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7"/>
  </p:notesMasterIdLst>
  <p:sldIdLst>
    <p:sldId id="256" r:id="rId5"/>
    <p:sldId id="259" r:id="rId6"/>
    <p:sldId id="1396" r:id="rId7"/>
    <p:sldId id="1397" r:id="rId8"/>
    <p:sldId id="1402" r:id="rId9"/>
    <p:sldId id="1401" r:id="rId10"/>
    <p:sldId id="1400" r:id="rId11"/>
    <p:sldId id="1399" r:id="rId12"/>
    <p:sldId id="1403" r:id="rId13"/>
    <p:sldId id="1404" r:id="rId14"/>
    <p:sldId id="1406" r:id="rId15"/>
    <p:sldId id="1398" r:id="rId16"/>
  </p:sldIdLst>
  <p:sldSz cx="10693400" cy="7556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606D61-BBF2-4740-8088-D340BE816A76}" v="2" dt="2025-03-24T09:19:48.451"/>
    <p1510:client id="{4234E651-F20B-4C98-9B4A-9679DD8DAFA3}" v="42" dt="2025-03-24T10:26:35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icity Fallon" userId="3ff0e4c3-3ad8-4010-beb2-c940946a3c54" providerId="ADAL" clId="{4234E651-F20B-4C98-9B4A-9679DD8DAFA3}"/>
    <pc:docChg chg="custSel addSld delSld modSld sldOrd">
      <pc:chgData name="Felicity Fallon" userId="3ff0e4c3-3ad8-4010-beb2-c940946a3c54" providerId="ADAL" clId="{4234E651-F20B-4C98-9B4A-9679DD8DAFA3}" dt="2025-03-24T10:26:35.697" v="116" actId="14100"/>
      <pc:docMkLst>
        <pc:docMk/>
      </pc:docMkLst>
      <pc:sldChg chg="del">
        <pc:chgData name="Felicity Fallon" userId="3ff0e4c3-3ad8-4010-beb2-c940946a3c54" providerId="ADAL" clId="{4234E651-F20B-4C98-9B4A-9679DD8DAFA3}" dt="2025-03-21T07:52:37.864" v="1" actId="47"/>
        <pc:sldMkLst>
          <pc:docMk/>
          <pc:sldMk cId="2952786298" sldId="257"/>
        </pc:sldMkLst>
      </pc:sldChg>
      <pc:sldChg chg="del">
        <pc:chgData name="Felicity Fallon" userId="3ff0e4c3-3ad8-4010-beb2-c940946a3c54" providerId="ADAL" clId="{4234E651-F20B-4C98-9B4A-9679DD8DAFA3}" dt="2025-03-21T07:52:33.543" v="0" actId="47"/>
        <pc:sldMkLst>
          <pc:docMk/>
          <pc:sldMk cId="2543344301" sldId="258"/>
        </pc:sldMkLst>
      </pc:sldChg>
      <pc:sldChg chg="addSp modSp mod">
        <pc:chgData name="Felicity Fallon" userId="3ff0e4c3-3ad8-4010-beb2-c940946a3c54" providerId="ADAL" clId="{4234E651-F20B-4C98-9B4A-9679DD8DAFA3}" dt="2025-03-21T07:55:27.428" v="5" actId="14100"/>
        <pc:sldMkLst>
          <pc:docMk/>
          <pc:sldMk cId="3911650783" sldId="259"/>
        </pc:sldMkLst>
        <pc:picChg chg="add mod">
          <ac:chgData name="Felicity Fallon" userId="3ff0e4c3-3ad8-4010-beb2-c940946a3c54" providerId="ADAL" clId="{4234E651-F20B-4C98-9B4A-9679DD8DAFA3}" dt="2025-03-21T07:55:27.428" v="5" actId="14100"/>
          <ac:picMkLst>
            <pc:docMk/>
            <pc:sldMk cId="3911650783" sldId="259"/>
            <ac:picMk id="2" creationId="{843B4912-D34F-7529-7D41-EE4881510003}"/>
          </ac:picMkLst>
        </pc:picChg>
      </pc:sldChg>
      <pc:sldChg chg="add del">
        <pc:chgData name="Felicity Fallon" userId="3ff0e4c3-3ad8-4010-beb2-c940946a3c54" providerId="ADAL" clId="{4234E651-F20B-4C98-9B4A-9679DD8DAFA3}" dt="2025-03-21T07:55:46.153" v="7" actId="47"/>
        <pc:sldMkLst>
          <pc:docMk/>
          <pc:sldMk cId="421085388" sldId="1395"/>
        </pc:sldMkLst>
      </pc:sldChg>
      <pc:sldChg chg="addSp delSp modSp add mod">
        <pc:chgData name="Felicity Fallon" userId="3ff0e4c3-3ad8-4010-beb2-c940946a3c54" providerId="ADAL" clId="{4234E651-F20B-4C98-9B4A-9679DD8DAFA3}" dt="2025-03-21T08:14:21.419" v="25" actId="1076"/>
        <pc:sldMkLst>
          <pc:docMk/>
          <pc:sldMk cId="1588387903" sldId="1396"/>
        </pc:sldMkLst>
        <pc:picChg chg="add mod">
          <ac:chgData name="Felicity Fallon" userId="3ff0e4c3-3ad8-4010-beb2-c940946a3c54" providerId="ADAL" clId="{4234E651-F20B-4C98-9B4A-9679DD8DAFA3}" dt="2025-03-21T08:14:21.419" v="25" actId="1076"/>
          <ac:picMkLst>
            <pc:docMk/>
            <pc:sldMk cId="1588387903" sldId="1396"/>
            <ac:picMk id="4" creationId="{421587F6-D036-71D0-FDF4-460B7F8B27FD}"/>
          </ac:picMkLst>
        </pc:picChg>
        <pc:picChg chg="add mod">
          <ac:chgData name="Felicity Fallon" userId="3ff0e4c3-3ad8-4010-beb2-c940946a3c54" providerId="ADAL" clId="{4234E651-F20B-4C98-9B4A-9679DD8DAFA3}" dt="2025-03-21T08:14:14.599" v="23" actId="1076"/>
          <ac:picMkLst>
            <pc:docMk/>
            <pc:sldMk cId="1588387903" sldId="1396"/>
            <ac:picMk id="12" creationId="{08840EC9-4F9B-19D7-F5B3-C8F67CE3452A}"/>
          </ac:picMkLst>
        </pc:picChg>
      </pc:sldChg>
      <pc:sldChg chg="addSp delSp modSp add mod ord">
        <pc:chgData name="Felicity Fallon" userId="3ff0e4c3-3ad8-4010-beb2-c940946a3c54" providerId="ADAL" clId="{4234E651-F20B-4C98-9B4A-9679DD8DAFA3}" dt="2025-03-21T08:13:59.732" v="22" actId="14100"/>
        <pc:sldMkLst>
          <pc:docMk/>
          <pc:sldMk cId="348640298" sldId="1397"/>
        </pc:sldMkLst>
        <pc:picChg chg="add mod">
          <ac:chgData name="Felicity Fallon" userId="3ff0e4c3-3ad8-4010-beb2-c940946a3c54" providerId="ADAL" clId="{4234E651-F20B-4C98-9B4A-9679DD8DAFA3}" dt="2025-03-21T08:13:59.732" v="22" actId="14100"/>
          <ac:picMkLst>
            <pc:docMk/>
            <pc:sldMk cId="348640298" sldId="1397"/>
            <ac:picMk id="11" creationId="{17D61D1D-B18E-C79A-AA79-0B884F2F24F7}"/>
          </ac:picMkLst>
        </pc:picChg>
      </pc:sldChg>
      <pc:sldChg chg="addSp delSp modSp add mod">
        <pc:chgData name="Felicity Fallon" userId="3ff0e4c3-3ad8-4010-beb2-c940946a3c54" providerId="ADAL" clId="{4234E651-F20B-4C98-9B4A-9679DD8DAFA3}" dt="2025-03-21T08:26:57.292" v="62" actId="1076"/>
        <pc:sldMkLst>
          <pc:docMk/>
          <pc:sldMk cId="263567129" sldId="1398"/>
        </pc:sldMkLst>
        <pc:spChg chg="mod">
          <ac:chgData name="Felicity Fallon" userId="3ff0e4c3-3ad8-4010-beb2-c940946a3c54" providerId="ADAL" clId="{4234E651-F20B-4C98-9B4A-9679DD8DAFA3}" dt="2025-03-21T08:22:18.081" v="60" actId="403"/>
          <ac:spMkLst>
            <pc:docMk/>
            <pc:sldMk cId="263567129" sldId="1398"/>
            <ac:spMk id="9" creationId="{C621358E-5353-1E3F-5D7B-F9A20F7A1D55}"/>
          </ac:spMkLst>
        </pc:spChg>
        <pc:picChg chg="add mod">
          <ac:chgData name="Felicity Fallon" userId="3ff0e4c3-3ad8-4010-beb2-c940946a3c54" providerId="ADAL" clId="{4234E651-F20B-4C98-9B4A-9679DD8DAFA3}" dt="2025-03-21T08:20:50.073" v="30" actId="14100"/>
          <ac:picMkLst>
            <pc:docMk/>
            <pc:sldMk cId="263567129" sldId="1398"/>
            <ac:picMk id="4" creationId="{374847DA-471E-0BDB-61D1-39A59745AC14}"/>
          </ac:picMkLst>
        </pc:picChg>
        <pc:picChg chg="add mod">
          <ac:chgData name="Felicity Fallon" userId="3ff0e4c3-3ad8-4010-beb2-c940946a3c54" providerId="ADAL" clId="{4234E651-F20B-4C98-9B4A-9679DD8DAFA3}" dt="2025-03-21T08:26:57.292" v="62" actId="1076"/>
          <ac:picMkLst>
            <pc:docMk/>
            <pc:sldMk cId="263567129" sldId="1398"/>
            <ac:picMk id="13" creationId="{4CE26E74-378A-B951-6441-98D7A7C08265}"/>
          </ac:picMkLst>
        </pc:picChg>
      </pc:sldChg>
      <pc:sldChg chg="addSp delSp modSp add mod">
        <pc:chgData name="Felicity Fallon" userId="3ff0e4c3-3ad8-4010-beb2-c940946a3c54" providerId="ADAL" clId="{4234E651-F20B-4C98-9B4A-9679DD8DAFA3}" dt="2025-03-24T10:08:00.749" v="77" actId="1076"/>
        <pc:sldMkLst>
          <pc:docMk/>
          <pc:sldMk cId="3921401751" sldId="1399"/>
        </pc:sldMkLst>
        <pc:picChg chg="add mod">
          <ac:chgData name="Felicity Fallon" userId="3ff0e4c3-3ad8-4010-beb2-c940946a3c54" providerId="ADAL" clId="{4234E651-F20B-4C98-9B4A-9679DD8DAFA3}" dt="2025-03-24T10:08:00.749" v="77" actId="1076"/>
          <ac:picMkLst>
            <pc:docMk/>
            <pc:sldMk cId="3921401751" sldId="1399"/>
            <ac:picMk id="4" creationId="{D8BBAF6B-7C87-5F24-9EFC-A2B92AB7881F}"/>
          </ac:picMkLst>
        </pc:picChg>
      </pc:sldChg>
      <pc:sldChg chg="addSp delSp modSp add mod">
        <pc:chgData name="Felicity Fallon" userId="3ff0e4c3-3ad8-4010-beb2-c940946a3c54" providerId="ADAL" clId="{4234E651-F20B-4C98-9B4A-9679DD8DAFA3}" dt="2025-03-24T10:14:21.256" v="86" actId="208"/>
        <pc:sldMkLst>
          <pc:docMk/>
          <pc:sldMk cId="3709025301" sldId="1400"/>
        </pc:sldMkLst>
        <pc:picChg chg="add mod">
          <ac:chgData name="Felicity Fallon" userId="3ff0e4c3-3ad8-4010-beb2-c940946a3c54" providerId="ADAL" clId="{4234E651-F20B-4C98-9B4A-9679DD8DAFA3}" dt="2025-03-24T10:14:21.256" v="86" actId="208"/>
          <ac:picMkLst>
            <pc:docMk/>
            <pc:sldMk cId="3709025301" sldId="1400"/>
            <ac:picMk id="4" creationId="{0E0CFEAF-5D5C-93F1-E323-DBD2DA4F8031}"/>
          </ac:picMkLst>
        </pc:picChg>
      </pc:sldChg>
      <pc:sldChg chg="addSp delSp modSp add mod">
        <pc:chgData name="Felicity Fallon" userId="3ff0e4c3-3ad8-4010-beb2-c940946a3c54" providerId="ADAL" clId="{4234E651-F20B-4C98-9B4A-9679DD8DAFA3}" dt="2025-03-24T10:12:14.772" v="81" actId="14100"/>
        <pc:sldMkLst>
          <pc:docMk/>
          <pc:sldMk cId="4235332674" sldId="1401"/>
        </pc:sldMkLst>
        <pc:picChg chg="add mod">
          <ac:chgData name="Felicity Fallon" userId="3ff0e4c3-3ad8-4010-beb2-c940946a3c54" providerId="ADAL" clId="{4234E651-F20B-4C98-9B4A-9679DD8DAFA3}" dt="2025-03-24T10:12:14.772" v="81" actId="14100"/>
          <ac:picMkLst>
            <pc:docMk/>
            <pc:sldMk cId="4235332674" sldId="1401"/>
            <ac:picMk id="4" creationId="{F237E9A9-13B7-554B-FC3B-CBAA91853EC8}"/>
          </ac:picMkLst>
        </pc:picChg>
      </pc:sldChg>
      <pc:sldChg chg="addSp delSp modSp add mod">
        <pc:chgData name="Felicity Fallon" userId="3ff0e4c3-3ad8-4010-beb2-c940946a3c54" providerId="ADAL" clId="{4234E651-F20B-4C98-9B4A-9679DD8DAFA3}" dt="2025-03-21T14:28:01.310" v="73" actId="14100"/>
        <pc:sldMkLst>
          <pc:docMk/>
          <pc:sldMk cId="1787406077" sldId="1402"/>
        </pc:sldMkLst>
        <pc:picChg chg="add mod">
          <ac:chgData name="Felicity Fallon" userId="3ff0e4c3-3ad8-4010-beb2-c940946a3c54" providerId="ADAL" clId="{4234E651-F20B-4C98-9B4A-9679DD8DAFA3}" dt="2025-03-21T14:28:01.310" v="73" actId="14100"/>
          <ac:picMkLst>
            <pc:docMk/>
            <pc:sldMk cId="1787406077" sldId="1402"/>
            <ac:picMk id="4" creationId="{1457515B-DE72-9243-C5A5-528631C653CF}"/>
          </ac:picMkLst>
        </pc:picChg>
      </pc:sldChg>
      <pc:sldChg chg="addSp modSp mod">
        <pc:chgData name="Felicity Fallon" userId="3ff0e4c3-3ad8-4010-beb2-c940946a3c54" providerId="ADAL" clId="{4234E651-F20B-4C98-9B4A-9679DD8DAFA3}" dt="2025-03-24T10:23:51.541" v="103" actId="1076"/>
        <pc:sldMkLst>
          <pc:docMk/>
          <pc:sldMk cId="421219638" sldId="1403"/>
        </pc:sldMkLst>
        <pc:grpChg chg="mod">
          <ac:chgData name="Felicity Fallon" userId="3ff0e4c3-3ad8-4010-beb2-c940946a3c54" providerId="ADAL" clId="{4234E651-F20B-4C98-9B4A-9679DD8DAFA3}" dt="2025-03-24T10:20:39.434" v="92" actId="1076"/>
          <ac:grpSpMkLst>
            <pc:docMk/>
            <pc:sldMk cId="421219638" sldId="1403"/>
            <ac:grpSpMk id="3" creationId="{23350584-5B14-BE8A-6849-4ED1253DFE35}"/>
          </ac:grpSpMkLst>
        </pc:grpChg>
        <pc:picChg chg="add mod">
          <ac:chgData name="Felicity Fallon" userId="3ff0e4c3-3ad8-4010-beb2-c940946a3c54" providerId="ADAL" clId="{4234E651-F20B-4C98-9B4A-9679DD8DAFA3}" dt="2025-03-24T10:21:25.320" v="100" actId="14100"/>
          <ac:picMkLst>
            <pc:docMk/>
            <pc:sldMk cId="421219638" sldId="1403"/>
            <ac:picMk id="4" creationId="{BAE53C71-64E5-064D-9880-DF00EA0EEB9B}"/>
          </ac:picMkLst>
        </pc:picChg>
        <pc:picChg chg="add mod">
          <ac:chgData name="Felicity Fallon" userId="3ff0e4c3-3ad8-4010-beb2-c940946a3c54" providerId="ADAL" clId="{4234E651-F20B-4C98-9B4A-9679DD8DAFA3}" dt="2025-03-24T10:21:17.283" v="98" actId="1076"/>
          <ac:picMkLst>
            <pc:docMk/>
            <pc:sldMk cId="421219638" sldId="1403"/>
            <ac:picMk id="12" creationId="{FC1F6C51-38A2-9898-B9B4-CF21EF9E5502}"/>
          </ac:picMkLst>
        </pc:picChg>
        <pc:picChg chg="add mod">
          <ac:chgData name="Felicity Fallon" userId="3ff0e4c3-3ad8-4010-beb2-c940946a3c54" providerId="ADAL" clId="{4234E651-F20B-4C98-9B4A-9679DD8DAFA3}" dt="2025-03-24T10:23:51.541" v="103" actId="1076"/>
          <ac:picMkLst>
            <pc:docMk/>
            <pc:sldMk cId="421219638" sldId="1403"/>
            <ac:picMk id="14" creationId="{5AEC778C-78F5-51C0-19E9-C76A30AB8D12}"/>
          </ac:picMkLst>
        </pc:picChg>
      </pc:sldChg>
      <pc:sldChg chg="addSp modSp mod">
        <pc:chgData name="Felicity Fallon" userId="3ff0e4c3-3ad8-4010-beb2-c940946a3c54" providerId="ADAL" clId="{4234E651-F20B-4C98-9B4A-9679DD8DAFA3}" dt="2025-03-24T10:25:32.545" v="110" actId="1076"/>
        <pc:sldMkLst>
          <pc:docMk/>
          <pc:sldMk cId="3843407803" sldId="1404"/>
        </pc:sldMkLst>
        <pc:picChg chg="add mod">
          <ac:chgData name="Felicity Fallon" userId="3ff0e4c3-3ad8-4010-beb2-c940946a3c54" providerId="ADAL" clId="{4234E651-F20B-4C98-9B4A-9679DD8DAFA3}" dt="2025-03-24T10:25:32.545" v="110" actId="1076"/>
          <ac:picMkLst>
            <pc:docMk/>
            <pc:sldMk cId="3843407803" sldId="1404"/>
            <ac:picMk id="2" creationId="{62AFD501-0A86-F6AB-5944-F3B8A44BDFFE}"/>
          </ac:picMkLst>
        </pc:picChg>
      </pc:sldChg>
      <pc:sldChg chg="addSp delSp new del mod">
        <pc:chgData name="Felicity Fallon" userId="3ff0e4c3-3ad8-4010-beb2-c940946a3c54" providerId="ADAL" clId="{4234E651-F20B-4C98-9B4A-9679DD8DAFA3}" dt="2025-03-24T10:26:22.822" v="112" actId="47"/>
        <pc:sldMkLst>
          <pc:docMk/>
          <pc:sldMk cId="3757282194" sldId="1405"/>
        </pc:sldMkLst>
        <pc:picChg chg="add del">
          <ac:chgData name="Felicity Fallon" userId="3ff0e4c3-3ad8-4010-beb2-c940946a3c54" providerId="ADAL" clId="{4234E651-F20B-4C98-9B4A-9679DD8DAFA3}" dt="2025-03-24T10:25:15.292" v="106" actId="21"/>
          <ac:picMkLst>
            <pc:docMk/>
            <pc:sldMk cId="3757282194" sldId="1405"/>
            <ac:picMk id="3" creationId="{A328C962-5A4B-A6EA-3389-739E08CFEDA7}"/>
          </ac:picMkLst>
        </pc:picChg>
      </pc:sldChg>
      <pc:sldChg chg="addSp delSp modSp add mod">
        <pc:chgData name="Felicity Fallon" userId="3ff0e4c3-3ad8-4010-beb2-c940946a3c54" providerId="ADAL" clId="{4234E651-F20B-4C98-9B4A-9679DD8DAFA3}" dt="2025-03-24T10:26:35.697" v="116" actId="14100"/>
        <pc:sldMkLst>
          <pc:docMk/>
          <pc:sldMk cId="4052809279" sldId="1406"/>
        </pc:sldMkLst>
        <pc:picChg chg="del">
          <ac:chgData name="Felicity Fallon" userId="3ff0e4c3-3ad8-4010-beb2-c940946a3c54" providerId="ADAL" clId="{4234E651-F20B-4C98-9B4A-9679DD8DAFA3}" dt="2025-03-24T10:26:25.338" v="113" actId="478"/>
          <ac:picMkLst>
            <pc:docMk/>
            <pc:sldMk cId="4052809279" sldId="1406"/>
            <ac:picMk id="2" creationId="{8A7422B0-8768-8B23-0BF4-CEDB246DF07D}"/>
          </ac:picMkLst>
        </pc:picChg>
        <pc:picChg chg="add mod">
          <ac:chgData name="Felicity Fallon" userId="3ff0e4c3-3ad8-4010-beb2-c940946a3c54" providerId="ADAL" clId="{4234E651-F20B-4C98-9B4A-9679DD8DAFA3}" dt="2025-03-24T10:26:35.697" v="116" actId="14100"/>
          <ac:picMkLst>
            <pc:docMk/>
            <pc:sldMk cId="4052809279" sldId="1406"/>
            <ac:picMk id="11" creationId="{5143C578-6326-CA6C-AC63-EB672DA4C238}"/>
          </ac:picMkLst>
        </pc:picChg>
      </pc:sldChg>
      <pc:sldMasterChg chg="delSldLayout">
        <pc:chgData name="Felicity Fallon" userId="3ff0e4c3-3ad8-4010-beb2-c940946a3c54" providerId="ADAL" clId="{4234E651-F20B-4C98-9B4A-9679DD8DAFA3}" dt="2025-03-21T07:55:46.153" v="7" actId="47"/>
        <pc:sldMasterMkLst>
          <pc:docMk/>
          <pc:sldMasterMk cId="0" sldId="2147483648"/>
        </pc:sldMasterMkLst>
        <pc:sldLayoutChg chg="del">
          <pc:chgData name="Felicity Fallon" userId="3ff0e4c3-3ad8-4010-beb2-c940946a3c54" providerId="ADAL" clId="{4234E651-F20B-4C98-9B4A-9679DD8DAFA3}" dt="2025-03-21T07:55:46.153" v="7" actId="47"/>
          <pc:sldLayoutMkLst>
            <pc:docMk/>
            <pc:sldMasterMk cId="0" sldId="2147483648"/>
            <pc:sldLayoutMk cId="3792820580" sldId="2147483660"/>
          </pc:sldLayoutMkLst>
        </pc:sldLayoutChg>
      </pc:sldMasterChg>
    </pc:docChg>
  </pc:docChgLst>
  <pc:docChgLst>
    <pc:chgData name="William Anderson" userId="35a155f8-32a6-40c8-904e-c9e5469f73ea" providerId="ADAL" clId="{07606D61-BBF2-4740-8088-D340BE816A76}"/>
    <pc:docChg chg="addSld delSld modSld">
      <pc:chgData name="William Anderson" userId="35a155f8-32a6-40c8-904e-c9e5469f73ea" providerId="ADAL" clId="{07606D61-BBF2-4740-8088-D340BE816A76}" dt="2025-03-24T09:19:48.433" v="10"/>
      <pc:docMkLst>
        <pc:docMk/>
      </pc:docMkLst>
      <pc:sldChg chg="modSp mod">
        <pc:chgData name="William Anderson" userId="35a155f8-32a6-40c8-904e-c9e5469f73ea" providerId="ADAL" clId="{07606D61-BBF2-4740-8088-D340BE816A76}" dt="2025-03-22T09:12:17.959" v="6" actId="1076"/>
        <pc:sldMkLst>
          <pc:docMk/>
          <pc:sldMk cId="1588387903" sldId="1396"/>
        </pc:sldMkLst>
        <pc:picChg chg="mod">
          <ac:chgData name="William Anderson" userId="35a155f8-32a6-40c8-904e-c9e5469f73ea" providerId="ADAL" clId="{07606D61-BBF2-4740-8088-D340BE816A76}" dt="2025-03-22T09:12:17.959" v="6" actId="1076"/>
          <ac:picMkLst>
            <pc:docMk/>
            <pc:sldMk cId="1588387903" sldId="1396"/>
            <ac:picMk id="4" creationId="{421587F6-D036-71D0-FDF4-460B7F8B27FD}"/>
          </ac:picMkLst>
        </pc:picChg>
      </pc:sldChg>
      <pc:sldChg chg="add">
        <pc:chgData name="William Anderson" userId="35a155f8-32a6-40c8-904e-c9e5469f73ea" providerId="ADAL" clId="{07606D61-BBF2-4740-8088-D340BE816A76}" dt="2025-03-24T09:18:08.115" v="9"/>
        <pc:sldMkLst>
          <pc:docMk/>
          <pc:sldMk cId="421219638" sldId="1403"/>
        </pc:sldMkLst>
      </pc:sldChg>
      <pc:sldChg chg="new del">
        <pc:chgData name="William Anderson" userId="35a155f8-32a6-40c8-904e-c9e5469f73ea" providerId="ADAL" clId="{07606D61-BBF2-4740-8088-D340BE816A76}" dt="2025-03-24T09:17:59.941" v="8" actId="47"/>
        <pc:sldMkLst>
          <pc:docMk/>
          <pc:sldMk cId="469321521" sldId="1403"/>
        </pc:sldMkLst>
      </pc:sldChg>
      <pc:sldChg chg="add">
        <pc:chgData name="William Anderson" userId="35a155f8-32a6-40c8-904e-c9e5469f73ea" providerId="ADAL" clId="{07606D61-BBF2-4740-8088-D340BE816A76}" dt="2025-03-24T09:19:48.433" v="10"/>
        <pc:sldMkLst>
          <pc:docMk/>
          <pc:sldMk cId="3843407803" sldId="14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D04D5-539D-4406-88D5-C66780005FFB}" type="datetimeFigureOut">
              <a:rPr lang="en-CH" smtClean="0"/>
              <a:t>03/24/2025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4600" y="1143000"/>
            <a:ext cx="4368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435E2-2F7A-44E5-BEB9-518ED323083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6613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435E2-2F7A-44E5-BEB9-518ED3230838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5058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587563B0-2F2C-FBE0-796F-6E3708C7F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4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2EBCF-8C61-09C1-B7CB-74DC269D0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2F0356B-A32A-BFB0-48A6-DBC873CCDA38}"/>
              </a:ext>
            </a:extLst>
          </p:cNvPr>
          <p:cNvGrpSpPr/>
          <p:nvPr/>
        </p:nvGrpSpPr>
        <p:grpSpPr>
          <a:xfrm>
            <a:off x="-139700" y="-488950"/>
            <a:ext cx="11671300" cy="1143000"/>
            <a:chOff x="1003300" y="-13423"/>
            <a:chExt cx="9315726" cy="1952418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1A5A00FF-0C23-D5F0-99FB-88A858465666}"/>
                </a:ext>
              </a:extLst>
            </p:cNvPr>
            <p:cNvGrpSpPr/>
            <p:nvPr/>
          </p:nvGrpSpPr>
          <p:grpSpPr>
            <a:xfrm>
              <a:off x="1003300" y="-12888"/>
              <a:ext cx="8023726" cy="1951883"/>
              <a:chOff x="0" y="0"/>
              <a:chExt cx="3974678" cy="966896"/>
            </a:xfrm>
          </p:grpSpPr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26A59FEF-5DFA-7347-B44B-B8162FFC601F}"/>
                  </a:ext>
                </a:extLst>
              </p:cNvPr>
              <p:cNvSpPr/>
              <p:nvPr/>
            </p:nvSpPr>
            <p:spPr>
              <a:xfrm>
                <a:off x="0" y="0"/>
                <a:ext cx="3974678" cy="966896"/>
              </a:xfrm>
              <a:custGeom>
                <a:avLst/>
                <a:gdLst/>
                <a:ahLst/>
                <a:cxnLst/>
                <a:rect l="l" t="t" r="r" b="b"/>
                <a:pathLst>
                  <a:path w="3974678" h="966896">
                    <a:moveTo>
                      <a:pt x="0" y="0"/>
                    </a:moveTo>
                    <a:lnTo>
                      <a:pt x="3974678" y="0"/>
                    </a:lnTo>
                    <a:lnTo>
                      <a:pt x="3974678" y="966896"/>
                    </a:lnTo>
                    <a:lnTo>
                      <a:pt x="0" y="966896"/>
                    </a:lnTo>
                    <a:close/>
                  </a:path>
                </a:pathLst>
              </a:custGeom>
              <a:solidFill>
                <a:srgbClr val="E9C46A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90CEA239-092F-D394-A90F-F8A9FC4208EA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3974678" cy="976421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  <p:grpSp>
          <p:nvGrpSpPr>
            <p:cNvPr id="6" name="Group 24">
              <a:extLst>
                <a:ext uri="{FF2B5EF4-FFF2-40B4-BE49-F238E27FC236}">
                  <a16:creationId xmlns:a16="http://schemas.microsoft.com/office/drawing/2014/main" id="{1DE9D02C-1757-7A56-0053-3BE002D300F0}"/>
                </a:ext>
              </a:extLst>
            </p:cNvPr>
            <p:cNvGrpSpPr/>
            <p:nvPr/>
          </p:nvGrpSpPr>
          <p:grpSpPr>
            <a:xfrm rot="5400000">
              <a:off x="8696817" y="316786"/>
              <a:ext cx="1952418" cy="1292000"/>
              <a:chOff x="0" y="-9525"/>
              <a:chExt cx="967161" cy="640013"/>
            </a:xfrm>
          </p:grpSpPr>
          <p:sp>
            <p:nvSpPr>
              <p:cNvPr id="7" name="Freeform 25">
                <a:extLst>
                  <a:ext uri="{FF2B5EF4-FFF2-40B4-BE49-F238E27FC236}">
                    <a16:creationId xmlns:a16="http://schemas.microsoft.com/office/drawing/2014/main" id="{63D46DBC-9AA5-5ACA-FA4F-A8483B4204FB}"/>
                  </a:ext>
                </a:extLst>
              </p:cNvPr>
              <p:cNvSpPr/>
              <p:nvPr/>
            </p:nvSpPr>
            <p:spPr>
              <a:xfrm>
                <a:off x="0" y="302023"/>
                <a:ext cx="967161" cy="328465"/>
              </a:xfrm>
              <a:custGeom>
                <a:avLst/>
                <a:gdLst/>
                <a:ahLst/>
                <a:cxnLst/>
                <a:rect l="l" t="t" r="r" b="b"/>
                <a:pathLst>
                  <a:path w="967161" h="630488">
                    <a:moveTo>
                      <a:pt x="0" y="0"/>
                    </a:moveTo>
                    <a:lnTo>
                      <a:pt x="967161" y="0"/>
                    </a:lnTo>
                    <a:lnTo>
                      <a:pt x="967161" y="630488"/>
                    </a:lnTo>
                    <a:lnTo>
                      <a:pt x="0" y="630488"/>
                    </a:lnTo>
                    <a:close/>
                  </a:path>
                </a:pathLst>
              </a:custGeom>
              <a:solidFill>
                <a:srgbClr val="02A686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8" name="TextBox 26">
                <a:extLst>
                  <a:ext uri="{FF2B5EF4-FFF2-40B4-BE49-F238E27FC236}">
                    <a16:creationId xmlns:a16="http://schemas.microsoft.com/office/drawing/2014/main" id="{0D4A1357-331C-F758-4A69-B8F48007C188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967161" cy="640013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2AFD501-0A86-F6AB-5944-F3B8A44BD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585" y="629187"/>
            <a:ext cx="4863692" cy="692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07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44112-220B-3BF6-7BEB-709C3BDE9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042BD97-18FC-4788-EE6B-5B6950E1A6CB}"/>
              </a:ext>
            </a:extLst>
          </p:cNvPr>
          <p:cNvGrpSpPr/>
          <p:nvPr/>
        </p:nvGrpSpPr>
        <p:grpSpPr>
          <a:xfrm>
            <a:off x="-139700" y="-488950"/>
            <a:ext cx="11671300" cy="1143000"/>
            <a:chOff x="1003300" y="-13423"/>
            <a:chExt cx="9315726" cy="1952418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6C4B5B36-19ED-A42D-9228-8EC63692B59E}"/>
                </a:ext>
              </a:extLst>
            </p:cNvPr>
            <p:cNvGrpSpPr/>
            <p:nvPr/>
          </p:nvGrpSpPr>
          <p:grpSpPr>
            <a:xfrm>
              <a:off x="1003300" y="-12888"/>
              <a:ext cx="8023726" cy="1951883"/>
              <a:chOff x="0" y="0"/>
              <a:chExt cx="3974678" cy="966896"/>
            </a:xfrm>
          </p:grpSpPr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5593F333-2C73-2015-4990-569D1C3C830D}"/>
                  </a:ext>
                </a:extLst>
              </p:cNvPr>
              <p:cNvSpPr/>
              <p:nvPr/>
            </p:nvSpPr>
            <p:spPr>
              <a:xfrm>
                <a:off x="0" y="0"/>
                <a:ext cx="3974678" cy="966896"/>
              </a:xfrm>
              <a:custGeom>
                <a:avLst/>
                <a:gdLst/>
                <a:ahLst/>
                <a:cxnLst/>
                <a:rect l="l" t="t" r="r" b="b"/>
                <a:pathLst>
                  <a:path w="3974678" h="966896">
                    <a:moveTo>
                      <a:pt x="0" y="0"/>
                    </a:moveTo>
                    <a:lnTo>
                      <a:pt x="3974678" y="0"/>
                    </a:lnTo>
                    <a:lnTo>
                      <a:pt x="3974678" y="966896"/>
                    </a:lnTo>
                    <a:lnTo>
                      <a:pt x="0" y="966896"/>
                    </a:lnTo>
                    <a:close/>
                  </a:path>
                </a:pathLst>
              </a:custGeom>
              <a:solidFill>
                <a:srgbClr val="E9C46A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261F547D-0D6F-6202-1950-E445D60D850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3974678" cy="976421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  <p:grpSp>
          <p:nvGrpSpPr>
            <p:cNvPr id="6" name="Group 24">
              <a:extLst>
                <a:ext uri="{FF2B5EF4-FFF2-40B4-BE49-F238E27FC236}">
                  <a16:creationId xmlns:a16="http://schemas.microsoft.com/office/drawing/2014/main" id="{D4AFC8D9-9BE2-F444-1665-F07C5E55694C}"/>
                </a:ext>
              </a:extLst>
            </p:cNvPr>
            <p:cNvGrpSpPr/>
            <p:nvPr/>
          </p:nvGrpSpPr>
          <p:grpSpPr>
            <a:xfrm rot="5400000">
              <a:off x="8696817" y="316786"/>
              <a:ext cx="1952418" cy="1292000"/>
              <a:chOff x="0" y="-9525"/>
              <a:chExt cx="967161" cy="640013"/>
            </a:xfrm>
          </p:grpSpPr>
          <p:sp>
            <p:nvSpPr>
              <p:cNvPr id="7" name="Freeform 25">
                <a:extLst>
                  <a:ext uri="{FF2B5EF4-FFF2-40B4-BE49-F238E27FC236}">
                    <a16:creationId xmlns:a16="http://schemas.microsoft.com/office/drawing/2014/main" id="{92204D86-A169-89BD-D46A-94005917A156}"/>
                  </a:ext>
                </a:extLst>
              </p:cNvPr>
              <p:cNvSpPr/>
              <p:nvPr/>
            </p:nvSpPr>
            <p:spPr>
              <a:xfrm>
                <a:off x="0" y="302023"/>
                <a:ext cx="967161" cy="328465"/>
              </a:xfrm>
              <a:custGeom>
                <a:avLst/>
                <a:gdLst/>
                <a:ahLst/>
                <a:cxnLst/>
                <a:rect l="l" t="t" r="r" b="b"/>
                <a:pathLst>
                  <a:path w="967161" h="630488">
                    <a:moveTo>
                      <a:pt x="0" y="0"/>
                    </a:moveTo>
                    <a:lnTo>
                      <a:pt x="967161" y="0"/>
                    </a:lnTo>
                    <a:lnTo>
                      <a:pt x="967161" y="630488"/>
                    </a:lnTo>
                    <a:lnTo>
                      <a:pt x="0" y="630488"/>
                    </a:lnTo>
                    <a:close/>
                  </a:path>
                </a:pathLst>
              </a:custGeom>
              <a:solidFill>
                <a:srgbClr val="02A686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8" name="TextBox 26">
                <a:extLst>
                  <a:ext uri="{FF2B5EF4-FFF2-40B4-BE49-F238E27FC236}">
                    <a16:creationId xmlns:a16="http://schemas.microsoft.com/office/drawing/2014/main" id="{547E7C4C-0575-BB42-BE27-1AD68BA7C3F5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967161" cy="640013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3C578-6326-CA6C-AC63-EB672DA4C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594784"/>
            <a:ext cx="7831932" cy="696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09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9E4CB-F538-CAC7-D6B1-D83479719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863DC5-2E65-82EE-816D-0DCD32323EDC}"/>
              </a:ext>
            </a:extLst>
          </p:cNvPr>
          <p:cNvGrpSpPr/>
          <p:nvPr/>
        </p:nvGrpSpPr>
        <p:grpSpPr>
          <a:xfrm>
            <a:off x="-139700" y="-488950"/>
            <a:ext cx="11671300" cy="1143000"/>
            <a:chOff x="1003300" y="-13423"/>
            <a:chExt cx="9315726" cy="1952418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2FEDEFE8-7F89-83BF-E738-D5C77B287EFC}"/>
                </a:ext>
              </a:extLst>
            </p:cNvPr>
            <p:cNvGrpSpPr/>
            <p:nvPr/>
          </p:nvGrpSpPr>
          <p:grpSpPr>
            <a:xfrm>
              <a:off x="1003300" y="-12888"/>
              <a:ext cx="8023726" cy="1951883"/>
              <a:chOff x="0" y="0"/>
              <a:chExt cx="3974678" cy="966896"/>
            </a:xfrm>
          </p:grpSpPr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C621358E-5353-1E3F-5D7B-F9A20F7A1D55}"/>
                  </a:ext>
                </a:extLst>
              </p:cNvPr>
              <p:cNvSpPr/>
              <p:nvPr/>
            </p:nvSpPr>
            <p:spPr>
              <a:xfrm>
                <a:off x="0" y="0"/>
                <a:ext cx="3974678" cy="966896"/>
              </a:xfrm>
              <a:custGeom>
                <a:avLst/>
                <a:gdLst/>
                <a:ahLst/>
                <a:cxnLst/>
                <a:rect l="l" t="t" r="r" b="b"/>
                <a:pathLst>
                  <a:path w="3974678" h="966896">
                    <a:moveTo>
                      <a:pt x="0" y="0"/>
                    </a:moveTo>
                    <a:lnTo>
                      <a:pt x="3974678" y="0"/>
                    </a:lnTo>
                    <a:lnTo>
                      <a:pt x="3974678" y="966896"/>
                    </a:lnTo>
                    <a:lnTo>
                      <a:pt x="0" y="966896"/>
                    </a:lnTo>
                    <a:close/>
                  </a:path>
                </a:pathLst>
              </a:custGeom>
              <a:solidFill>
                <a:srgbClr val="E9C46A"/>
              </a:solidFill>
            </p:spPr>
            <p:txBody>
              <a:bodyPr/>
              <a:lstStyle/>
              <a:p>
                <a:pPr algn="ctr"/>
                <a:r>
                  <a:rPr lang="en-PK" sz="5400"/>
                  <a:t>www.hspstandards.org</a:t>
                </a: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7268E815-9F74-EB3B-CA1A-F8B73E063559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3974678" cy="976421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  <p:grpSp>
          <p:nvGrpSpPr>
            <p:cNvPr id="6" name="Group 24">
              <a:extLst>
                <a:ext uri="{FF2B5EF4-FFF2-40B4-BE49-F238E27FC236}">
                  <a16:creationId xmlns:a16="http://schemas.microsoft.com/office/drawing/2014/main" id="{3061E4D4-8997-CB6A-C1D2-83506B2853E0}"/>
                </a:ext>
              </a:extLst>
            </p:cNvPr>
            <p:cNvGrpSpPr/>
            <p:nvPr/>
          </p:nvGrpSpPr>
          <p:grpSpPr>
            <a:xfrm rot="5400000">
              <a:off x="8696817" y="316786"/>
              <a:ext cx="1952418" cy="1292000"/>
              <a:chOff x="0" y="-9525"/>
              <a:chExt cx="967161" cy="640013"/>
            </a:xfrm>
          </p:grpSpPr>
          <p:sp>
            <p:nvSpPr>
              <p:cNvPr id="7" name="Freeform 25">
                <a:extLst>
                  <a:ext uri="{FF2B5EF4-FFF2-40B4-BE49-F238E27FC236}">
                    <a16:creationId xmlns:a16="http://schemas.microsoft.com/office/drawing/2014/main" id="{F3F74BAA-4320-66EF-FDF8-CE5E7CDE8278}"/>
                  </a:ext>
                </a:extLst>
              </p:cNvPr>
              <p:cNvSpPr/>
              <p:nvPr/>
            </p:nvSpPr>
            <p:spPr>
              <a:xfrm>
                <a:off x="0" y="302023"/>
                <a:ext cx="967161" cy="328465"/>
              </a:xfrm>
              <a:custGeom>
                <a:avLst/>
                <a:gdLst/>
                <a:ahLst/>
                <a:cxnLst/>
                <a:rect l="l" t="t" r="r" b="b"/>
                <a:pathLst>
                  <a:path w="967161" h="630488">
                    <a:moveTo>
                      <a:pt x="0" y="0"/>
                    </a:moveTo>
                    <a:lnTo>
                      <a:pt x="967161" y="0"/>
                    </a:lnTo>
                    <a:lnTo>
                      <a:pt x="967161" y="630488"/>
                    </a:lnTo>
                    <a:lnTo>
                      <a:pt x="0" y="630488"/>
                    </a:lnTo>
                    <a:close/>
                  </a:path>
                </a:pathLst>
              </a:custGeom>
              <a:solidFill>
                <a:srgbClr val="02A686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8" name="TextBox 26">
                <a:extLst>
                  <a:ext uri="{FF2B5EF4-FFF2-40B4-BE49-F238E27FC236}">
                    <a16:creationId xmlns:a16="http://schemas.microsoft.com/office/drawing/2014/main" id="{0AEDE7B4-BF0D-90F9-6773-E107B65E2FC1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967161" cy="640013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4847DA-471E-0BDB-61D1-39A59745A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1700" y="1218332"/>
            <a:ext cx="12508586" cy="5988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E26E74-378A-B951-6441-98D7A7C08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397" y="-485076"/>
            <a:ext cx="1511378" cy="15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7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E5D8A0A-9692-FF64-92F9-1318A7A0A829}"/>
              </a:ext>
            </a:extLst>
          </p:cNvPr>
          <p:cNvGrpSpPr/>
          <p:nvPr/>
        </p:nvGrpSpPr>
        <p:grpSpPr>
          <a:xfrm>
            <a:off x="-139700" y="-488950"/>
            <a:ext cx="11671300" cy="1143000"/>
            <a:chOff x="1003300" y="-13423"/>
            <a:chExt cx="9315726" cy="1952418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380CFD28-9B58-1221-2B34-D766EE72CED1}"/>
                </a:ext>
              </a:extLst>
            </p:cNvPr>
            <p:cNvGrpSpPr/>
            <p:nvPr/>
          </p:nvGrpSpPr>
          <p:grpSpPr>
            <a:xfrm>
              <a:off x="1003300" y="-12888"/>
              <a:ext cx="8023726" cy="1951883"/>
              <a:chOff x="0" y="0"/>
              <a:chExt cx="3974678" cy="966896"/>
            </a:xfrm>
          </p:grpSpPr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F77A9C6A-80A0-153E-1C19-2FA14084B6EC}"/>
                  </a:ext>
                </a:extLst>
              </p:cNvPr>
              <p:cNvSpPr/>
              <p:nvPr/>
            </p:nvSpPr>
            <p:spPr>
              <a:xfrm>
                <a:off x="0" y="0"/>
                <a:ext cx="3974678" cy="966896"/>
              </a:xfrm>
              <a:custGeom>
                <a:avLst/>
                <a:gdLst/>
                <a:ahLst/>
                <a:cxnLst/>
                <a:rect l="l" t="t" r="r" b="b"/>
                <a:pathLst>
                  <a:path w="3974678" h="966896">
                    <a:moveTo>
                      <a:pt x="0" y="0"/>
                    </a:moveTo>
                    <a:lnTo>
                      <a:pt x="3974678" y="0"/>
                    </a:lnTo>
                    <a:lnTo>
                      <a:pt x="3974678" y="966896"/>
                    </a:lnTo>
                    <a:lnTo>
                      <a:pt x="0" y="966896"/>
                    </a:lnTo>
                    <a:close/>
                  </a:path>
                </a:pathLst>
              </a:custGeom>
              <a:solidFill>
                <a:srgbClr val="E9C46A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EC1D4AB8-9D8E-13B2-2F4E-C714207FBB9F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3974678" cy="976421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  <p:grpSp>
          <p:nvGrpSpPr>
            <p:cNvPr id="6" name="Group 24">
              <a:extLst>
                <a:ext uri="{FF2B5EF4-FFF2-40B4-BE49-F238E27FC236}">
                  <a16:creationId xmlns:a16="http://schemas.microsoft.com/office/drawing/2014/main" id="{10FFD66C-5908-8246-857C-93DEB6454C23}"/>
                </a:ext>
              </a:extLst>
            </p:cNvPr>
            <p:cNvGrpSpPr/>
            <p:nvPr/>
          </p:nvGrpSpPr>
          <p:grpSpPr>
            <a:xfrm rot="5400000">
              <a:off x="8696817" y="316786"/>
              <a:ext cx="1952418" cy="1292000"/>
              <a:chOff x="0" y="-9525"/>
              <a:chExt cx="967161" cy="640013"/>
            </a:xfrm>
          </p:grpSpPr>
          <p:sp>
            <p:nvSpPr>
              <p:cNvPr id="7" name="Freeform 25">
                <a:extLst>
                  <a:ext uri="{FF2B5EF4-FFF2-40B4-BE49-F238E27FC236}">
                    <a16:creationId xmlns:a16="http://schemas.microsoft.com/office/drawing/2014/main" id="{249553BD-3DD0-D3A8-4017-BA29ECD55794}"/>
                  </a:ext>
                </a:extLst>
              </p:cNvPr>
              <p:cNvSpPr/>
              <p:nvPr/>
            </p:nvSpPr>
            <p:spPr>
              <a:xfrm>
                <a:off x="0" y="302023"/>
                <a:ext cx="967161" cy="328465"/>
              </a:xfrm>
              <a:custGeom>
                <a:avLst/>
                <a:gdLst/>
                <a:ahLst/>
                <a:cxnLst/>
                <a:rect l="l" t="t" r="r" b="b"/>
                <a:pathLst>
                  <a:path w="967161" h="630488">
                    <a:moveTo>
                      <a:pt x="0" y="0"/>
                    </a:moveTo>
                    <a:lnTo>
                      <a:pt x="967161" y="0"/>
                    </a:lnTo>
                    <a:lnTo>
                      <a:pt x="967161" y="630488"/>
                    </a:lnTo>
                    <a:lnTo>
                      <a:pt x="0" y="630488"/>
                    </a:lnTo>
                    <a:close/>
                  </a:path>
                </a:pathLst>
              </a:custGeom>
              <a:solidFill>
                <a:srgbClr val="02A686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8" name="TextBox 26">
                <a:extLst>
                  <a:ext uri="{FF2B5EF4-FFF2-40B4-BE49-F238E27FC236}">
                    <a16:creationId xmlns:a16="http://schemas.microsoft.com/office/drawing/2014/main" id="{5C6C1E60-856F-D99B-AEA9-5C92390C1E64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967161" cy="640013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43B4912-D34F-7529-7D41-EE4881510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099" y="392774"/>
            <a:ext cx="11846004" cy="666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50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70278-5E4A-F26C-870C-0D77A031C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24E296-E0B3-FD19-288F-EE7DCCFD1AC4}"/>
              </a:ext>
            </a:extLst>
          </p:cNvPr>
          <p:cNvGrpSpPr/>
          <p:nvPr/>
        </p:nvGrpSpPr>
        <p:grpSpPr>
          <a:xfrm>
            <a:off x="-139700" y="-488950"/>
            <a:ext cx="11671300" cy="1143000"/>
            <a:chOff x="1003300" y="-13423"/>
            <a:chExt cx="9315726" cy="1952418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DCF167E7-9763-7ED0-41F8-DFAA44612FC5}"/>
                </a:ext>
              </a:extLst>
            </p:cNvPr>
            <p:cNvGrpSpPr/>
            <p:nvPr/>
          </p:nvGrpSpPr>
          <p:grpSpPr>
            <a:xfrm>
              <a:off x="1003300" y="-12888"/>
              <a:ext cx="8023726" cy="1951883"/>
              <a:chOff x="0" y="0"/>
              <a:chExt cx="3974678" cy="966896"/>
            </a:xfrm>
          </p:grpSpPr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B1E120FA-6A1C-F81B-37E5-B5BD5A95B17D}"/>
                  </a:ext>
                </a:extLst>
              </p:cNvPr>
              <p:cNvSpPr/>
              <p:nvPr/>
            </p:nvSpPr>
            <p:spPr>
              <a:xfrm>
                <a:off x="0" y="0"/>
                <a:ext cx="3974678" cy="966896"/>
              </a:xfrm>
              <a:custGeom>
                <a:avLst/>
                <a:gdLst/>
                <a:ahLst/>
                <a:cxnLst/>
                <a:rect l="l" t="t" r="r" b="b"/>
                <a:pathLst>
                  <a:path w="3974678" h="966896">
                    <a:moveTo>
                      <a:pt x="0" y="0"/>
                    </a:moveTo>
                    <a:lnTo>
                      <a:pt x="3974678" y="0"/>
                    </a:lnTo>
                    <a:lnTo>
                      <a:pt x="3974678" y="966896"/>
                    </a:lnTo>
                    <a:lnTo>
                      <a:pt x="0" y="966896"/>
                    </a:lnTo>
                    <a:close/>
                  </a:path>
                </a:pathLst>
              </a:custGeom>
              <a:solidFill>
                <a:srgbClr val="E9C46A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E33DDA75-DF6B-116A-9343-1B66990E278A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3974678" cy="976421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  <p:grpSp>
          <p:nvGrpSpPr>
            <p:cNvPr id="6" name="Group 24">
              <a:extLst>
                <a:ext uri="{FF2B5EF4-FFF2-40B4-BE49-F238E27FC236}">
                  <a16:creationId xmlns:a16="http://schemas.microsoft.com/office/drawing/2014/main" id="{43A030E4-F7F7-FFF9-F866-C3E11FFB3EDC}"/>
                </a:ext>
              </a:extLst>
            </p:cNvPr>
            <p:cNvGrpSpPr/>
            <p:nvPr/>
          </p:nvGrpSpPr>
          <p:grpSpPr>
            <a:xfrm rot="5400000">
              <a:off x="8696817" y="316786"/>
              <a:ext cx="1952418" cy="1292000"/>
              <a:chOff x="0" y="-9525"/>
              <a:chExt cx="967161" cy="640013"/>
            </a:xfrm>
          </p:grpSpPr>
          <p:sp>
            <p:nvSpPr>
              <p:cNvPr id="7" name="Freeform 25">
                <a:extLst>
                  <a:ext uri="{FF2B5EF4-FFF2-40B4-BE49-F238E27FC236}">
                    <a16:creationId xmlns:a16="http://schemas.microsoft.com/office/drawing/2014/main" id="{2DBB9369-5AFE-E47C-E72E-BEFD735E5288}"/>
                  </a:ext>
                </a:extLst>
              </p:cNvPr>
              <p:cNvSpPr/>
              <p:nvPr/>
            </p:nvSpPr>
            <p:spPr>
              <a:xfrm>
                <a:off x="0" y="302023"/>
                <a:ext cx="967161" cy="328465"/>
              </a:xfrm>
              <a:custGeom>
                <a:avLst/>
                <a:gdLst/>
                <a:ahLst/>
                <a:cxnLst/>
                <a:rect l="l" t="t" r="r" b="b"/>
                <a:pathLst>
                  <a:path w="967161" h="630488">
                    <a:moveTo>
                      <a:pt x="0" y="0"/>
                    </a:moveTo>
                    <a:lnTo>
                      <a:pt x="967161" y="0"/>
                    </a:lnTo>
                    <a:lnTo>
                      <a:pt x="967161" y="630488"/>
                    </a:lnTo>
                    <a:lnTo>
                      <a:pt x="0" y="630488"/>
                    </a:lnTo>
                    <a:close/>
                  </a:path>
                </a:pathLst>
              </a:custGeom>
              <a:solidFill>
                <a:srgbClr val="02A686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8" name="TextBox 26">
                <a:extLst>
                  <a:ext uri="{FF2B5EF4-FFF2-40B4-BE49-F238E27FC236}">
                    <a16:creationId xmlns:a16="http://schemas.microsoft.com/office/drawing/2014/main" id="{7DBFE5C1-27CD-1151-97CC-50843327911D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967161" cy="640013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21587F6-D036-71D0-FDF4-460B7F8B2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919497"/>
            <a:ext cx="7735923" cy="6028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840EC9-4F9B-19D7-F5B3-C8F67CE34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6" y="2178050"/>
            <a:ext cx="2978303" cy="35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87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7412B-4BBF-B865-FB4B-4578C88C0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FA8481-C5B4-D8A2-1881-2BF9C0ED3FF6}"/>
              </a:ext>
            </a:extLst>
          </p:cNvPr>
          <p:cNvGrpSpPr/>
          <p:nvPr/>
        </p:nvGrpSpPr>
        <p:grpSpPr>
          <a:xfrm>
            <a:off x="-139700" y="-488950"/>
            <a:ext cx="11671300" cy="1143000"/>
            <a:chOff x="1003300" y="-13423"/>
            <a:chExt cx="9315726" cy="1952418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38F24C27-E19C-AF0B-B620-2D5C4B64E5CB}"/>
                </a:ext>
              </a:extLst>
            </p:cNvPr>
            <p:cNvGrpSpPr/>
            <p:nvPr/>
          </p:nvGrpSpPr>
          <p:grpSpPr>
            <a:xfrm>
              <a:off x="1003300" y="-12888"/>
              <a:ext cx="8023726" cy="1951883"/>
              <a:chOff x="0" y="0"/>
              <a:chExt cx="3974678" cy="966896"/>
            </a:xfrm>
          </p:grpSpPr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FC01944E-E656-B5D4-2A3F-727531AC5942}"/>
                  </a:ext>
                </a:extLst>
              </p:cNvPr>
              <p:cNvSpPr/>
              <p:nvPr/>
            </p:nvSpPr>
            <p:spPr>
              <a:xfrm>
                <a:off x="0" y="0"/>
                <a:ext cx="3974678" cy="966896"/>
              </a:xfrm>
              <a:custGeom>
                <a:avLst/>
                <a:gdLst/>
                <a:ahLst/>
                <a:cxnLst/>
                <a:rect l="l" t="t" r="r" b="b"/>
                <a:pathLst>
                  <a:path w="3974678" h="966896">
                    <a:moveTo>
                      <a:pt x="0" y="0"/>
                    </a:moveTo>
                    <a:lnTo>
                      <a:pt x="3974678" y="0"/>
                    </a:lnTo>
                    <a:lnTo>
                      <a:pt x="3974678" y="966896"/>
                    </a:lnTo>
                    <a:lnTo>
                      <a:pt x="0" y="966896"/>
                    </a:lnTo>
                    <a:close/>
                  </a:path>
                </a:pathLst>
              </a:custGeom>
              <a:solidFill>
                <a:srgbClr val="E9C46A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37871D0B-A9FE-43DF-5492-7F1DA9F3D223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3974678" cy="976421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  <p:grpSp>
          <p:nvGrpSpPr>
            <p:cNvPr id="6" name="Group 24">
              <a:extLst>
                <a:ext uri="{FF2B5EF4-FFF2-40B4-BE49-F238E27FC236}">
                  <a16:creationId xmlns:a16="http://schemas.microsoft.com/office/drawing/2014/main" id="{ABC61479-9243-FC91-3257-C1E715F2FE39}"/>
                </a:ext>
              </a:extLst>
            </p:cNvPr>
            <p:cNvGrpSpPr/>
            <p:nvPr/>
          </p:nvGrpSpPr>
          <p:grpSpPr>
            <a:xfrm rot="5400000">
              <a:off x="8696817" y="316786"/>
              <a:ext cx="1952418" cy="1292000"/>
              <a:chOff x="0" y="-9525"/>
              <a:chExt cx="967161" cy="640013"/>
            </a:xfrm>
          </p:grpSpPr>
          <p:sp>
            <p:nvSpPr>
              <p:cNvPr id="7" name="Freeform 25">
                <a:extLst>
                  <a:ext uri="{FF2B5EF4-FFF2-40B4-BE49-F238E27FC236}">
                    <a16:creationId xmlns:a16="http://schemas.microsoft.com/office/drawing/2014/main" id="{7268AC3B-997E-F532-C2BC-16500EED1F19}"/>
                  </a:ext>
                </a:extLst>
              </p:cNvPr>
              <p:cNvSpPr/>
              <p:nvPr/>
            </p:nvSpPr>
            <p:spPr>
              <a:xfrm>
                <a:off x="0" y="302023"/>
                <a:ext cx="967161" cy="328465"/>
              </a:xfrm>
              <a:custGeom>
                <a:avLst/>
                <a:gdLst/>
                <a:ahLst/>
                <a:cxnLst/>
                <a:rect l="l" t="t" r="r" b="b"/>
                <a:pathLst>
                  <a:path w="967161" h="630488">
                    <a:moveTo>
                      <a:pt x="0" y="0"/>
                    </a:moveTo>
                    <a:lnTo>
                      <a:pt x="967161" y="0"/>
                    </a:lnTo>
                    <a:lnTo>
                      <a:pt x="967161" y="630488"/>
                    </a:lnTo>
                    <a:lnTo>
                      <a:pt x="0" y="630488"/>
                    </a:lnTo>
                    <a:close/>
                  </a:path>
                </a:pathLst>
              </a:custGeom>
              <a:solidFill>
                <a:srgbClr val="02A686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8" name="TextBox 26">
                <a:extLst>
                  <a:ext uri="{FF2B5EF4-FFF2-40B4-BE49-F238E27FC236}">
                    <a16:creationId xmlns:a16="http://schemas.microsoft.com/office/drawing/2014/main" id="{200B7419-39C3-8A4C-A521-B92128DBB342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967161" cy="640013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61D1D-B18E-C79A-AA79-0B884F2F2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0" y="780503"/>
            <a:ext cx="4724400" cy="66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0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0AB91-086D-FCDD-EE97-7BBCC250F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297CB8-60A0-58ED-97D9-77C7A058F988}"/>
              </a:ext>
            </a:extLst>
          </p:cNvPr>
          <p:cNvGrpSpPr/>
          <p:nvPr/>
        </p:nvGrpSpPr>
        <p:grpSpPr>
          <a:xfrm>
            <a:off x="-139700" y="-488950"/>
            <a:ext cx="11671300" cy="1143000"/>
            <a:chOff x="1003300" y="-13423"/>
            <a:chExt cx="9315726" cy="1952418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25668B46-F9C0-0A91-5BEA-4832DC66D688}"/>
                </a:ext>
              </a:extLst>
            </p:cNvPr>
            <p:cNvGrpSpPr/>
            <p:nvPr/>
          </p:nvGrpSpPr>
          <p:grpSpPr>
            <a:xfrm>
              <a:off x="1003300" y="-12888"/>
              <a:ext cx="8023726" cy="1951883"/>
              <a:chOff x="0" y="0"/>
              <a:chExt cx="3974678" cy="966896"/>
            </a:xfrm>
          </p:grpSpPr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B0FDAC84-68BE-6976-0898-0E8A23283126}"/>
                  </a:ext>
                </a:extLst>
              </p:cNvPr>
              <p:cNvSpPr/>
              <p:nvPr/>
            </p:nvSpPr>
            <p:spPr>
              <a:xfrm>
                <a:off x="0" y="0"/>
                <a:ext cx="3974678" cy="966896"/>
              </a:xfrm>
              <a:custGeom>
                <a:avLst/>
                <a:gdLst/>
                <a:ahLst/>
                <a:cxnLst/>
                <a:rect l="l" t="t" r="r" b="b"/>
                <a:pathLst>
                  <a:path w="3974678" h="966896">
                    <a:moveTo>
                      <a:pt x="0" y="0"/>
                    </a:moveTo>
                    <a:lnTo>
                      <a:pt x="3974678" y="0"/>
                    </a:lnTo>
                    <a:lnTo>
                      <a:pt x="3974678" y="966896"/>
                    </a:lnTo>
                    <a:lnTo>
                      <a:pt x="0" y="966896"/>
                    </a:lnTo>
                    <a:close/>
                  </a:path>
                </a:pathLst>
              </a:custGeom>
              <a:solidFill>
                <a:srgbClr val="E9C46A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2F87792A-EE5B-49A7-A856-71952D9187F9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3974678" cy="976421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  <p:grpSp>
          <p:nvGrpSpPr>
            <p:cNvPr id="6" name="Group 24">
              <a:extLst>
                <a:ext uri="{FF2B5EF4-FFF2-40B4-BE49-F238E27FC236}">
                  <a16:creationId xmlns:a16="http://schemas.microsoft.com/office/drawing/2014/main" id="{921D5059-CB49-0AA9-2A10-1B9EAF4C5647}"/>
                </a:ext>
              </a:extLst>
            </p:cNvPr>
            <p:cNvGrpSpPr/>
            <p:nvPr/>
          </p:nvGrpSpPr>
          <p:grpSpPr>
            <a:xfrm rot="5400000">
              <a:off x="8696817" y="316786"/>
              <a:ext cx="1952418" cy="1292000"/>
              <a:chOff x="0" y="-9525"/>
              <a:chExt cx="967161" cy="640013"/>
            </a:xfrm>
          </p:grpSpPr>
          <p:sp>
            <p:nvSpPr>
              <p:cNvPr id="7" name="Freeform 25">
                <a:extLst>
                  <a:ext uri="{FF2B5EF4-FFF2-40B4-BE49-F238E27FC236}">
                    <a16:creationId xmlns:a16="http://schemas.microsoft.com/office/drawing/2014/main" id="{7D658FC4-0CF2-E56D-9A74-12555532D8F1}"/>
                  </a:ext>
                </a:extLst>
              </p:cNvPr>
              <p:cNvSpPr/>
              <p:nvPr/>
            </p:nvSpPr>
            <p:spPr>
              <a:xfrm>
                <a:off x="0" y="302023"/>
                <a:ext cx="967161" cy="328465"/>
              </a:xfrm>
              <a:custGeom>
                <a:avLst/>
                <a:gdLst/>
                <a:ahLst/>
                <a:cxnLst/>
                <a:rect l="l" t="t" r="r" b="b"/>
                <a:pathLst>
                  <a:path w="967161" h="630488">
                    <a:moveTo>
                      <a:pt x="0" y="0"/>
                    </a:moveTo>
                    <a:lnTo>
                      <a:pt x="967161" y="0"/>
                    </a:lnTo>
                    <a:lnTo>
                      <a:pt x="967161" y="630488"/>
                    </a:lnTo>
                    <a:lnTo>
                      <a:pt x="0" y="630488"/>
                    </a:lnTo>
                    <a:close/>
                  </a:path>
                </a:pathLst>
              </a:custGeom>
              <a:solidFill>
                <a:srgbClr val="02A686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8" name="TextBox 26">
                <a:extLst>
                  <a:ext uri="{FF2B5EF4-FFF2-40B4-BE49-F238E27FC236}">
                    <a16:creationId xmlns:a16="http://schemas.microsoft.com/office/drawing/2014/main" id="{05A382AB-90FD-3847-2819-EAE74DDBF3B5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967161" cy="640013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457515B-DE72-9243-C5A5-528631C65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0" y="579589"/>
            <a:ext cx="4899992" cy="685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06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98E8C-6975-684A-C7D4-2A7B23555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E6E4EB-B070-D8D2-3068-4C02F1B858E7}"/>
              </a:ext>
            </a:extLst>
          </p:cNvPr>
          <p:cNvGrpSpPr/>
          <p:nvPr/>
        </p:nvGrpSpPr>
        <p:grpSpPr>
          <a:xfrm>
            <a:off x="-139700" y="-488950"/>
            <a:ext cx="11671300" cy="1143000"/>
            <a:chOff x="1003300" y="-13423"/>
            <a:chExt cx="9315726" cy="1952418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F6C51BAB-1AE4-0AA1-FD52-6CBC5A4F1749}"/>
                </a:ext>
              </a:extLst>
            </p:cNvPr>
            <p:cNvGrpSpPr/>
            <p:nvPr/>
          </p:nvGrpSpPr>
          <p:grpSpPr>
            <a:xfrm>
              <a:off x="1003300" y="-12888"/>
              <a:ext cx="8023726" cy="1951883"/>
              <a:chOff x="0" y="0"/>
              <a:chExt cx="3974678" cy="966896"/>
            </a:xfrm>
          </p:grpSpPr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5E633DE5-CC39-E54E-3AA9-B79090DEC481}"/>
                  </a:ext>
                </a:extLst>
              </p:cNvPr>
              <p:cNvSpPr/>
              <p:nvPr/>
            </p:nvSpPr>
            <p:spPr>
              <a:xfrm>
                <a:off x="0" y="0"/>
                <a:ext cx="3974678" cy="966896"/>
              </a:xfrm>
              <a:custGeom>
                <a:avLst/>
                <a:gdLst/>
                <a:ahLst/>
                <a:cxnLst/>
                <a:rect l="l" t="t" r="r" b="b"/>
                <a:pathLst>
                  <a:path w="3974678" h="966896">
                    <a:moveTo>
                      <a:pt x="0" y="0"/>
                    </a:moveTo>
                    <a:lnTo>
                      <a:pt x="3974678" y="0"/>
                    </a:lnTo>
                    <a:lnTo>
                      <a:pt x="3974678" y="966896"/>
                    </a:lnTo>
                    <a:lnTo>
                      <a:pt x="0" y="966896"/>
                    </a:lnTo>
                    <a:close/>
                  </a:path>
                </a:pathLst>
              </a:custGeom>
              <a:solidFill>
                <a:srgbClr val="E9C46A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69A8A6D2-0AFE-8B4F-3B18-DED2836622AE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3974678" cy="976421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  <p:grpSp>
          <p:nvGrpSpPr>
            <p:cNvPr id="6" name="Group 24">
              <a:extLst>
                <a:ext uri="{FF2B5EF4-FFF2-40B4-BE49-F238E27FC236}">
                  <a16:creationId xmlns:a16="http://schemas.microsoft.com/office/drawing/2014/main" id="{811E33FB-4700-DD29-1DD6-A551CBE392B7}"/>
                </a:ext>
              </a:extLst>
            </p:cNvPr>
            <p:cNvGrpSpPr/>
            <p:nvPr/>
          </p:nvGrpSpPr>
          <p:grpSpPr>
            <a:xfrm rot="5400000">
              <a:off x="8696817" y="316786"/>
              <a:ext cx="1952418" cy="1292000"/>
              <a:chOff x="0" y="-9525"/>
              <a:chExt cx="967161" cy="640013"/>
            </a:xfrm>
          </p:grpSpPr>
          <p:sp>
            <p:nvSpPr>
              <p:cNvPr id="7" name="Freeform 25">
                <a:extLst>
                  <a:ext uri="{FF2B5EF4-FFF2-40B4-BE49-F238E27FC236}">
                    <a16:creationId xmlns:a16="http://schemas.microsoft.com/office/drawing/2014/main" id="{7F99E6DA-140B-F4D7-40A1-169BBB19A25F}"/>
                  </a:ext>
                </a:extLst>
              </p:cNvPr>
              <p:cNvSpPr/>
              <p:nvPr/>
            </p:nvSpPr>
            <p:spPr>
              <a:xfrm>
                <a:off x="0" y="302023"/>
                <a:ext cx="967161" cy="328465"/>
              </a:xfrm>
              <a:custGeom>
                <a:avLst/>
                <a:gdLst/>
                <a:ahLst/>
                <a:cxnLst/>
                <a:rect l="l" t="t" r="r" b="b"/>
                <a:pathLst>
                  <a:path w="967161" h="630488">
                    <a:moveTo>
                      <a:pt x="0" y="0"/>
                    </a:moveTo>
                    <a:lnTo>
                      <a:pt x="967161" y="0"/>
                    </a:lnTo>
                    <a:lnTo>
                      <a:pt x="967161" y="630488"/>
                    </a:lnTo>
                    <a:lnTo>
                      <a:pt x="0" y="630488"/>
                    </a:lnTo>
                    <a:close/>
                  </a:path>
                </a:pathLst>
              </a:custGeom>
              <a:solidFill>
                <a:srgbClr val="02A686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8" name="TextBox 26">
                <a:extLst>
                  <a:ext uri="{FF2B5EF4-FFF2-40B4-BE49-F238E27FC236}">
                    <a16:creationId xmlns:a16="http://schemas.microsoft.com/office/drawing/2014/main" id="{CE708CA5-55F4-84D5-0880-430B5A55E7B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967161" cy="640013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237E9A9-13B7-554B-FC3B-CBAA91853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772"/>
            <a:ext cx="10693400" cy="59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3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1DAA8-C70A-9B00-EEC8-1285DE7AC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1174E51-6657-6730-EADC-B44F20CE7DC3}"/>
              </a:ext>
            </a:extLst>
          </p:cNvPr>
          <p:cNvGrpSpPr/>
          <p:nvPr/>
        </p:nvGrpSpPr>
        <p:grpSpPr>
          <a:xfrm>
            <a:off x="-139700" y="-488950"/>
            <a:ext cx="11671300" cy="1143000"/>
            <a:chOff x="1003300" y="-13423"/>
            <a:chExt cx="9315726" cy="1952418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A0217481-3734-A1F3-849C-054D31D710D8}"/>
                </a:ext>
              </a:extLst>
            </p:cNvPr>
            <p:cNvGrpSpPr/>
            <p:nvPr/>
          </p:nvGrpSpPr>
          <p:grpSpPr>
            <a:xfrm>
              <a:off x="1003300" y="-12888"/>
              <a:ext cx="8023726" cy="1951883"/>
              <a:chOff x="0" y="0"/>
              <a:chExt cx="3974678" cy="966896"/>
            </a:xfrm>
          </p:grpSpPr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786055D1-965F-80C4-D1F4-47E500D197C3}"/>
                  </a:ext>
                </a:extLst>
              </p:cNvPr>
              <p:cNvSpPr/>
              <p:nvPr/>
            </p:nvSpPr>
            <p:spPr>
              <a:xfrm>
                <a:off x="0" y="0"/>
                <a:ext cx="3974678" cy="966896"/>
              </a:xfrm>
              <a:custGeom>
                <a:avLst/>
                <a:gdLst/>
                <a:ahLst/>
                <a:cxnLst/>
                <a:rect l="l" t="t" r="r" b="b"/>
                <a:pathLst>
                  <a:path w="3974678" h="966896">
                    <a:moveTo>
                      <a:pt x="0" y="0"/>
                    </a:moveTo>
                    <a:lnTo>
                      <a:pt x="3974678" y="0"/>
                    </a:lnTo>
                    <a:lnTo>
                      <a:pt x="3974678" y="966896"/>
                    </a:lnTo>
                    <a:lnTo>
                      <a:pt x="0" y="966896"/>
                    </a:lnTo>
                    <a:close/>
                  </a:path>
                </a:pathLst>
              </a:custGeom>
              <a:solidFill>
                <a:srgbClr val="E9C46A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A0B82BBB-FF76-1069-74D4-12C378BF4104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3974678" cy="976421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  <p:grpSp>
          <p:nvGrpSpPr>
            <p:cNvPr id="6" name="Group 24">
              <a:extLst>
                <a:ext uri="{FF2B5EF4-FFF2-40B4-BE49-F238E27FC236}">
                  <a16:creationId xmlns:a16="http://schemas.microsoft.com/office/drawing/2014/main" id="{EF5426AC-2127-25AF-34B7-549A9CD8AEA0}"/>
                </a:ext>
              </a:extLst>
            </p:cNvPr>
            <p:cNvGrpSpPr/>
            <p:nvPr/>
          </p:nvGrpSpPr>
          <p:grpSpPr>
            <a:xfrm rot="5400000">
              <a:off x="8696817" y="316786"/>
              <a:ext cx="1952418" cy="1292000"/>
              <a:chOff x="0" y="-9525"/>
              <a:chExt cx="967161" cy="640013"/>
            </a:xfrm>
          </p:grpSpPr>
          <p:sp>
            <p:nvSpPr>
              <p:cNvPr id="7" name="Freeform 25">
                <a:extLst>
                  <a:ext uri="{FF2B5EF4-FFF2-40B4-BE49-F238E27FC236}">
                    <a16:creationId xmlns:a16="http://schemas.microsoft.com/office/drawing/2014/main" id="{6CD4D555-66B3-EBF0-294F-6E084AAA0455}"/>
                  </a:ext>
                </a:extLst>
              </p:cNvPr>
              <p:cNvSpPr/>
              <p:nvPr/>
            </p:nvSpPr>
            <p:spPr>
              <a:xfrm>
                <a:off x="0" y="302023"/>
                <a:ext cx="967161" cy="328465"/>
              </a:xfrm>
              <a:custGeom>
                <a:avLst/>
                <a:gdLst/>
                <a:ahLst/>
                <a:cxnLst/>
                <a:rect l="l" t="t" r="r" b="b"/>
                <a:pathLst>
                  <a:path w="967161" h="630488">
                    <a:moveTo>
                      <a:pt x="0" y="0"/>
                    </a:moveTo>
                    <a:lnTo>
                      <a:pt x="967161" y="0"/>
                    </a:lnTo>
                    <a:lnTo>
                      <a:pt x="967161" y="630488"/>
                    </a:lnTo>
                    <a:lnTo>
                      <a:pt x="0" y="630488"/>
                    </a:lnTo>
                    <a:close/>
                  </a:path>
                </a:pathLst>
              </a:custGeom>
              <a:solidFill>
                <a:srgbClr val="02A686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8" name="TextBox 26">
                <a:extLst>
                  <a:ext uri="{FF2B5EF4-FFF2-40B4-BE49-F238E27FC236}">
                    <a16:creationId xmlns:a16="http://schemas.microsoft.com/office/drawing/2014/main" id="{A5EDD8A6-1588-E466-0594-AD666E57CFA7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967161" cy="640013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0CFEAF-5D5C-93F1-E323-DBD2DA4F8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693" y="694855"/>
            <a:ext cx="4748014" cy="686164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09025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E5785-0DEA-87F4-2B7D-7EAE9FA06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00BC5AD-5EA7-2602-AB54-014D7DDC602A}"/>
              </a:ext>
            </a:extLst>
          </p:cNvPr>
          <p:cNvGrpSpPr/>
          <p:nvPr/>
        </p:nvGrpSpPr>
        <p:grpSpPr>
          <a:xfrm>
            <a:off x="-139700" y="-488950"/>
            <a:ext cx="11671300" cy="1143000"/>
            <a:chOff x="1003300" y="-13423"/>
            <a:chExt cx="9315726" cy="1952418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73DFAA68-0B86-B8D8-A430-E5740ADE5BB5}"/>
                </a:ext>
              </a:extLst>
            </p:cNvPr>
            <p:cNvGrpSpPr/>
            <p:nvPr/>
          </p:nvGrpSpPr>
          <p:grpSpPr>
            <a:xfrm>
              <a:off x="1003300" y="-12888"/>
              <a:ext cx="8023726" cy="1951883"/>
              <a:chOff x="0" y="0"/>
              <a:chExt cx="3974678" cy="966896"/>
            </a:xfrm>
          </p:grpSpPr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03F05B68-DA96-ACAA-3A02-B0E6FD8BB5D5}"/>
                  </a:ext>
                </a:extLst>
              </p:cNvPr>
              <p:cNvSpPr/>
              <p:nvPr/>
            </p:nvSpPr>
            <p:spPr>
              <a:xfrm>
                <a:off x="0" y="0"/>
                <a:ext cx="3974678" cy="966896"/>
              </a:xfrm>
              <a:custGeom>
                <a:avLst/>
                <a:gdLst/>
                <a:ahLst/>
                <a:cxnLst/>
                <a:rect l="l" t="t" r="r" b="b"/>
                <a:pathLst>
                  <a:path w="3974678" h="966896">
                    <a:moveTo>
                      <a:pt x="0" y="0"/>
                    </a:moveTo>
                    <a:lnTo>
                      <a:pt x="3974678" y="0"/>
                    </a:lnTo>
                    <a:lnTo>
                      <a:pt x="3974678" y="966896"/>
                    </a:lnTo>
                    <a:lnTo>
                      <a:pt x="0" y="966896"/>
                    </a:lnTo>
                    <a:close/>
                  </a:path>
                </a:pathLst>
              </a:custGeom>
              <a:solidFill>
                <a:srgbClr val="E9C46A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6DB0B041-9BD9-42A0-16B1-8419565779B8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3974678" cy="976421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  <p:grpSp>
          <p:nvGrpSpPr>
            <p:cNvPr id="6" name="Group 24">
              <a:extLst>
                <a:ext uri="{FF2B5EF4-FFF2-40B4-BE49-F238E27FC236}">
                  <a16:creationId xmlns:a16="http://schemas.microsoft.com/office/drawing/2014/main" id="{CDE1569D-61BE-1B32-1D24-0B9E898E99E3}"/>
                </a:ext>
              </a:extLst>
            </p:cNvPr>
            <p:cNvGrpSpPr/>
            <p:nvPr/>
          </p:nvGrpSpPr>
          <p:grpSpPr>
            <a:xfrm rot="5400000">
              <a:off x="8696817" y="316786"/>
              <a:ext cx="1952418" cy="1292000"/>
              <a:chOff x="0" y="-9525"/>
              <a:chExt cx="967161" cy="640013"/>
            </a:xfrm>
          </p:grpSpPr>
          <p:sp>
            <p:nvSpPr>
              <p:cNvPr id="7" name="Freeform 25">
                <a:extLst>
                  <a:ext uri="{FF2B5EF4-FFF2-40B4-BE49-F238E27FC236}">
                    <a16:creationId xmlns:a16="http://schemas.microsoft.com/office/drawing/2014/main" id="{BF50C17A-90E8-F4A6-B13D-CA071D872EF2}"/>
                  </a:ext>
                </a:extLst>
              </p:cNvPr>
              <p:cNvSpPr/>
              <p:nvPr/>
            </p:nvSpPr>
            <p:spPr>
              <a:xfrm>
                <a:off x="0" y="302023"/>
                <a:ext cx="967161" cy="328465"/>
              </a:xfrm>
              <a:custGeom>
                <a:avLst/>
                <a:gdLst/>
                <a:ahLst/>
                <a:cxnLst/>
                <a:rect l="l" t="t" r="r" b="b"/>
                <a:pathLst>
                  <a:path w="967161" h="630488">
                    <a:moveTo>
                      <a:pt x="0" y="0"/>
                    </a:moveTo>
                    <a:lnTo>
                      <a:pt x="967161" y="0"/>
                    </a:lnTo>
                    <a:lnTo>
                      <a:pt x="967161" y="630488"/>
                    </a:lnTo>
                    <a:lnTo>
                      <a:pt x="0" y="630488"/>
                    </a:lnTo>
                    <a:close/>
                  </a:path>
                </a:pathLst>
              </a:custGeom>
              <a:solidFill>
                <a:srgbClr val="02A686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8" name="TextBox 26">
                <a:extLst>
                  <a:ext uri="{FF2B5EF4-FFF2-40B4-BE49-F238E27FC236}">
                    <a16:creationId xmlns:a16="http://schemas.microsoft.com/office/drawing/2014/main" id="{D8795590-7608-9E33-E32B-50D112A7483A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967161" cy="640013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BBAF6B-7C87-5F24-9EFC-A2B92AB7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" y="1111250"/>
            <a:ext cx="10681556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01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E12EF-2F18-C4EE-0200-9A4BCB2D6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3350584-5B14-BE8A-6849-4ED1253DFE35}"/>
              </a:ext>
            </a:extLst>
          </p:cNvPr>
          <p:cNvGrpSpPr/>
          <p:nvPr/>
        </p:nvGrpSpPr>
        <p:grpSpPr>
          <a:xfrm>
            <a:off x="3794" y="0"/>
            <a:ext cx="11671300" cy="1143000"/>
            <a:chOff x="1003300" y="-13423"/>
            <a:chExt cx="9315726" cy="1952418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669B1F76-8567-8493-75D4-21FAD6FCE9D9}"/>
                </a:ext>
              </a:extLst>
            </p:cNvPr>
            <p:cNvGrpSpPr/>
            <p:nvPr/>
          </p:nvGrpSpPr>
          <p:grpSpPr>
            <a:xfrm>
              <a:off x="1003300" y="-12888"/>
              <a:ext cx="8023726" cy="1951883"/>
              <a:chOff x="0" y="0"/>
              <a:chExt cx="3974678" cy="966896"/>
            </a:xfrm>
          </p:grpSpPr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7E4E58FF-994C-2697-E34B-30D58395723F}"/>
                  </a:ext>
                </a:extLst>
              </p:cNvPr>
              <p:cNvSpPr/>
              <p:nvPr/>
            </p:nvSpPr>
            <p:spPr>
              <a:xfrm>
                <a:off x="0" y="0"/>
                <a:ext cx="3974678" cy="966896"/>
              </a:xfrm>
              <a:custGeom>
                <a:avLst/>
                <a:gdLst/>
                <a:ahLst/>
                <a:cxnLst/>
                <a:rect l="l" t="t" r="r" b="b"/>
                <a:pathLst>
                  <a:path w="3974678" h="966896">
                    <a:moveTo>
                      <a:pt x="0" y="0"/>
                    </a:moveTo>
                    <a:lnTo>
                      <a:pt x="3974678" y="0"/>
                    </a:lnTo>
                    <a:lnTo>
                      <a:pt x="3974678" y="966896"/>
                    </a:lnTo>
                    <a:lnTo>
                      <a:pt x="0" y="966896"/>
                    </a:lnTo>
                    <a:close/>
                  </a:path>
                </a:pathLst>
              </a:custGeom>
              <a:solidFill>
                <a:srgbClr val="E9C46A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18B77CF5-BF82-2265-B652-C2CB2E0E2BB4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3974678" cy="976421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  <p:grpSp>
          <p:nvGrpSpPr>
            <p:cNvPr id="6" name="Group 24">
              <a:extLst>
                <a:ext uri="{FF2B5EF4-FFF2-40B4-BE49-F238E27FC236}">
                  <a16:creationId xmlns:a16="http://schemas.microsoft.com/office/drawing/2014/main" id="{9566A920-57D7-AC40-345A-FCFE39EC907E}"/>
                </a:ext>
              </a:extLst>
            </p:cNvPr>
            <p:cNvGrpSpPr/>
            <p:nvPr/>
          </p:nvGrpSpPr>
          <p:grpSpPr>
            <a:xfrm rot="5400000">
              <a:off x="8696817" y="316786"/>
              <a:ext cx="1952418" cy="1292000"/>
              <a:chOff x="0" y="-9525"/>
              <a:chExt cx="967161" cy="640013"/>
            </a:xfrm>
          </p:grpSpPr>
          <p:sp>
            <p:nvSpPr>
              <p:cNvPr id="7" name="Freeform 25">
                <a:extLst>
                  <a:ext uri="{FF2B5EF4-FFF2-40B4-BE49-F238E27FC236}">
                    <a16:creationId xmlns:a16="http://schemas.microsoft.com/office/drawing/2014/main" id="{98D7D18E-0086-02A3-7825-81F4F412B5FC}"/>
                  </a:ext>
                </a:extLst>
              </p:cNvPr>
              <p:cNvSpPr/>
              <p:nvPr/>
            </p:nvSpPr>
            <p:spPr>
              <a:xfrm>
                <a:off x="0" y="302023"/>
                <a:ext cx="967161" cy="328465"/>
              </a:xfrm>
              <a:custGeom>
                <a:avLst/>
                <a:gdLst/>
                <a:ahLst/>
                <a:cxnLst/>
                <a:rect l="l" t="t" r="r" b="b"/>
                <a:pathLst>
                  <a:path w="967161" h="630488">
                    <a:moveTo>
                      <a:pt x="0" y="0"/>
                    </a:moveTo>
                    <a:lnTo>
                      <a:pt x="967161" y="0"/>
                    </a:lnTo>
                    <a:lnTo>
                      <a:pt x="967161" y="630488"/>
                    </a:lnTo>
                    <a:lnTo>
                      <a:pt x="0" y="630488"/>
                    </a:lnTo>
                    <a:close/>
                  </a:path>
                </a:pathLst>
              </a:custGeom>
              <a:solidFill>
                <a:srgbClr val="02A686"/>
              </a:solidFill>
            </p:spPr>
            <p:txBody>
              <a:bodyPr/>
              <a:lstStyle/>
              <a:p>
                <a:endParaRPr lang="en-PK"/>
              </a:p>
            </p:txBody>
          </p:sp>
          <p:sp>
            <p:nvSpPr>
              <p:cNvPr id="8" name="TextBox 26">
                <a:extLst>
                  <a:ext uri="{FF2B5EF4-FFF2-40B4-BE49-F238E27FC236}">
                    <a16:creationId xmlns:a16="http://schemas.microsoft.com/office/drawing/2014/main" id="{814D539A-BBD1-15CC-D132-123497B032F5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967161" cy="640013"/>
              </a:xfrm>
              <a:prstGeom prst="rect">
                <a:avLst/>
              </a:prstGeom>
            </p:spPr>
            <p:txBody>
              <a:bodyPr lIns="36752" tIns="36752" rIns="36752" bIns="36752" rtlCol="0" anchor="ctr"/>
              <a:lstStyle/>
              <a:p>
                <a:pPr algn="ctr">
                  <a:lnSpc>
                    <a:spcPts val="1276"/>
                  </a:lnSpc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AE53C71-64E5-064D-9880-DF00EA0E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699" y="1870846"/>
            <a:ext cx="6144829" cy="5565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1F6C51-38A2-9898-B9B4-CF21EF9E5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349" y="1185527"/>
            <a:ext cx="6055400" cy="642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EC778C-78F5-51C0-19E9-C76A30AB8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861" y="2787650"/>
            <a:ext cx="4613551" cy="341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548E345B6D594AAA06BAD71EA843DF" ma:contentTypeVersion="19" ma:contentTypeDescription="Crée un document." ma:contentTypeScope="" ma:versionID="1456243cdc227b019a441002a9bfa9b1">
  <xsd:schema xmlns:xsd="http://www.w3.org/2001/XMLSchema" xmlns:xs="http://www.w3.org/2001/XMLSchema" xmlns:p="http://schemas.microsoft.com/office/2006/metadata/properties" xmlns:ns2="1355b3f0-e072-4ae3-b261-722c43fa6e26" xmlns:ns3="9051fefc-2ea4-4620-a82b-61f19e316bb6" targetNamespace="http://schemas.microsoft.com/office/2006/metadata/properties" ma:root="true" ma:fieldsID="3bcb39fdc71820c3f2315f9e5030560e" ns2:_="" ns3:_="">
    <xsd:import namespace="1355b3f0-e072-4ae3-b261-722c43fa6e26"/>
    <xsd:import namespace="9051fefc-2ea4-4620-a82b-61f19e316b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5b3f0-e072-4ae3-b261-722c43fa6e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État de validation" ma:internalName="_x00c9_tat_x0020_de_x0020_validation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fc2c48a7-3976-43da-8c19-cb30e3e77c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1fefc-2ea4-4620-a82b-61f19e316bb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403d0eb-ff5c-4829-9fc3-59ef669ebb52}" ma:internalName="TaxCatchAll" ma:showField="CatchAllData" ma:web="9051fefc-2ea4-4620-a82b-61f19e316b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55b3f0-e072-4ae3-b261-722c43fa6e26">
      <Terms xmlns="http://schemas.microsoft.com/office/infopath/2007/PartnerControls"/>
    </lcf76f155ced4ddcb4097134ff3c332f>
    <TaxCatchAll xmlns="9051fefc-2ea4-4620-a82b-61f19e316bb6" xsi:nil="true"/>
    <_Flow_SignoffStatus xmlns="1355b3f0-e072-4ae3-b261-722c43fa6e26" xsi:nil="true"/>
  </documentManagement>
</p:properties>
</file>

<file path=customXml/itemProps1.xml><?xml version="1.0" encoding="utf-8"?>
<ds:datastoreItem xmlns:ds="http://schemas.openxmlformats.org/officeDocument/2006/customXml" ds:itemID="{84321254-1103-4AF6-AF76-AA6DD9304B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F11121-1EC5-40B4-BFE4-3E2672A124C2}">
  <ds:schemaRefs>
    <ds:schemaRef ds:uri="1355b3f0-e072-4ae3-b261-722c43fa6e26"/>
    <ds:schemaRef ds:uri="9051fefc-2ea4-4620-a82b-61f19e316bb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C973304-666F-4FD9-999A-142951433C8D}">
  <ds:schemaRefs>
    <ds:schemaRef ds:uri="1355b3f0-e072-4ae3-b261-722c43fa6e26"/>
    <ds:schemaRef ds:uri="9051fefc-2ea4-4620-a82b-61f19e316bb6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HNPW 2025 flyers</dc:title>
  <cp:revision>1</cp:revision>
  <dcterms:created xsi:type="dcterms:W3CDTF">2006-08-16T00:00:00Z</dcterms:created>
  <dcterms:modified xsi:type="dcterms:W3CDTF">2025-03-24T10:26:51Z</dcterms:modified>
  <dc:identifier>DAGddrGMjjQ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0x01010040548E345B6D594AAA06BAD71EA843DF</vt:lpwstr>
  </property>
  <property fmtid="{D5CDD505-2E9C-101B-9397-08002B2CF9AE}" pid="3" name="MediaServiceImageTags">
    <vt:lpwstr/>
  </property>
</Properties>
</file>