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572" r:id="rId5"/>
    <p:sldId id="578" r:id="rId6"/>
    <p:sldId id="577" r:id="rId7"/>
    <p:sldId id="574" r:id="rId8"/>
    <p:sldId id="575" r:id="rId9"/>
    <p:sldId id="573" r:id="rId10"/>
    <p:sldId id="256" r:id="rId11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382"/>
    <a:srgbClr val="1BAE9C"/>
    <a:srgbClr val="F1F7F6"/>
    <a:srgbClr val="DFE1E5"/>
    <a:srgbClr val="E9F4E1"/>
    <a:srgbClr val="FDEAD9"/>
    <a:srgbClr val="DCDAEC"/>
    <a:srgbClr val="D5E8E1"/>
    <a:srgbClr val="DEDFE1"/>
    <a:srgbClr val="FEE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B4A5BE-5783-43F5-8FBA-60C3D46C6E80}" v="4" dt="2024-05-06T16:56:39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346" autoAdjust="0"/>
  </p:normalViewPr>
  <p:slideViewPr>
    <p:cSldViewPr snapToGrid="0">
      <p:cViewPr varScale="1">
        <p:scale>
          <a:sx n="53" d="100"/>
          <a:sy n="53" d="100"/>
        </p:scale>
        <p:origin x="1140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3B07F-D2E9-42E2-AF05-0C6914A14DB9}" type="datetimeFigureOut">
              <a:rPr lang="en-CH" smtClean="0"/>
              <a:t>13/05/2024</a:t>
            </a:fld>
            <a:endParaRPr lang="en-C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5B87C-5E4A-4A26-AC23-F0DE9EC764C4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0208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7AB58-498F-429E-B75D-DBA6DEA75CB9}" type="slidenum">
              <a:rPr lang="en-CH" smtClean="0"/>
              <a:t>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72186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5B87C-5E4A-4A26-AC23-F0DE9EC764C4}" type="slidenum">
              <a:rPr lang="en-CH" smtClean="0"/>
              <a:t>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0225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926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6868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2638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7AB58-498F-429E-B75D-DBA6DEA75CB9}" type="slidenum">
              <a:rPr lang="en-CH" smtClean="0"/>
              <a:t>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5770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609C6-5306-708D-DE2B-10F77020E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19410-6C5F-FB0A-0C7D-D0132ECE3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B62F9-5997-B0C2-49F1-A2CFF223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6B28-1FFF-4355-9E65-8F5FD3684D34}" type="datetimeFigureOut">
              <a:rPr lang="en-CH" smtClean="0"/>
              <a:t>13/05/2024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C4686-B947-50AF-2817-4B8738D5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B219E-E6D5-4D4D-1BBC-B83E9401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0469-544C-44C4-90A8-9303B546D7BF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03857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9B4D1-B0AC-92B5-DC20-EDE69A204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C98A6-98D9-8879-2AB5-3F3BCAB38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41854-233C-9B8A-F469-07B351FFB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6B28-1FFF-4355-9E65-8F5FD3684D34}" type="datetimeFigureOut">
              <a:rPr lang="en-CH" smtClean="0"/>
              <a:t>13/05/2024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69516-74AA-69CD-DB20-AF6C7112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825FB-25D9-6261-0EE7-779079C8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0469-544C-44C4-90A8-9303B546D7BF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72959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470A25-8EF6-000F-9125-9D876F4B1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DB21D-B958-6796-8DE2-E9A0061F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93F2E-B2BE-3C96-F44A-E9D57D94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6B28-1FFF-4355-9E65-8F5FD3684D34}" type="datetimeFigureOut">
              <a:rPr lang="en-CH" smtClean="0"/>
              <a:t>13/05/2024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F4210-BCD4-1D15-4F3B-111EE60BD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D9839-93B9-EB9E-43BF-CC51BED83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0469-544C-44C4-90A8-9303B546D7BF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764194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5006324" y="807722"/>
            <a:ext cx="5238240" cy="837192"/>
          </a:xfrm>
          <a:prstGeom prst="rect">
            <a:avLst/>
          </a:prstGeom>
        </p:spPr>
        <p:txBody>
          <a:bodyPr anchor="t"/>
          <a:lstStyle>
            <a:lvl1pPr algn="l">
              <a:defRPr sz="5625" cap="all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726694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 ve İçerik">
  <p:cSld name="Başlık ve İçeri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71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696FB-F0B1-30B9-35B8-27F112384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CA512-98D7-1E4B-6EEA-6C7AD43B6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4B0DD-0B95-31D7-80CD-071FE870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6B28-1FFF-4355-9E65-8F5FD3684D34}" type="datetimeFigureOut">
              <a:rPr lang="en-CH" smtClean="0"/>
              <a:t>13/05/2024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CBFE-7726-E278-711B-FB92FAB8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46D38-835D-3C5D-F5C3-DEDE55FE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0469-544C-44C4-90A8-9303B546D7BF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2577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BF5FA-015A-2944-8EF4-8B592013B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75239-11CA-2417-E07B-F10B169D6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A04DD-E3A8-B935-695C-A798F3CE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6B28-1FFF-4355-9E65-8F5FD3684D34}" type="datetimeFigureOut">
              <a:rPr lang="en-CH" smtClean="0"/>
              <a:t>13/05/2024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4FA44-1F81-EC2F-BAB8-2D4A7ACE6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BFE8-263C-5E32-2148-9C05CCF9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0469-544C-44C4-90A8-9303B546D7BF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3022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CC56-A7A4-4F25-0B41-B2163CA35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8D0CD-BC2F-6429-85DB-C61D4C527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A3D1A-5D5F-8783-B3B0-287945145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69681-3F40-CB4E-4464-1AD076ABD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6B28-1FFF-4355-9E65-8F5FD3684D34}" type="datetimeFigureOut">
              <a:rPr lang="en-CH" smtClean="0"/>
              <a:t>13/05/2024</a:t>
            </a:fld>
            <a:endParaRPr lang="en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1A0F1-E373-79BA-A111-CC7BB97E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A989A-406C-C40E-6808-E42C831B9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0469-544C-44C4-90A8-9303B546D7BF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9939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51CDC-E695-5AFA-60B6-DAFCE1EA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32C1F-233D-66A7-CFE2-23CC9686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F5393-727A-54B4-71EA-14F16C219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81B1C7-261C-CC59-CEB9-31B2A2DC8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BB8EBB-AD77-A599-7758-D4AE4F45F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CF42E0-287B-2ED6-92D6-96B26871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6B28-1FFF-4355-9E65-8F5FD3684D34}" type="datetimeFigureOut">
              <a:rPr lang="en-CH" smtClean="0"/>
              <a:t>13/05/2024</a:t>
            </a:fld>
            <a:endParaRPr lang="en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970BE1-BF4A-D616-7CDD-7A4A66B5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B2BAFB-EB73-9027-FF5C-5C816CB7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0469-544C-44C4-90A8-9303B546D7BF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0900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72438-14C3-C3A7-0AED-8C93CAA1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1F5B2C-4CAA-29F9-D56D-80E84BEF9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6B28-1FFF-4355-9E65-8F5FD3684D34}" type="datetimeFigureOut">
              <a:rPr lang="en-CH" smtClean="0"/>
              <a:t>13/05/2024</a:t>
            </a:fld>
            <a:endParaRPr lang="en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3CCA2-BE6E-765B-DCF5-988950FEF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FE08D-A364-C861-3B87-09C44DAD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0469-544C-44C4-90A8-9303B546D7BF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09455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248D24-AEBA-BBE9-131E-892F7F83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6B28-1FFF-4355-9E65-8F5FD3684D34}" type="datetimeFigureOut">
              <a:rPr lang="en-CH" smtClean="0"/>
              <a:t>13/05/2024</a:t>
            </a:fld>
            <a:endParaRPr lang="en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81C30-C267-8F30-D1F7-E08A83A5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870C0-5A3D-9063-3AF4-1366FB5D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0469-544C-44C4-90A8-9303B546D7BF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703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F7B5-7DFB-5B3B-A054-C5BC6AD23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28782-DCF8-A20A-17D5-402981808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81727-0B11-24C1-E8A1-BDABC6F1B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7A095-24EF-62DE-4688-E7EFCBC2C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6B28-1FFF-4355-9E65-8F5FD3684D34}" type="datetimeFigureOut">
              <a:rPr lang="en-CH" smtClean="0"/>
              <a:t>13/05/2024</a:t>
            </a:fld>
            <a:endParaRPr lang="en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49754-3BD7-C267-E6B8-CF5B274E6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4145-3B40-028A-4F2B-7A92D22E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0469-544C-44C4-90A8-9303B546D7BF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981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EB65-6258-25C9-0C6F-8948C092E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9984D9-5216-90C9-9AF2-783121AFA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14E00-CE14-7A30-EB4A-A3A0FC9DB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18C4D-13B8-F589-F385-73C560BF7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6B28-1FFF-4355-9E65-8F5FD3684D34}" type="datetimeFigureOut">
              <a:rPr lang="en-CH" smtClean="0"/>
              <a:t>13/05/2024</a:t>
            </a:fld>
            <a:endParaRPr lang="en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5D77F-903A-7DB1-052B-44AB4E6A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55B20-0304-71BD-15FC-F23D0641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0469-544C-44C4-90A8-9303B546D7BF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76516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6F6B0E-8679-18ED-15E0-9C83B410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8CBF8-46F7-3F32-5ADF-8ABC1AC36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797A5-1A00-47C0-7DE1-4780594DA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246B28-1FFF-4355-9E65-8F5FD3684D34}" type="datetimeFigureOut">
              <a:rPr lang="en-CH" smtClean="0"/>
              <a:t>13/05/2024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68C61-6696-8019-21F6-33CDD7573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AADC2-D133-488D-21F8-80F366734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790469-544C-44C4-90A8-9303B546D7BF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10972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6ADC-FD7E-E95D-DB90-3EB0D652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535" y="809006"/>
            <a:ext cx="5908716" cy="1271239"/>
          </a:xfrm>
        </p:spPr>
        <p:txBody>
          <a:bodyPr>
            <a:noAutofit/>
          </a:bodyPr>
          <a:lstStyle/>
          <a:p>
            <a:r>
              <a:rPr lang="tr-TR" sz="4800" cap="none" dirty="0" err="1">
                <a:solidFill>
                  <a:srgbClr val="00B29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rPr>
              <a:t>Lessons</a:t>
            </a:r>
            <a:r>
              <a:rPr lang="tr-TR" sz="4800" cap="none" dirty="0">
                <a:solidFill>
                  <a:srgbClr val="00B29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rPr>
              <a:t> </a:t>
            </a:r>
            <a:r>
              <a:rPr lang="tr-TR" sz="4800" cap="none" dirty="0" err="1">
                <a:solidFill>
                  <a:srgbClr val="00B29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rPr>
              <a:t>Learnt</a:t>
            </a:r>
            <a:r>
              <a:rPr lang="tr-TR" sz="4800" cap="none" dirty="0">
                <a:solidFill>
                  <a:srgbClr val="00B29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rPr>
              <a:t> </a:t>
            </a:r>
            <a:r>
              <a:rPr lang="tr-TR" sz="4800" cap="none" dirty="0" err="1">
                <a:solidFill>
                  <a:srgbClr val="00B29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rPr>
              <a:t>from</a:t>
            </a:r>
            <a:r>
              <a:rPr lang="tr-TR" sz="4800" cap="none" dirty="0">
                <a:solidFill>
                  <a:srgbClr val="00B29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rPr>
              <a:t> Kahramanmaraş </a:t>
            </a:r>
            <a:r>
              <a:rPr lang="tr-TR" sz="4800" cap="none" dirty="0" err="1">
                <a:solidFill>
                  <a:srgbClr val="00B29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rPr>
              <a:t>Earthquakes</a:t>
            </a:r>
            <a:r>
              <a:rPr lang="tr-TR" sz="4800" cap="none" dirty="0">
                <a:solidFill>
                  <a:srgbClr val="00B29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rPr>
              <a:t> in Türkiye</a:t>
            </a:r>
            <a:endParaRPr lang="en-US" sz="4800" cap="none" dirty="0">
              <a:solidFill>
                <a:srgbClr val="00B29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Open Sans Regular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6C28DC-9548-3874-3D2D-A78C91BB90E1}"/>
              </a:ext>
            </a:extLst>
          </p:cNvPr>
          <p:cNvSpPr txBox="1">
            <a:spLocks/>
          </p:cNvSpPr>
          <p:nvPr/>
        </p:nvSpPr>
        <p:spPr>
          <a:xfrm>
            <a:off x="4200535" y="3867088"/>
            <a:ext cx="5495549" cy="1821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5476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indent="0" algn="ctr" defTabSz="5476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476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476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476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476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476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476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476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marL="0" marR="0" lvl="0" indent="0" algn="l" defTabSz="5476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000" b="0" i="0" u="none" strike="noStrike" kern="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5476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H" sz="2000" b="0" kern="0" cap="none" dirty="0">
              <a:solidFill>
                <a:srgbClr val="6767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5476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000" b="0" i="0" u="none" strike="noStrike" kern="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5476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H" sz="2000" b="0" kern="0" cap="none" dirty="0">
              <a:solidFill>
                <a:srgbClr val="6767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5476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HNPW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 Geneva</a:t>
            </a:r>
            <a:r>
              <a:rPr kumimoji="0" lang="en-CH" sz="2000" b="0" i="0" u="none" strike="noStrike" kern="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kumimoji="0" 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8</a:t>
            </a:r>
            <a:r>
              <a:rPr kumimoji="0" lang="en-CH" sz="2000" b="0" i="0" u="none" strike="noStrike" kern="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May 2024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pasted-image.pdf" descr="pasted-image.pdf">
            <a:extLst>
              <a:ext uri="{FF2B5EF4-FFF2-40B4-BE49-F238E27FC236}">
                <a16:creationId xmlns:a16="http://schemas.microsoft.com/office/drawing/2014/main" id="{043A524B-843B-493A-AF6F-A1C24B07C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96" y="741518"/>
            <a:ext cx="3000589" cy="1349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491" y="741517"/>
            <a:ext cx="133474" cy="1349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A222AB0-187E-4BB4-9786-3522708C7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822" y="667661"/>
            <a:ext cx="996176" cy="155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qr code with a logo&#10;&#10;Description automatically generated">
            <a:extLst>
              <a:ext uri="{FF2B5EF4-FFF2-40B4-BE49-F238E27FC236}">
                <a16:creationId xmlns:a16="http://schemas.microsoft.com/office/drawing/2014/main" id="{2B5F53D5-4D8B-6228-6682-4BC70DE41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06" y="465678"/>
            <a:ext cx="4068987" cy="4201803"/>
          </a:xfrm>
          <a:prstGeom prst="rect">
            <a:avLst/>
          </a:prstGeom>
        </p:spPr>
      </p:pic>
      <p:pic>
        <p:nvPicPr>
          <p:cNvPr id="10" name="Picture 9" descr="A close up of a text&#10;&#10;Description automatically generated">
            <a:extLst>
              <a:ext uri="{FF2B5EF4-FFF2-40B4-BE49-F238E27FC236}">
                <a16:creationId xmlns:a16="http://schemas.microsoft.com/office/drawing/2014/main" id="{848267B3-31A4-F463-1453-8EBCFAC1F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73" y="4667481"/>
            <a:ext cx="6108254" cy="113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4531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/>
          <p:nvPr/>
        </p:nvSpPr>
        <p:spPr>
          <a:xfrm>
            <a:off x="203200" y="222721"/>
            <a:ext cx="11747499" cy="639397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01" y="-9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4" y="3410"/>
            <a:ext cx="121870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82211" y="210021"/>
            <a:ext cx="3106589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E0ECC5E3-876C-4D22-A46B-7CFBF81A5D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755" y="0"/>
            <a:ext cx="5788634" cy="664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1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/>
          <p:nvPr/>
        </p:nvSpPr>
        <p:spPr>
          <a:xfrm>
            <a:off x="203200" y="222721"/>
            <a:ext cx="11747499" cy="639397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01" y="-9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4" y="3410"/>
            <a:ext cx="121870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82211" y="210021"/>
            <a:ext cx="3106589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CA8E4D2-C6BC-4AFD-B88E-CC4E710D2C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08" y="870721"/>
            <a:ext cx="8798632" cy="590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/>
          <p:nvPr/>
        </p:nvSpPr>
        <p:spPr>
          <a:xfrm>
            <a:off x="203200" y="222721"/>
            <a:ext cx="11747499" cy="639397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01" y="-9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4" y="3410"/>
            <a:ext cx="121870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82211" y="210021"/>
            <a:ext cx="3106589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19727D78-6F92-44BD-A45C-694B62A5B5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904231"/>
            <a:ext cx="10688320" cy="58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3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6ADC-FD7E-E95D-DB90-3EB0D652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302" y="851489"/>
            <a:ext cx="5908716" cy="1271239"/>
          </a:xfrm>
        </p:spPr>
        <p:txBody>
          <a:bodyPr>
            <a:noAutofit/>
          </a:bodyPr>
          <a:lstStyle/>
          <a:p>
            <a:r>
              <a:rPr lang="tr-TR" sz="4800" cap="none" dirty="0" err="1">
                <a:solidFill>
                  <a:srgbClr val="00B29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rPr>
              <a:t>Lessons</a:t>
            </a:r>
            <a:r>
              <a:rPr lang="tr-TR" sz="4800" cap="none" dirty="0">
                <a:solidFill>
                  <a:srgbClr val="00B29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rPr>
              <a:t> </a:t>
            </a:r>
            <a:r>
              <a:rPr lang="tr-TR" sz="4800" cap="none" dirty="0" err="1">
                <a:solidFill>
                  <a:srgbClr val="00B29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rPr>
              <a:t>Learnt</a:t>
            </a:r>
            <a:r>
              <a:rPr lang="tr-TR" sz="4800" cap="none" dirty="0">
                <a:solidFill>
                  <a:srgbClr val="00B29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rPr>
              <a:t> </a:t>
            </a:r>
            <a:r>
              <a:rPr lang="tr-TR" sz="4800" cap="none" dirty="0" err="1">
                <a:solidFill>
                  <a:srgbClr val="00B29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rPr>
              <a:t>from</a:t>
            </a:r>
            <a:r>
              <a:rPr lang="tr-TR" sz="4800" cap="none" dirty="0">
                <a:solidFill>
                  <a:srgbClr val="00B29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rPr>
              <a:t> Kahramanmaraş </a:t>
            </a:r>
            <a:r>
              <a:rPr lang="tr-TR" sz="4800" cap="none" dirty="0" err="1">
                <a:solidFill>
                  <a:srgbClr val="00B29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rPr>
              <a:t>Earthquakes</a:t>
            </a:r>
            <a:r>
              <a:rPr lang="tr-TR" sz="4800" cap="none" dirty="0">
                <a:solidFill>
                  <a:srgbClr val="00B29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rPr>
              <a:t> in Türkiye</a:t>
            </a:r>
            <a:endParaRPr lang="en-US" sz="4800" cap="none" dirty="0">
              <a:solidFill>
                <a:srgbClr val="00B29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Open Sans Regular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6C28DC-9548-3874-3D2D-A78C91BB90E1}"/>
              </a:ext>
            </a:extLst>
          </p:cNvPr>
          <p:cNvSpPr txBox="1">
            <a:spLocks/>
          </p:cNvSpPr>
          <p:nvPr/>
        </p:nvSpPr>
        <p:spPr>
          <a:xfrm>
            <a:off x="4468885" y="4185175"/>
            <a:ext cx="5495549" cy="1821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5476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indent="0" algn="ctr" defTabSz="5476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476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476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476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476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476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476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476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marL="0" marR="0" lvl="0" indent="0" algn="l" defTabSz="5476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000" b="0" i="0" u="none" strike="noStrike" kern="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5476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H" sz="2000" b="0" kern="0" cap="none" dirty="0">
              <a:solidFill>
                <a:srgbClr val="6767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5476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000" b="0" i="0" u="none" strike="noStrike" kern="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5476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H" sz="2000" b="0" kern="0" cap="none" dirty="0">
              <a:solidFill>
                <a:srgbClr val="6767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5476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HNPW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 Geneva</a:t>
            </a:r>
            <a:r>
              <a:rPr kumimoji="0" lang="en-CH" sz="2000" b="0" i="0" u="none" strike="noStrike" kern="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kumimoji="0" 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8</a:t>
            </a:r>
            <a:r>
              <a:rPr kumimoji="0" lang="en-CH" sz="2000" b="0" i="0" u="none" strike="noStrike" kern="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May 2024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024" y="812400"/>
            <a:ext cx="133474" cy="1349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A logo with a globe and bubbles&#10;&#10;Description automatically generated with medium confidence">
            <a:extLst>
              <a:ext uri="{FF2B5EF4-FFF2-40B4-BE49-F238E27FC236}">
                <a16:creationId xmlns:a16="http://schemas.microsoft.com/office/drawing/2014/main" id="{AD74CF47-D549-ED68-3811-716B1427F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2" y="667661"/>
            <a:ext cx="2781740" cy="129333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8CE56F7-2DC5-4AA8-855E-6A0EF049BF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822" y="667661"/>
            <a:ext cx="996176" cy="15539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E1F1F79-9362-4942-B8B2-D69D0E6E655B}"/>
              </a:ext>
            </a:extLst>
          </p:cNvPr>
          <p:cNvSpPr txBox="1">
            <a:spLocks/>
          </p:cNvSpPr>
          <p:nvPr/>
        </p:nvSpPr>
        <p:spPr>
          <a:xfrm>
            <a:off x="4449050" y="3911699"/>
            <a:ext cx="5908716" cy="127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25" kern="1200" cap="all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lang="tr-TR" sz="4800" b="1" cap="none" dirty="0">
                <a:solidFill>
                  <a:srgbClr val="00B29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rPr>
              <a:t>Q &amp;A</a:t>
            </a:r>
            <a:endParaRPr lang="en-US" sz="4800" b="1" cap="none" dirty="0">
              <a:solidFill>
                <a:srgbClr val="00B29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5861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/>
          <p:nvPr/>
        </p:nvSpPr>
        <p:spPr>
          <a:xfrm>
            <a:off x="203200" y="222721"/>
            <a:ext cx="11747499" cy="639397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01" y="-9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4" y="3410"/>
            <a:ext cx="121870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82211" y="210021"/>
            <a:ext cx="3106589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60597" y="1142302"/>
            <a:ext cx="1976702" cy="263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70435" y="1142302"/>
            <a:ext cx="1960969" cy="263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933" y="1142303"/>
            <a:ext cx="1976702" cy="263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259150" y="1142314"/>
            <a:ext cx="1976699" cy="263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497CBA8D-120A-4623-AE0E-359454238E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29" y="4001092"/>
            <a:ext cx="1958825" cy="26156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55b3f0-e072-4ae3-b261-722c43fa6e26">
      <Terms xmlns="http://schemas.microsoft.com/office/infopath/2007/PartnerControls"/>
    </lcf76f155ced4ddcb4097134ff3c332f>
    <TaxCatchAll xmlns="9051fefc-2ea4-4620-a82b-61f19e316bb6" xsi:nil="true"/>
    <_Flow_SignoffStatus xmlns="1355b3f0-e072-4ae3-b261-722c43fa6e2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548E345B6D594AAA06BAD71EA843DF" ma:contentTypeVersion="19" ma:contentTypeDescription="Crée un document." ma:contentTypeScope="" ma:versionID="2ae0da99bad8455aeb17c1c3e2408265">
  <xsd:schema xmlns:xsd="http://www.w3.org/2001/XMLSchema" xmlns:xs="http://www.w3.org/2001/XMLSchema" xmlns:p="http://schemas.microsoft.com/office/2006/metadata/properties" xmlns:ns2="1355b3f0-e072-4ae3-b261-722c43fa6e26" xmlns:ns3="9051fefc-2ea4-4620-a82b-61f19e316bb6" targetNamespace="http://schemas.microsoft.com/office/2006/metadata/properties" ma:root="true" ma:fieldsID="fa873d99da78794675250807c9a7ce41" ns2:_="" ns3:_="">
    <xsd:import namespace="1355b3f0-e072-4ae3-b261-722c43fa6e26"/>
    <xsd:import namespace="9051fefc-2ea4-4620-a82b-61f19e316b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5b3f0-e072-4ae3-b261-722c43fa6e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État de validation" ma:internalName="_x00c9_tat_x0020_de_x0020_validation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fc2c48a7-3976-43da-8c19-cb30e3e77c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1fefc-2ea4-4620-a82b-61f19e316bb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403d0eb-ff5c-4829-9fc3-59ef669ebb52}" ma:internalName="TaxCatchAll" ma:showField="CatchAllData" ma:web="9051fefc-2ea4-4620-a82b-61f19e316b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3C3241-60BF-4834-B678-BFD79A3569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4467A2-B237-4BB4-9E18-8841B53DEFF0}">
  <ds:schemaRefs>
    <ds:schemaRef ds:uri="http://schemas.microsoft.com/office/2006/metadata/properties"/>
    <ds:schemaRef ds:uri="http://schemas.microsoft.com/office/infopath/2007/PartnerControls"/>
    <ds:schemaRef ds:uri="1355b3f0-e072-4ae3-b261-722c43fa6e26"/>
    <ds:schemaRef ds:uri="9051fefc-2ea4-4620-a82b-61f19e316bb6"/>
  </ds:schemaRefs>
</ds:datastoreItem>
</file>

<file path=customXml/itemProps3.xml><?xml version="1.0" encoding="utf-8"?>
<ds:datastoreItem xmlns:ds="http://schemas.openxmlformats.org/officeDocument/2006/customXml" ds:itemID="{EF262D89-446D-4D52-B8F2-94E96E5A0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55b3f0-e072-4ae3-b261-722c43fa6e26"/>
    <ds:schemaRef ds:uri="9051fefc-2ea4-4620-a82b-61f19e316b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34</Words>
  <Application>Microsoft Office PowerPoint</Application>
  <PresentationFormat>Widescreen</PresentationFormat>
  <Paragraphs>16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Open Sans</vt:lpstr>
      <vt:lpstr>Open Sans Light</vt:lpstr>
      <vt:lpstr>Open Sans Semibold</vt:lpstr>
      <vt:lpstr>Office Theme</vt:lpstr>
      <vt:lpstr>Lessons Learnt from Kahramanmaraş Earthquakes in Türkiye</vt:lpstr>
      <vt:lpstr>PowerPoint Presentation</vt:lpstr>
      <vt:lpstr>PowerPoint Presentation</vt:lpstr>
      <vt:lpstr>PowerPoint Presentation</vt:lpstr>
      <vt:lpstr>PowerPoint Presentation</vt:lpstr>
      <vt:lpstr>Lessons Learnt from Kahramanmaraş Earthquakes in Türkiye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Tristan Hale</dc:creator>
  <cp:lastModifiedBy>Felicity Fallon</cp:lastModifiedBy>
  <cp:revision>12</cp:revision>
  <dcterms:created xsi:type="dcterms:W3CDTF">2024-04-05T06:39:34Z</dcterms:created>
  <dcterms:modified xsi:type="dcterms:W3CDTF">2024-05-13T12:16:56Z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0x01010040548E345B6D594AAA06BAD71EA843DF</vt:lpwstr>
  </property>
  <property fmtid="{D5CDD505-2E9C-101B-9397-08002B2CF9AE}" pid="3" name="MediaServiceImageTags">
    <vt:lpwstr/>
  </property>
</Properties>
</file>