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4"/>
  </p:notesMasterIdLst>
  <p:sldIdLst>
    <p:sldId id="572" r:id="rId5"/>
    <p:sldId id="561" r:id="rId6"/>
    <p:sldId id="563" r:id="rId7"/>
    <p:sldId id="565" r:id="rId8"/>
    <p:sldId id="537" r:id="rId9"/>
    <p:sldId id="568" r:id="rId10"/>
    <p:sldId id="266" r:id="rId11"/>
    <p:sldId id="282" r:id="rId12"/>
    <p:sldId id="276" r:id="rId13"/>
    <p:sldId id="558" r:id="rId14"/>
    <p:sldId id="569" r:id="rId15"/>
    <p:sldId id="566" r:id="rId16"/>
    <p:sldId id="570" r:id="rId17"/>
    <p:sldId id="283" r:id="rId18"/>
    <p:sldId id="277" r:id="rId19"/>
    <p:sldId id="567" r:id="rId20"/>
    <p:sldId id="308" r:id="rId21"/>
    <p:sldId id="309" r:id="rId22"/>
    <p:sldId id="310" r:id="rId23"/>
    <p:sldId id="311" r:id="rId24"/>
    <p:sldId id="312" r:id="rId25"/>
    <p:sldId id="313" r:id="rId26"/>
    <p:sldId id="314" r:id="rId27"/>
    <p:sldId id="317" r:id="rId28"/>
    <p:sldId id="318" r:id="rId29"/>
    <p:sldId id="362" r:id="rId30"/>
    <p:sldId id="279" r:id="rId31"/>
    <p:sldId id="270"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FFFA5-A6DF-8DB9-8732-BACC50E67F4E}" name="Tristan Hale" initials="TH" userId="S::tristan.hale@spherestandards.org::4e810f15-7125-456a-9649-63d4a79d86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0"/>
    <p:restoredTop sz="94754"/>
  </p:normalViewPr>
  <p:slideViewPr>
    <p:cSldViewPr snapToGrid="0">
      <p:cViewPr>
        <p:scale>
          <a:sx n="66" d="100"/>
          <a:sy n="66" d="100"/>
        </p:scale>
        <p:origin x="240"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E301-483C-4B1C-A133-73C00149619F}" type="datetimeFigureOut">
              <a:rPr lang="en-CH" smtClean="0"/>
              <a:t>2/9/24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7AB58-498F-429E-B75D-DBA6DEA75CB9}" type="slidenum">
              <a:rPr lang="en-CH" smtClean="0"/>
              <a:t>‹#›</a:t>
            </a:fld>
            <a:endParaRPr lang="en-CH"/>
          </a:p>
        </p:txBody>
      </p:sp>
    </p:spTree>
    <p:extLst>
      <p:ext uri="{BB962C8B-B14F-4D97-AF65-F5344CB8AC3E}">
        <p14:creationId xmlns:p14="http://schemas.microsoft.com/office/powerpoint/2010/main" val="151084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principles of humanity, impartiality, independence and neutrality are derived from: the Fundamental Principles of the International Red Cross and Red Crescent Movement proclaimed in Vienna in 1965 by the 20th International Conference of the Red Cross and Red Crescent; United Nations (UN) General Assembly Resolution 46/182, 19 December 1991; and UN General Assembly Resolution 58/114, 5 February 2004. 5  Some </a:t>
            </a:r>
            <a:r>
              <a:rPr lang="en-US" dirty="0" err="1"/>
              <a:t>organisations</a:t>
            </a:r>
            <a:r>
              <a:rPr lang="en-US" dirty="0"/>
              <a:t>, while committed to giving impartial assistance and not taking sides in hostilities, do not consider that the principle of neutrality precludes undertaking advocacy on issues related to accountability and justice.</a:t>
            </a:r>
          </a:p>
        </p:txBody>
      </p:sp>
      <p:sp>
        <p:nvSpPr>
          <p:cNvPr id="4" name="Slide Number Placeholder 3"/>
          <p:cNvSpPr>
            <a:spLocks noGrp="1"/>
          </p:cNvSpPr>
          <p:nvPr>
            <p:ph type="sldNum" sz="quarter" idx="5"/>
          </p:nvPr>
        </p:nvSpPr>
        <p:spPr/>
        <p:txBody>
          <a:bodyPr/>
          <a:lstStyle/>
          <a:p>
            <a:fld id="{F737AB58-498F-429E-B75D-DBA6DEA75CB9}" type="slidenum">
              <a:rPr lang="en-CH" smtClean="0"/>
              <a:t>3</a:t>
            </a:fld>
            <a:endParaRPr lang="en-CH"/>
          </a:p>
        </p:txBody>
      </p:sp>
    </p:spTree>
    <p:extLst>
      <p:ext uri="{BB962C8B-B14F-4D97-AF65-F5344CB8AC3E}">
        <p14:creationId xmlns:p14="http://schemas.microsoft.com/office/powerpoint/2010/main" val="73827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Review the text and ask participants to locate and cite an </a:t>
            </a:r>
            <a:r>
              <a:rPr lang="en-US" sz="1400" b="1" i="0" u="none"/>
              <a:t>indicator</a:t>
            </a:r>
            <a:r>
              <a:rPr lang="en-US" sz="1400"/>
              <a:t> from the health chapter that would be useful for monitoring this measles vaccination campaign.</a:t>
            </a:r>
            <a:endParaRPr/>
          </a:p>
          <a:p>
            <a:pPr marL="0" marR="0" lvl="0" indent="0" algn="l" rtl="0">
              <a:lnSpc>
                <a:spcPct val="117999"/>
              </a:lnSpc>
              <a:spcBef>
                <a:spcPts val="0"/>
              </a:spcBef>
              <a:spcAft>
                <a:spcPts val="0"/>
              </a:spcAft>
              <a:buClr>
                <a:schemeClr val="dk1"/>
              </a:buClr>
              <a:buSzPts val="1400"/>
              <a:buFont typeface="Calibri"/>
              <a:buNone/>
            </a:pPr>
            <a:r>
              <a:rPr lang="en-US" sz="1400"/>
              <a:t>Possible answer: standard 2.2.1 – first key indicator.</a:t>
            </a:r>
            <a:endParaRPr/>
          </a:p>
          <a:p>
            <a:pPr marL="0" lvl="0" indent="0" algn="l" rtl="0">
              <a:lnSpc>
                <a:spcPct val="100000"/>
              </a:lnSpc>
              <a:spcBef>
                <a:spcPts val="0"/>
              </a:spcBef>
              <a:spcAft>
                <a:spcPts val="0"/>
              </a:spcAft>
              <a:buSzPts val="1400"/>
              <a:buNone/>
            </a:pP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Google Shape;12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Review the definition provided and ask participants to find and cite one guidance note that would be useful to apply to this school feeding programme.</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Possible answer: WASH standard 1.1: Hygiene promotion – Working with children: “Children can promote healthy behaviours to their peers and family. The department of education or social services can identify opportunities to promote hygiene in schools, residential care and child-headed households, and to children living on the street…”</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the most challenging of these search tasks, and is best achieved using digital versions of the Handbook. If you search the interactive Handbook for “schools” then this piece of advice can be found quickly.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an important slide to spend a few minutes on. Advise participants to not confuse success or failure in achieving a single indicator with success or failure in meeting the related standard. </a:t>
            </a:r>
            <a:r>
              <a:rPr lang="en-US" sz="1400" b="1"/>
              <a:t>They are only indicators. </a:t>
            </a:r>
            <a:r>
              <a:rPr lang="en-US" sz="1400"/>
              <a:t>Their benefit is that they are quantifiable and measurable. When any one indicator is measured to fall short (particularly a process or target indicator), responders should immediately look to other indicators and other standards to confirm if indeed the standard is not being met. In some situations where an indicator is not met, the related standard can be met by compensating in other areas. For example, if water collection is less than 15 litres per day (page 106), but there is increased distribution and use of soap, adequate living space, and sufficient toilets, there may be no increased rate of diarrhea or other adverse effects on public health usually associated with inadequate water supply, i.e. despite having less than 15 litres per day, people have a sufficient quantity of water to meet their most important needs. (WASH standard 2.1, page 105)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may need careful explanation. Refer participants to page 7 and ask them to read the definitions there. Then explain the same ideas in simpler terms using the prepared slide. Ask participants to find an example of each type as you describe each one. </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 few examples are provided below:</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Example process indicators:</a:t>
            </a:r>
            <a:endParaRPr/>
          </a:p>
          <a:p>
            <a:pPr marL="342900" lvl="0" indent="-342900" algn="l" rtl="0">
              <a:lnSpc>
                <a:spcPct val="100000"/>
              </a:lnSpc>
              <a:spcBef>
                <a:spcPts val="0"/>
              </a:spcBef>
              <a:spcAft>
                <a:spcPts val="0"/>
              </a:spcAft>
              <a:buClr>
                <a:schemeClr val="dk1"/>
              </a:buClr>
              <a:buSzPts val="1400"/>
              <a:buFont typeface="Arial"/>
              <a:buChar char="•"/>
            </a:pPr>
            <a:r>
              <a:rPr lang="en-US" sz="1400"/>
              <a:t>There are no cases of scurvy, pellagra, beriberi, or riboflavin deficiency (page 183) </a:t>
            </a:r>
            <a:endParaRPr/>
          </a:p>
          <a:p>
            <a:pPr marL="342900" lvl="0" indent="-342900" algn="l" rtl="0">
              <a:lnSpc>
                <a:spcPct val="100000"/>
              </a:lnSpc>
              <a:spcBef>
                <a:spcPts val="0"/>
              </a:spcBef>
              <a:spcAft>
                <a:spcPts val="0"/>
              </a:spcAft>
              <a:buClr>
                <a:schemeClr val="dk1"/>
              </a:buClr>
              <a:buSzPts val="1400"/>
              <a:buFont typeface="Arial"/>
              <a:buChar char="•"/>
            </a:pPr>
            <a:r>
              <a:rPr lang="en-US" sz="1400"/>
              <a:t>All healthcare workers clean their hands, using soap or alcohol rub, before and after every patient contact (page 134)</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Example progress indicators:</a:t>
            </a:r>
            <a:endParaRPr/>
          </a:p>
          <a:p>
            <a:pPr marL="342900" marR="0" lvl="0" indent="-342900" algn="l" rtl="0">
              <a:lnSpc>
                <a:spcPct val="117999"/>
              </a:lnSpc>
              <a:spcBef>
                <a:spcPts val="0"/>
              </a:spcBef>
              <a:spcAft>
                <a:spcPts val="0"/>
              </a:spcAft>
              <a:buClr>
                <a:schemeClr val="dk1"/>
              </a:buClr>
              <a:buSzPts val="1400"/>
              <a:buFont typeface="Arial"/>
              <a:buChar char="•"/>
            </a:pPr>
            <a:r>
              <a:rPr lang="en-US" sz="1400"/>
              <a:t>Percentage of public markets with appropriate and adequate waste storage (page 129)</a:t>
            </a:r>
            <a:endParaRPr/>
          </a:p>
          <a:p>
            <a:pPr marL="342900" marR="0" lvl="0" indent="-342900" algn="l" rtl="0">
              <a:lnSpc>
                <a:spcPct val="117999"/>
              </a:lnSpc>
              <a:spcBef>
                <a:spcPts val="0"/>
              </a:spcBef>
              <a:spcAft>
                <a:spcPts val="0"/>
              </a:spcAft>
              <a:buClr>
                <a:schemeClr val="dk1"/>
              </a:buClr>
              <a:buSzPts val="1400"/>
              <a:buFont typeface="Arial"/>
              <a:buChar char="•"/>
            </a:pPr>
            <a:r>
              <a:rPr lang="en-US" sz="1400"/>
              <a:t>Percentage of shelters and/or settlement sites that have safe access to essential services within an acceptable amount of time or distance (page 250)</a:t>
            </a:r>
            <a:endParaRPr/>
          </a:p>
          <a:p>
            <a:pPr marL="0" marR="0" lvl="0" indent="0" algn="l" rtl="0">
              <a:lnSpc>
                <a:spcPct val="117999"/>
              </a:lnSpc>
              <a:spcBef>
                <a:spcPts val="0"/>
              </a:spcBef>
              <a:spcAft>
                <a:spcPts val="0"/>
              </a:spcAft>
              <a:buClr>
                <a:schemeClr val="dk1"/>
              </a:buClr>
              <a:buSzPts val="1400"/>
              <a:buFont typeface="Calibri"/>
              <a:buNone/>
            </a:pPr>
            <a:endParaRPr sz="1400"/>
          </a:p>
          <a:p>
            <a:pPr marL="0" lvl="0" indent="0" algn="l" rtl="0">
              <a:lnSpc>
                <a:spcPct val="100000"/>
              </a:lnSpc>
              <a:spcBef>
                <a:spcPts val="0"/>
              </a:spcBef>
              <a:spcAft>
                <a:spcPts val="0"/>
              </a:spcAft>
              <a:buSzPts val="1400"/>
              <a:buNone/>
            </a:pPr>
            <a:r>
              <a:rPr lang="en-US" sz="1400"/>
              <a:t>Example target indicators: </a:t>
            </a:r>
            <a:endParaRPr/>
          </a:p>
          <a:p>
            <a:pPr marL="342900" lvl="0" indent="-342900" algn="l" rtl="0">
              <a:lnSpc>
                <a:spcPct val="100000"/>
              </a:lnSpc>
              <a:spcBef>
                <a:spcPts val="0"/>
              </a:spcBef>
              <a:spcAft>
                <a:spcPts val="0"/>
              </a:spcAft>
              <a:buClr>
                <a:schemeClr val="dk1"/>
              </a:buClr>
              <a:buSzPts val="1400"/>
              <a:buFont typeface="Arial"/>
              <a:buChar char="•"/>
            </a:pPr>
            <a:r>
              <a:rPr lang="en-US" sz="1400"/>
              <a:t>Distance from dwellings to final distribution points or markets (in case of vouchers or cash) – target &lt;5 kilometres (page 205)</a:t>
            </a:r>
            <a:endParaRPr/>
          </a:p>
          <a:p>
            <a:pPr marL="342900" lvl="0" indent="-342900" algn="l" rtl="0">
              <a:lnSpc>
                <a:spcPct val="100000"/>
              </a:lnSpc>
              <a:spcBef>
                <a:spcPts val="0"/>
              </a:spcBef>
              <a:spcAft>
                <a:spcPts val="0"/>
              </a:spcAft>
              <a:buClr>
                <a:schemeClr val="dk1"/>
              </a:buClr>
              <a:buSzPts val="1400"/>
              <a:buFont typeface="Arial"/>
              <a:buChar char="•"/>
            </a:pPr>
            <a:r>
              <a:rPr lang="en-US" sz="1400"/>
              <a:t>Number of accessible toilets – minimum: 1 per 20 inpatients (page 135)</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Use the slide animation to bring up each statement then the correct answer one at a time. Show each statement and ask for a show of hands to determine the group consensus on what kind of indicator is being shown.</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Note: the final item is presented as a progress indicator although it contains a numeric indicator. Measuring current kcal per person per day and comparing with 2,100 is also valid. The categorisation of indicators is less important than knowing how to use them.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4" name="Google Shape;130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0" name="Google Shape;1690;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Font typeface="Arial"/>
              <a:buAutoNum type="arabicPeriod"/>
            </a:pPr>
            <a:r>
              <a:rPr lang="en-US" sz="1400"/>
              <a:t>Divide the participants into five working groups. Assign each group one of the following five commitments: 5, 6, 7, 8 and 9. </a:t>
            </a:r>
            <a:endParaRPr/>
          </a:p>
          <a:p>
            <a:pPr marL="457200" lvl="0" indent="-457200" algn="l" rtl="0">
              <a:lnSpc>
                <a:spcPct val="100000"/>
              </a:lnSpc>
              <a:spcBef>
                <a:spcPts val="0"/>
              </a:spcBef>
              <a:spcAft>
                <a:spcPts val="0"/>
              </a:spcAft>
              <a:buSzPts val="1400"/>
              <a:buFont typeface="Arial"/>
              <a:buAutoNum type="arabicPeriod"/>
            </a:pPr>
            <a:r>
              <a:rPr lang="en-US" sz="1400"/>
              <a:t>Explain that each small group is to review the text for their assigned commitment and identify any </a:t>
            </a:r>
            <a:r>
              <a:rPr lang="en-US" sz="1400" b="1"/>
              <a:t>one</a:t>
            </a:r>
            <a:r>
              <a:rPr lang="en-US" sz="1400"/>
              <a:t> key action or organisational responsibility that they believe can be difficult for organisations or individuals to follow (at least in some situations). Welcome real-life examples as they will hold more weight.</a:t>
            </a:r>
            <a:endParaRPr/>
          </a:p>
          <a:p>
            <a:pPr marL="457200" lvl="0" indent="-457200" algn="l" rtl="0">
              <a:lnSpc>
                <a:spcPct val="100000"/>
              </a:lnSpc>
              <a:spcBef>
                <a:spcPts val="0"/>
              </a:spcBef>
              <a:spcAft>
                <a:spcPts val="0"/>
              </a:spcAft>
              <a:buSzPts val="1400"/>
              <a:buFont typeface="Arial"/>
              <a:buAutoNum type="arabicPeriod"/>
            </a:pPr>
            <a:r>
              <a:rPr lang="en-US" sz="1400"/>
              <a:t>Once participants have identified a challenging key action or organisational responsibility, they should propose advice for helping humanitarian organisations or individuals achieve it.</a:t>
            </a:r>
            <a:endParaRPr/>
          </a:p>
          <a:p>
            <a:pPr marL="457200" marR="0" lvl="0" indent="-228600" algn="l" rtl="0">
              <a:lnSpc>
                <a:spcPct val="100000"/>
              </a:lnSpc>
              <a:spcBef>
                <a:spcPts val="0"/>
              </a:spcBef>
              <a:spcAft>
                <a:spcPts val="0"/>
              </a:spcAft>
              <a:buSzPts val="1400"/>
              <a:buNone/>
            </a:pPr>
            <a:endParaRPr sz="1400"/>
          </a:p>
          <a:p>
            <a:pPr marL="457200" marR="0" lvl="0" indent="-228600" algn="l" rtl="0">
              <a:lnSpc>
                <a:spcPct val="100000"/>
              </a:lnSpc>
              <a:spcBef>
                <a:spcPts val="0"/>
              </a:spcBef>
              <a:spcAft>
                <a:spcPts val="0"/>
              </a:spcAft>
              <a:buSzPts val="1400"/>
              <a:buNone/>
            </a:pPr>
            <a:r>
              <a:rPr lang="en-US" sz="1400"/>
              <a:t>Leave this on screen during the group work so that participants are clear on what they need to do. If some groups will leave the room to complete this assignment, give them a copy of </a:t>
            </a:r>
            <a:r>
              <a:rPr lang="en-US" sz="1400" b="1"/>
              <a:t>STP 6 Handout for CHS Activity.docx</a:t>
            </a:r>
            <a:r>
              <a:rPr lang="en-US" sz="1400" b="0"/>
              <a:t>.</a:t>
            </a:r>
            <a:endParaRPr sz="1400" b="1"/>
          </a:p>
          <a:p>
            <a:pPr marL="457200" marR="0" lvl="0" indent="-228600" algn="l" rtl="0">
              <a:lnSpc>
                <a:spcPct val="100000"/>
              </a:lnSpc>
              <a:spcBef>
                <a:spcPts val="0"/>
              </a:spcBef>
              <a:spcAft>
                <a:spcPts val="0"/>
              </a:spcAft>
              <a:buSzPts val="1400"/>
              <a:buNone/>
            </a:pPr>
            <a:endParaRPr sz="1400"/>
          </a:p>
          <a:p>
            <a:pPr marL="457200" marR="0" lvl="0" indent="-228600" algn="l" rtl="0">
              <a:lnSpc>
                <a:spcPct val="100000"/>
              </a:lnSpc>
              <a:spcBef>
                <a:spcPts val="0"/>
              </a:spcBef>
              <a:spcAft>
                <a:spcPts val="0"/>
              </a:spcAft>
              <a:buSzPts val="1400"/>
              <a:buNone/>
            </a:pPr>
            <a:r>
              <a:rPr lang="en-US" sz="1400"/>
              <a:t>During feedback from the group exercise, ask the group to confirm what phase(s) of the humanitarian programme cycle (introduced in STP session 3 if following the overall workshop plan) their action or responsibility belongs to (if not obvious/volunteered). To aid the flow of the session, make a note of the Programme Cycle phases, examples of accountability to different stakeholders, and collaboration/participation suggested in the advice. These can be used to wrap up the session on the penultimate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B035-DBBB-92EE-8CCA-4C90B08B4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1EFDF-B9B0-A300-DA9D-CA307539A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D53CB-3C2C-B5B0-7CCD-F8D2B4B45DA0}"/>
              </a:ext>
            </a:extLst>
          </p:cNvPr>
          <p:cNvSpPr>
            <a:spLocks noGrp="1"/>
          </p:cNvSpPr>
          <p:nvPr>
            <p:ph type="body" idx="1"/>
          </p:nvPr>
        </p:nvSpPr>
        <p:spPr/>
        <p:txBody>
          <a:bodyPr/>
          <a:lstStyle/>
          <a:p>
            <a:r>
              <a:rPr lang="en-US" dirty="0"/>
              <a:t>The principles of humanity, impartiality, independence and neutrality are derived from: the Fundamental Principles of the International Red Cross and Red Crescent Movement proclaimed in Vienna in 1965 by the 20th International Conference of the Red Cross and Red Crescent; United Nations (UN) General Assembly Resolution 46/182, 19 December 1991; and UN General Assembly Resolution 58/114, 5 February 2004. 5  Some </a:t>
            </a:r>
            <a:r>
              <a:rPr lang="en-US" dirty="0" err="1"/>
              <a:t>organisations</a:t>
            </a:r>
            <a:r>
              <a:rPr lang="en-US" dirty="0"/>
              <a:t>, while committed to giving impartial assistance and not taking sides in hostilities, do not consider that the principle of neutrality precludes undertaking advocacy on issues related to accountability and justice.</a:t>
            </a:r>
          </a:p>
        </p:txBody>
      </p:sp>
      <p:sp>
        <p:nvSpPr>
          <p:cNvPr id="4" name="Slide Number Placeholder 3">
            <a:extLst>
              <a:ext uri="{FF2B5EF4-FFF2-40B4-BE49-F238E27FC236}">
                <a16:creationId xmlns:a16="http://schemas.microsoft.com/office/drawing/2014/main" id="{8533092A-2A88-20EB-24C9-1F713EE703BA}"/>
              </a:ext>
            </a:extLst>
          </p:cNvPr>
          <p:cNvSpPr>
            <a:spLocks noGrp="1"/>
          </p:cNvSpPr>
          <p:nvPr>
            <p:ph type="sldNum" sz="quarter" idx="5"/>
          </p:nvPr>
        </p:nvSpPr>
        <p:spPr/>
        <p:txBody>
          <a:bodyPr/>
          <a:lstStyle/>
          <a:p>
            <a:fld id="{F737AB58-498F-429E-B75D-DBA6DEA75CB9}" type="slidenum">
              <a:rPr lang="en-CH" smtClean="0"/>
              <a:t>4</a:t>
            </a:fld>
            <a:endParaRPr lang="en-CH"/>
          </a:p>
        </p:txBody>
      </p:sp>
    </p:spTree>
    <p:extLst>
      <p:ext uri="{BB962C8B-B14F-4D97-AF65-F5344CB8AC3E}">
        <p14:creationId xmlns:p14="http://schemas.microsoft.com/office/powerpoint/2010/main" val="26000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018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just a quick background to explain the origins of Sphere and its status in the humanitarian community today.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2acf258146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2acf258146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g2acf258146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WASH, Food, Shelter &amp; Health. Bring the four Sphere technical chapters into the discussion.</a:t>
            </a:r>
          </a:p>
        </p:txBody>
      </p:sp>
      <p:sp>
        <p:nvSpPr>
          <p:cNvPr id="4" name="Slide Number Placeholder 3"/>
          <p:cNvSpPr>
            <a:spLocks noGrp="1"/>
          </p:cNvSpPr>
          <p:nvPr>
            <p:ph type="sldNum" sz="quarter" idx="5"/>
          </p:nvPr>
        </p:nvSpPr>
        <p:spPr/>
        <p:txBody>
          <a:bodyPr/>
          <a:lstStyle/>
          <a:p>
            <a:fld id="{F737AB58-498F-429E-B75D-DBA6DEA75CB9}" type="slidenum">
              <a:rPr lang="en-CH" smtClean="0"/>
              <a:t>12</a:t>
            </a:fld>
            <a:endParaRPr lang="en-CH"/>
          </a:p>
        </p:txBody>
      </p:sp>
    </p:spTree>
    <p:extLst>
      <p:ext uri="{BB962C8B-B14F-4D97-AF65-F5344CB8AC3E}">
        <p14:creationId xmlns:p14="http://schemas.microsoft.com/office/powerpoint/2010/main" val="224131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4" name="Google Shape;10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Refer participants to the second half of the Handbook – the four technical chapters. Call for a show of hands of people who have used information from these chapters in their work. Call for a few examples. Briefly explain the overall structure of the technical chapters using the diagram as a guide.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Review the text and ask participants to quickly find and cite one or two actions from the Shelter chapter to guide the activity shown in the photograph from Haiti (post-disaster home repair).</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ALTERNATIVELY: If this is the first time that participants are required to search the Handbook for content related to a particular topic, this can be a daunting task. It may be better to work through this together then let participants search for themselves on the following three slides.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Step 1: Navigate to the chapter structure diagram at the start of the Shelter chapter (page 238).</a:t>
            </a:r>
            <a:endParaRPr/>
          </a:p>
          <a:p>
            <a:pPr marL="0" lvl="0" indent="0" algn="l" rtl="0">
              <a:lnSpc>
                <a:spcPct val="100000"/>
              </a:lnSpc>
              <a:spcBef>
                <a:spcPts val="0"/>
              </a:spcBef>
              <a:spcAft>
                <a:spcPts val="0"/>
              </a:spcAft>
              <a:buSzPts val="1400"/>
              <a:buNone/>
            </a:pPr>
            <a:r>
              <a:rPr lang="en-US" sz="1400"/>
              <a:t>Step 2: The task being undertaken is home repair following a disaster (Hurricane Matthew), so deduce that the most likely sections in which to find relevant key actions would be Living space or Technical assistance.</a:t>
            </a:r>
            <a:endParaRPr/>
          </a:p>
          <a:p>
            <a:pPr marL="0" lvl="0" indent="0" algn="l" rtl="0">
              <a:lnSpc>
                <a:spcPct val="100000"/>
              </a:lnSpc>
              <a:spcBef>
                <a:spcPts val="0"/>
              </a:spcBef>
              <a:spcAft>
                <a:spcPts val="0"/>
              </a:spcAft>
              <a:buSzPts val="1400"/>
              <a:buNone/>
            </a:pPr>
            <a:r>
              <a:rPr lang="en-US" sz="1400"/>
              <a:t>Step 3: Turn to page 254 to find the key actions for standard 3.</a:t>
            </a:r>
            <a:endParaRPr/>
          </a:p>
          <a:p>
            <a:pPr marL="0" lvl="0" indent="0" algn="l" rtl="0">
              <a:lnSpc>
                <a:spcPct val="100000"/>
              </a:lnSpc>
              <a:spcBef>
                <a:spcPts val="0"/>
              </a:spcBef>
              <a:spcAft>
                <a:spcPts val="0"/>
              </a:spcAft>
              <a:buSzPts val="1400"/>
              <a:buNone/>
            </a:pPr>
            <a:r>
              <a:rPr lang="en-US" sz="1400"/>
              <a:t>Step 4: Because the picture seems to show repairs being made to an existing shelter (rather than building a new shelter), the third key action seems to be the most relevant.</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You could then ask participants to check standard 5 for relevant actions.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Possible answers: standard 3 – key actions 3, standard 5 – all key actions.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Title Pag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5006324" y="807722"/>
            <a:ext cx="5238240" cy="837192"/>
          </a:xfrm>
          <a:prstGeom prst="rect">
            <a:avLst/>
          </a:prstGeom>
        </p:spPr>
        <p:txBody>
          <a:bodyPr anchor="t"/>
          <a:lstStyle>
            <a:lvl1pPr algn="l">
              <a:defRPr sz="5625" cap="all">
                <a:solidFill>
                  <a:srgbClr val="000000"/>
                </a:solidFill>
                <a:latin typeface="Open Sans Light"/>
                <a:ea typeface="Open Sans Light"/>
                <a:cs typeface="Open Sans Light"/>
                <a:sym typeface="Open Sans Light"/>
              </a:defRPr>
            </a:lvl1pPr>
          </a:lstStyle>
          <a:p>
            <a:r>
              <a:rPr lang="en-US"/>
              <a:t>Click to edit Master title style</a:t>
            </a:r>
            <a:endParaRPr/>
          </a:p>
        </p:txBody>
      </p:sp>
      <p:pic>
        <p:nvPicPr>
          <p:cNvPr id="16" name="pasted-image.pdf" descr="pasted-image.pdf"/>
          <p:cNvPicPr>
            <a:picLocks noChangeAspect="1"/>
          </p:cNvPicPr>
          <p:nvPr/>
        </p:nvPicPr>
        <p:blipFill>
          <a:blip r:embed="rId2"/>
          <a:stretch>
            <a:fillRect/>
          </a:stretch>
        </p:blipFill>
        <p:spPr>
          <a:xfrm>
            <a:off x="4770510" y="659457"/>
            <a:ext cx="133474" cy="1349419"/>
          </a:xfrm>
          <a:prstGeom prst="rect">
            <a:avLst/>
          </a:prstGeom>
          <a:ln w="12700">
            <a:miter lim="400000"/>
          </a:ln>
        </p:spPr>
      </p:pic>
      <p:pic>
        <p:nvPicPr>
          <p:cNvPr id="7" name="pasted-image.pdf" descr="pasted-image.pdf">
            <a:extLst>
              <a:ext uri="{FF2B5EF4-FFF2-40B4-BE49-F238E27FC236}">
                <a16:creationId xmlns:a16="http://schemas.microsoft.com/office/drawing/2014/main" id="{043A524B-843B-493A-AF6F-A1C24B07C97E}"/>
              </a:ext>
            </a:extLst>
          </p:cNvPr>
          <p:cNvPicPr>
            <a:picLocks noChangeAspect="1"/>
          </p:cNvPicPr>
          <p:nvPr userDrawn="1"/>
        </p:nvPicPr>
        <p:blipFill>
          <a:blip r:embed="rId3"/>
          <a:stretch>
            <a:fillRect/>
          </a:stretch>
        </p:blipFill>
        <p:spPr>
          <a:xfrm>
            <a:off x="447141" y="659457"/>
            <a:ext cx="3000589" cy="1349419"/>
          </a:xfrm>
          <a:prstGeom prst="rect">
            <a:avLst/>
          </a:prstGeom>
          <a:ln w="12700">
            <a:miter lim="400000"/>
          </a:ln>
        </p:spPr>
      </p:pic>
    </p:spTree>
    <p:extLst>
      <p:ext uri="{BB962C8B-B14F-4D97-AF65-F5344CB8AC3E}">
        <p14:creationId xmlns:p14="http://schemas.microsoft.com/office/powerpoint/2010/main" val="20036670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mp; Subtitle cop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EE5E75-E4E7-46C0-B2F7-607B74EAFE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93" y="-4991"/>
            <a:ext cx="4440864" cy="6862991"/>
          </a:xfrm>
          <a:prstGeom prst="rect">
            <a:avLst/>
          </a:prstGeom>
        </p:spPr>
      </p:pic>
      <p:sp>
        <p:nvSpPr>
          <p:cNvPr id="35" name="Title Text"/>
          <p:cNvSpPr txBox="1">
            <a:spLocks noGrp="1"/>
          </p:cNvSpPr>
          <p:nvPr>
            <p:ph type="title"/>
          </p:nvPr>
        </p:nvSpPr>
        <p:spPr>
          <a:xfrm>
            <a:off x="4472839" y="1151930"/>
            <a:ext cx="6528536" cy="794742"/>
          </a:xfrm>
          <a:prstGeom prst="rect">
            <a:avLst/>
          </a:prstGeom>
        </p:spPr>
        <p:txBody>
          <a:bodyPr anchor="t"/>
          <a:lstStyle>
            <a:lvl1pPr>
              <a:defRPr>
                <a:solidFill>
                  <a:schemeClr val="tx2">
                    <a:lumMod val="50000"/>
                  </a:schemeClr>
                </a:solidFill>
              </a:defRPr>
            </a:lvl1pPr>
          </a:lstStyle>
          <a:p>
            <a:r>
              <a:rPr lang="en-US"/>
              <a:t>Click to edit Master title style</a:t>
            </a:r>
            <a:endParaRPr/>
          </a:p>
        </p:txBody>
      </p:sp>
      <p:sp>
        <p:nvSpPr>
          <p:cNvPr id="36" name="Body Level One…"/>
          <p:cNvSpPr txBox="1">
            <a:spLocks noGrp="1"/>
          </p:cNvSpPr>
          <p:nvPr>
            <p:ph type="body" sz="half" idx="1"/>
          </p:nvPr>
        </p:nvSpPr>
        <p:spPr>
          <a:xfrm>
            <a:off x="4681842" y="2416909"/>
            <a:ext cx="6692654" cy="3397050"/>
          </a:xfrm>
          <a:prstGeom prst="rect">
            <a:avLst/>
          </a:prstGeom>
        </p:spPr>
        <p:txBody>
          <a:bodyPr anchor="t"/>
          <a:lstStyle>
            <a:lvl1pPr marL="0" indent="0">
              <a:buSzTx/>
              <a:buNone/>
              <a:defRPr>
                <a:solidFill>
                  <a:srgbClr val="FFFFFF"/>
                </a:solidFill>
              </a:defRPr>
            </a:lvl1pPr>
            <a:lvl2pPr marL="0" indent="0">
              <a:buSzTx/>
              <a:buNone/>
              <a:defRPr>
                <a:solidFill>
                  <a:srgbClr val="FFFFFF"/>
                </a:solidFill>
              </a:defRPr>
            </a:lvl2pPr>
            <a:lvl3pPr marL="0" indent="0">
              <a:buSzTx/>
              <a:buNone/>
              <a:defRPr>
                <a:solidFill>
                  <a:srgbClr val="FFFFFF"/>
                </a:solidFill>
              </a:defRPr>
            </a:lvl3pPr>
            <a:lvl4pPr marL="0" indent="0">
              <a:buSzTx/>
              <a:buNone/>
              <a:defRPr>
                <a:solidFill>
                  <a:srgbClr val="FFFFFF"/>
                </a:solidFill>
              </a:defRPr>
            </a:lvl4pPr>
            <a:lvl5pPr marL="0" indent="0">
              <a:buSzTx/>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7" name="pasted-image.pdf" descr="pasted-image.pdf"/>
          <p:cNvPicPr>
            <a:picLocks noChangeAspect="1"/>
          </p:cNvPicPr>
          <p:nvPr userDrawn="1"/>
        </p:nvPicPr>
        <p:blipFill>
          <a:blip r:embed="rId3"/>
          <a:stretch>
            <a:fillRect/>
          </a:stretch>
        </p:blipFill>
        <p:spPr>
          <a:xfrm>
            <a:off x="2255241" y="6094752"/>
            <a:ext cx="46701" cy="285751"/>
          </a:xfrm>
          <a:prstGeom prst="rect">
            <a:avLst/>
          </a:prstGeom>
          <a:ln w="12700">
            <a:miter lim="400000"/>
          </a:ln>
        </p:spPr>
      </p:pic>
      <p:pic>
        <p:nvPicPr>
          <p:cNvPr id="39" name="pasted-image.pdf" descr="pasted-image.pdf"/>
          <p:cNvPicPr>
            <a:picLocks noChangeAspect="1"/>
          </p:cNvPicPr>
          <p:nvPr/>
        </p:nvPicPr>
        <p:blipFill>
          <a:blip r:embed="rId4"/>
          <a:stretch>
            <a:fillRect/>
          </a:stretch>
        </p:blipFill>
        <p:spPr>
          <a:xfrm>
            <a:off x="367333" y="5969474"/>
            <a:ext cx="1718026" cy="737315"/>
          </a:xfrm>
          <a:prstGeom prst="rect">
            <a:avLst/>
          </a:prstGeom>
          <a:ln w="12700">
            <a:miter lim="400000"/>
          </a:ln>
        </p:spPr>
      </p:pic>
      <p:sp>
        <p:nvSpPr>
          <p:cNvPr id="10" name="TextBox 9">
            <a:extLst>
              <a:ext uri="{FF2B5EF4-FFF2-40B4-BE49-F238E27FC236}">
                <a16:creationId xmlns:a16="http://schemas.microsoft.com/office/drawing/2014/main" id="{8A22E215-9954-4806-9D9A-1A1420963F8F}"/>
              </a:ext>
            </a:extLst>
          </p:cNvPr>
          <p:cNvSpPr txBox="1"/>
          <p:nvPr userDrawn="1"/>
        </p:nvSpPr>
        <p:spPr>
          <a:xfrm>
            <a:off x="106037" y="1256370"/>
            <a:ext cx="3685623" cy="16301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5062" b="1" i="0" u="none" strike="noStrike" cap="none" spc="0" normalizeH="0" baseline="0">
                <a:ln>
                  <a:noFill/>
                </a:ln>
                <a:solidFill>
                  <a:schemeClr val="bg1"/>
                </a:solidFill>
                <a:effectLst/>
                <a:uFillTx/>
                <a:latin typeface="Open Sans Regular"/>
                <a:ea typeface="Open Sans Regular"/>
                <a:cs typeface="Open Sans Regular"/>
                <a:sym typeface="Open Sans Regular"/>
              </a:rPr>
              <a:t>Learning </a:t>
            </a:r>
          </a:p>
          <a:p>
            <a:pPr marL="160729" marR="0" indent="0" algn="ctr" defTabSz="410751" rtl="0" fontAlgn="auto" latinLnBrk="0" hangingPunct="0">
              <a:lnSpc>
                <a:spcPct val="100000"/>
              </a:lnSpc>
              <a:spcBef>
                <a:spcPts val="0"/>
              </a:spcBef>
              <a:spcAft>
                <a:spcPts val="0"/>
              </a:spcAft>
              <a:buClrTx/>
              <a:buSzTx/>
              <a:buFontTx/>
              <a:buNone/>
              <a:tabLst/>
            </a:pPr>
            <a:r>
              <a:rPr kumimoji="0" lang="en-US" sz="5062" b="1" i="0" u="none" strike="noStrike" cap="none" spc="0" normalizeH="0" baseline="0">
                <a:ln>
                  <a:noFill/>
                </a:ln>
                <a:solidFill>
                  <a:schemeClr val="bg1"/>
                </a:solidFill>
                <a:effectLst/>
                <a:uFillTx/>
                <a:latin typeface="Open Sans Regular"/>
                <a:ea typeface="Open Sans Regular"/>
                <a:cs typeface="Open Sans Regular"/>
                <a:sym typeface="Open Sans Regular"/>
              </a:rPr>
              <a:t> objectives</a:t>
            </a:r>
          </a:p>
        </p:txBody>
      </p:sp>
      <p:sp>
        <p:nvSpPr>
          <p:cNvPr id="11" name="Oval 10">
            <a:extLst>
              <a:ext uri="{FF2B5EF4-FFF2-40B4-BE49-F238E27FC236}">
                <a16:creationId xmlns:a16="http://schemas.microsoft.com/office/drawing/2014/main" id="{BA8CD374-DE7D-43EA-9F94-1DD0DF2811CA}"/>
              </a:ext>
            </a:extLst>
          </p:cNvPr>
          <p:cNvSpPr/>
          <p:nvPr userDrawn="1"/>
        </p:nvSpPr>
        <p:spPr>
          <a:xfrm>
            <a:off x="3144270" y="3552710"/>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2" name="Oval 11">
            <a:extLst>
              <a:ext uri="{FF2B5EF4-FFF2-40B4-BE49-F238E27FC236}">
                <a16:creationId xmlns:a16="http://schemas.microsoft.com/office/drawing/2014/main" id="{373BD401-B204-477D-A258-15956F87BFBD}"/>
              </a:ext>
            </a:extLst>
          </p:cNvPr>
          <p:cNvSpPr/>
          <p:nvPr userDrawn="1"/>
        </p:nvSpPr>
        <p:spPr>
          <a:xfrm>
            <a:off x="991155" y="3890925"/>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3" name="Oval 12">
            <a:extLst>
              <a:ext uri="{FF2B5EF4-FFF2-40B4-BE49-F238E27FC236}">
                <a16:creationId xmlns:a16="http://schemas.microsoft.com/office/drawing/2014/main" id="{665F1934-5DEE-4B6F-82A1-91C94ED66EC1}"/>
              </a:ext>
            </a:extLst>
          </p:cNvPr>
          <p:cNvSpPr/>
          <p:nvPr userDrawn="1"/>
        </p:nvSpPr>
        <p:spPr>
          <a:xfrm>
            <a:off x="2112917" y="3927757"/>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4" name="Oval 13">
            <a:extLst>
              <a:ext uri="{FF2B5EF4-FFF2-40B4-BE49-F238E27FC236}">
                <a16:creationId xmlns:a16="http://schemas.microsoft.com/office/drawing/2014/main" id="{603988E4-17E3-4E17-A8A9-FA733984BEF0}"/>
              </a:ext>
            </a:extLst>
          </p:cNvPr>
          <p:cNvSpPr/>
          <p:nvPr userDrawn="1"/>
        </p:nvSpPr>
        <p:spPr>
          <a:xfrm>
            <a:off x="164063" y="3335047"/>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5" name="Oval 14">
            <a:extLst>
              <a:ext uri="{FF2B5EF4-FFF2-40B4-BE49-F238E27FC236}">
                <a16:creationId xmlns:a16="http://schemas.microsoft.com/office/drawing/2014/main" id="{7D045646-DD89-4624-8E95-9D8CB247E220}"/>
              </a:ext>
            </a:extLst>
          </p:cNvPr>
          <p:cNvSpPr/>
          <p:nvPr userDrawn="1"/>
        </p:nvSpPr>
        <p:spPr>
          <a:xfrm>
            <a:off x="1007894" y="190674"/>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6" name="Oval 15">
            <a:extLst>
              <a:ext uri="{FF2B5EF4-FFF2-40B4-BE49-F238E27FC236}">
                <a16:creationId xmlns:a16="http://schemas.microsoft.com/office/drawing/2014/main" id="{8ACE747F-5601-408E-A284-04E991B5B0CB}"/>
              </a:ext>
            </a:extLst>
          </p:cNvPr>
          <p:cNvSpPr/>
          <p:nvPr userDrawn="1"/>
        </p:nvSpPr>
        <p:spPr>
          <a:xfrm>
            <a:off x="180803" y="659488"/>
            <a:ext cx="42534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7" name="Oval 16">
            <a:extLst>
              <a:ext uri="{FF2B5EF4-FFF2-40B4-BE49-F238E27FC236}">
                <a16:creationId xmlns:a16="http://schemas.microsoft.com/office/drawing/2014/main" id="{EAE39682-91C7-46FF-A65B-27005750B901}"/>
              </a:ext>
            </a:extLst>
          </p:cNvPr>
          <p:cNvSpPr/>
          <p:nvPr userDrawn="1"/>
        </p:nvSpPr>
        <p:spPr>
          <a:xfrm>
            <a:off x="85215" y="4381531"/>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8" name="Oval 17">
            <a:extLst>
              <a:ext uri="{FF2B5EF4-FFF2-40B4-BE49-F238E27FC236}">
                <a16:creationId xmlns:a16="http://schemas.microsoft.com/office/drawing/2014/main" id="{5892AB23-FC02-44D7-8FF0-02B234D00C47}"/>
              </a:ext>
            </a:extLst>
          </p:cNvPr>
          <p:cNvSpPr/>
          <p:nvPr userDrawn="1"/>
        </p:nvSpPr>
        <p:spPr>
          <a:xfrm>
            <a:off x="1993143" y="4874128"/>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19" name="Oval 18">
            <a:extLst>
              <a:ext uri="{FF2B5EF4-FFF2-40B4-BE49-F238E27FC236}">
                <a16:creationId xmlns:a16="http://schemas.microsoft.com/office/drawing/2014/main" id="{98FB21B8-E4AD-4633-83D1-A7C8732FDBF0}"/>
              </a:ext>
            </a:extLst>
          </p:cNvPr>
          <p:cNvSpPr/>
          <p:nvPr userDrawn="1"/>
        </p:nvSpPr>
        <p:spPr>
          <a:xfrm>
            <a:off x="1433234" y="5744359"/>
            <a:ext cx="36770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0" name="Oval 19">
            <a:extLst>
              <a:ext uri="{FF2B5EF4-FFF2-40B4-BE49-F238E27FC236}">
                <a16:creationId xmlns:a16="http://schemas.microsoft.com/office/drawing/2014/main" id="{B664045A-1DB3-45FF-BEAE-03007B19879C}"/>
              </a:ext>
            </a:extLst>
          </p:cNvPr>
          <p:cNvSpPr/>
          <p:nvPr userDrawn="1"/>
        </p:nvSpPr>
        <p:spPr>
          <a:xfrm>
            <a:off x="2750701" y="5518278"/>
            <a:ext cx="36770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1" name="Oval 20">
            <a:extLst>
              <a:ext uri="{FF2B5EF4-FFF2-40B4-BE49-F238E27FC236}">
                <a16:creationId xmlns:a16="http://schemas.microsoft.com/office/drawing/2014/main" id="{76E15AEC-65DB-4293-AE4E-9A0493FA6690}"/>
              </a:ext>
            </a:extLst>
          </p:cNvPr>
          <p:cNvSpPr/>
          <p:nvPr userDrawn="1"/>
        </p:nvSpPr>
        <p:spPr>
          <a:xfrm>
            <a:off x="3768178" y="4260229"/>
            <a:ext cx="36770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2" name="Oval 21">
            <a:extLst>
              <a:ext uri="{FF2B5EF4-FFF2-40B4-BE49-F238E27FC236}">
                <a16:creationId xmlns:a16="http://schemas.microsoft.com/office/drawing/2014/main" id="{A40B9A37-74F8-4DA1-B76F-1B3F3D1ECFAC}"/>
              </a:ext>
            </a:extLst>
          </p:cNvPr>
          <p:cNvSpPr/>
          <p:nvPr userDrawn="1"/>
        </p:nvSpPr>
        <p:spPr>
          <a:xfrm>
            <a:off x="178139" y="5419208"/>
            <a:ext cx="36770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3" name="Oval 22">
            <a:extLst>
              <a:ext uri="{FF2B5EF4-FFF2-40B4-BE49-F238E27FC236}">
                <a16:creationId xmlns:a16="http://schemas.microsoft.com/office/drawing/2014/main" id="{87C3606F-D2F7-4578-93CE-BE4BD279FB90}"/>
              </a:ext>
            </a:extLst>
          </p:cNvPr>
          <p:cNvSpPr/>
          <p:nvPr userDrawn="1"/>
        </p:nvSpPr>
        <p:spPr>
          <a:xfrm>
            <a:off x="3039567" y="4616056"/>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4" name="Oval 23">
            <a:extLst>
              <a:ext uri="{FF2B5EF4-FFF2-40B4-BE49-F238E27FC236}">
                <a16:creationId xmlns:a16="http://schemas.microsoft.com/office/drawing/2014/main" id="{B8882536-B02B-4BE7-95DB-754380B43616}"/>
              </a:ext>
            </a:extLst>
          </p:cNvPr>
          <p:cNvSpPr/>
          <p:nvPr userDrawn="1"/>
        </p:nvSpPr>
        <p:spPr>
          <a:xfrm>
            <a:off x="1006228" y="4874128"/>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a:ln>
                <a:noFill/>
              </a:ln>
              <a:solidFill>
                <a:srgbClr val="A5A5A5"/>
              </a:solidFill>
              <a:effectLst/>
              <a:uFillTx/>
              <a:latin typeface="Open Sans Regular"/>
              <a:ea typeface="Open Sans Regular"/>
              <a:cs typeface="Open Sans Regular"/>
              <a:sym typeface="Open Sans Regular"/>
            </a:endParaRPr>
          </a:p>
        </p:txBody>
      </p:sp>
      <p:sp>
        <p:nvSpPr>
          <p:cNvPr id="25" name="Slide Number">
            <a:extLst>
              <a:ext uri="{FF2B5EF4-FFF2-40B4-BE49-F238E27FC236}">
                <a16:creationId xmlns:a16="http://schemas.microsoft.com/office/drawing/2014/main" id="{7967351D-DA53-4ECD-925C-B42B8F86265B}"/>
              </a:ext>
            </a:extLst>
          </p:cNvPr>
          <p:cNvSpPr txBox="1">
            <a:spLocks noGrp="1"/>
          </p:cNvSpPr>
          <p:nvPr>
            <p:ph type="sldNum" sz="quarter" idx="4"/>
          </p:nvPr>
        </p:nvSpPr>
        <p:spPr>
          <a:xfrm>
            <a:off x="2260709" y="6340553"/>
            <a:ext cx="516549" cy="370107"/>
          </a:xfrm>
          <a:prstGeom prst="rect">
            <a:avLst/>
          </a:prstGeom>
        </p:spPr>
        <p:txBody>
          <a:bodyPr/>
          <a:lstStyle>
            <a:lvl1pPr algn="l">
              <a:defRPr sz="1266">
                <a:solidFill>
                  <a:schemeClr val="bg1"/>
                </a:solidFill>
              </a:defRPr>
            </a:lvl1pPr>
          </a:lstStyle>
          <a:p>
            <a:fld id="{86CB4B4D-7CA3-9044-876B-883B54F8677D}" type="slidenum">
              <a:rPr lang="en-US" smtClean="0"/>
              <a:pPr/>
              <a:t>‹#›</a:t>
            </a:fld>
            <a:endParaRPr lang="en-US"/>
          </a:p>
        </p:txBody>
      </p:sp>
      <p:sp>
        <p:nvSpPr>
          <p:cNvPr id="27" name="Page">
            <a:extLst>
              <a:ext uri="{FF2B5EF4-FFF2-40B4-BE49-F238E27FC236}">
                <a16:creationId xmlns:a16="http://schemas.microsoft.com/office/drawing/2014/main" id="{3B7AD21B-E2C4-48C4-AA2E-F356650C8775}"/>
              </a:ext>
            </a:extLst>
          </p:cNvPr>
          <p:cNvSpPr txBox="1"/>
          <p:nvPr userDrawn="1"/>
        </p:nvSpPr>
        <p:spPr>
          <a:xfrm>
            <a:off x="2269723" y="6088929"/>
            <a:ext cx="563250" cy="290977"/>
          </a:xfrm>
          <a:prstGeom prst="rect">
            <a:avLst/>
          </a:prstGeom>
          <a:ln w="12700">
            <a:miter lim="400000"/>
          </a:ln>
          <a:extLst>
            <a:ext uri="{C572A759-6A51-4108-AA02-DFA0A04FC94B}">
              <ma14:wrappingTextBoxFlag xmlns:ma14="http://schemas.microsoft.com/office/mac/drawingml/2011/main" xmlns="" val="1"/>
            </a:ext>
          </a:extLst>
        </p:spPr>
        <p:txBody>
          <a:bodyPr lIns="47625" tIns="47625" rIns="47625" bIns="47625" anchor="ctr">
            <a:spAutoFit/>
          </a:bodyPr>
          <a:lstStyle>
            <a:lvl1pPr algn="l">
              <a:defRPr sz="1400" cap="all">
                <a:solidFill>
                  <a:srgbClr val="676767"/>
                </a:solidFill>
                <a:latin typeface="Open Sans Bold"/>
                <a:ea typeface="Open Sans Bold"/>
                <a:cs typeface="Open Sans Bold"/>
                <a:sym typeface="Open Sans Bold"/>
              </a:defRPr>
            </a:lvl1pPr>
          </a:lstStyle>
          <a:p>
            <a:r>
              <a:rPr lang="en-US" sz="1266">
                <a:solidFill>
                  <a:schemeClr val="bg1"/>
                </a:solidFill>
              </a:rPr>
              <a:t>Slide</a:t>
            </a:r>
            <a:endParaRPr sz="1266">
              <a:solidFill>
                <a:schemeClr val="bg1"/>
              </a:solidFill>
            </a:endParaRPr>
          </a:p>
        </p:txBody>
      </p:sp>
    </p:spTree>
    <p:extLst>
      <p:ext uri="{BB962C8B-B14F-4D97-AF65-F5344CB8AC3E}">
        <p14:creationId xmlns:p14="http://schemas.microsoft.com/office/powerpoint/2010/main" val="15997299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p:spTree>
      <p:nvGrpSpPr>
        <p:cNvPr id="1" name=""/>
        <p:cNvGrpSpPr/>
        <p:nvPr/>
      </p:nvGrpSpPr>
      <p:grpSpPr>
        <a:xfrm>
          <a:off x="0" y="0"/>
          <a:ext cx="0" cy="0"/>
          <a:chOff x="0" y="0"/>
          <a:chExt cx="0" cy="0"/>
        </a:xfrm>
      </p:grpSpPr>
      <p:sp>
        <p:nvSpPr>
          <p:cNvPr id="8" name="Title Text">
            <a:extLst>
              <a:ext uri="{FF2B5EF4-FFF2-40B4-BE49-F238E27FC236}">
                <a16:creationId xmlns:a16="http://schemas.microsoft.com/office/drawing/2014/main" id="{E589B25D-DAE7-4F6F-BDAB-4D6675CFF5A2}"/>
              </a:ext>
            </a:extLst>
          </p:cNvPr>
          <p:cNvSpPr txBox="1">
            <a:spLocks noGrp="1"/>
          </p:cNvSpPr>
          <p:nvPr>
            <p:ph type="title"/>
          </p:nvPr>
        </p:nvSpPr>
        <p:spPr>
          <a:xfrm>
            <a:off x="791737" y="474562"/>
            <a:ext cx="10507294" cy="10623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9" name="Body Level One…">
            <a:extLst>
              <a:ext uri="{FF2B5EF4-FFF2-40B4-BE49-F238E27FC236}">
                <a16:creationId xmlns:a16="http://schemas.microsoft.com/office/drawing/2014/main" id="{CF67CE5E-0167-40A5-98E4-46BED787EF7D}"/>
              </a:ext>
            </a:extLst>
          </p:cNvPr>
          <p:cNvSpPr txBox="1">
            <a:spLocks noGrp="1"/>
          </p:cNvSpPr>
          <p:nvPr>
            <p:ph idx="1" hasCustomPrompt="1"/>
          </p:nvPr>
        </p:nvSpPr>
        <p:spPr>
          <a:xfrm>
            <a:off x="892969" y="1830586"/>
            <a:ext cx="10406062"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a:defRPr sz="2800">
                <a:solidFill>
                  <a:schemeClr val="tx2"/>
                </a:solidFill>
              </a:defRPr>
            </a:lvl1pPr>
          </a:lstStyle>
          <a:p>
            <a:r>
              <a:t>Body Level O</a:t>
            </a:r>
            <a:r>
              <a:rPr lang="en-US"/>
              <a:t>ne	</a:t>
            </a:r>
            <a:endParaRPr/>
          </a:p>
        </p:txBody>
      </p:sp>
      <p:sp>
        <p:nvSpPr>
          <p:cNvPr id="10" name="Slide Number">
            <a:extLst>
              <a:ext uri="{FF2B5EF4-FFF2-40B4-BE49-F238E27FC236}">
                <a16:creationId xmlns:a16="http://schemas.microsoft.com/office/drawing/2014/main" id="{D619F264-BD9A-4C8C-8897-5B9C668045D0}"/>
              </a:ext>
            </a:extLst>
          </p:cNvPr>
          <p:cNvSpPr txBox="1">
            <a:spLocks noGrp="1"/>
          </p:cNvSpPr>
          <p:nvPr>
            <p:ph type="sldNum" sz="quarter" idx="4"/>
          </p:nvPr>
        </p:nvSpPr>
        <p:spPr>
          <a:xfrm>
            <a:off x="2260709" y="6340553"/>
            <a:ext cx="516549" cy="370107"/>
          </a:xfrm>
          <a:prstGeom prst="rect">
            <a:avLst/>
          </a:prstGeom>
        </p:spPr>
        <p:txBody>
          <a:bodyPr/>
          <a:lstStyle>
            <a:lvl1pPr algn="l">
              <a:defRPr sz="1266"/>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5187345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92969" y="446484"/>
            <a:ext cx="5000625" cy="1398299"/>
          </a:xfrm>
          <a:prstGeom prst="rect">
            <a:avLst/>
          </a:prstGeom>
        </p:spPr>
        <p:txBody>
          <a:bodyPr anchor="t"/>
          <a:lstStyle/>
          <a:p>
            <a:r>
              <a:rPr lang="en-US"/>
              <a:t>Click to edit Master title style</a:t>
            </a:r>
            <a:endParaRPr/>
          </a:p>
        </p:txBody>
      </p:sp>
      <p:sp>
        <p:nvSpPr>
          <p:cNvPr id="61" name="Body Level One…"/>
          <p:cNvSpPr txBox="1">
            <a:spLocks noGrp="1"/>
          </p:cNvSpPr>
          <p:nvPr>
            <p:ph type="body" sz="quarter" idx="1"/>
          </p:nvPr>
        </p:nvSpPr>
        <p:spPr>
          <a:xfrm>
            <a:off x="892969" y="1839516"/>
            <a:ext cx="5000625" cy="3000375"/>
          </a:xfrm>
          <a:prstGeom prst="rect">
            <a:avLst/>
          </a:prstGeom>
        </p:spPr>
        <p:txBody>
          <a:bodyPr anchor="t"/>
          <a:lstStyle>
            <a:lvl1pPr marL="0" indent="0">
              <a:buSzTx/>
              <a:buNone/>
            </a:lvl1pPr>
            <a:lvl2pPr marL="0" indent="0">
              <a:buSzTx/>
              <a:buNone/>
            </a:lvl2pPr>
            <a:lvl3pPr marL="0" indent="0">
              <a:buSzTx/>
              <a:buNone/>
            </a:lvl3pPr>
            <a:lvl4pPr marL="0" indent="0">
              <a:buSzTx/>
              <a:buNone/>
            </a:lvl4pPr>
            <a:lvl5pPr marL="0" indent="0">
              <a:buSzTx/>
              <a:bu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Pull out quote"/>
          <p:cNvSpPr>
            <a:spLocks noGrp="1"/>
          </p:cNvSpPr>
          <p:nvPr>
            <p:ph type="body" sz="quarter" idx="14"/>
          </p:nvPr>
        </p:nvSpPr>
        <p:spPr>
          <a:xfrm>
            <a:off x="1174782" y="4795245"/>
            <a:ext cx="4604942" cy="285751"/>
          </a:xfrm>
          <a:prstGeom prst="rect">
            <a:avLst/>
          </a:prstGeom>
        </p:spPr>
        <p:txBody>
          <a:bodyPr/>
          <a:lstStyle>
            <a:lvl1pPr marL="0" indent="0">
              <a:spcBef>
                <a:spcPts val="0"/>
              </a:spcBef>
              <a:buSzTx/>
              <a:buNone/>
              <a:defRPr>
                <a:solidFill>
                  <a:srgbClr val="00A585"/>
                </a:solidFill>
                <a:latin typeface="Open Sans Bold"/>
                <a:sym typeface="Open Sans Bold"/>
              </a:defRPr>
            </a:lvl1pPr>
          </a:lstStyle>
          <a:p>
            <a:pPr marL="0" lvl="0" indent="0">
              <a:spcBef>
                <a:spcPts val="0"/>
              </a:spcBef>
              <a:buSzTx/>
              <a:buNone/>
              <a:defRPr>
                <a:solidFill>
                  <a:srgbClr val="00A585"/>
                </a:solidFill>
                <a:latin typeface="Open Sans Bold"/>
                <a:ea typeface="Open Sans Bold"/>
                <a:cs typeface="Open Sans Bold"/>
                <a:sym typeface="Open Sans Bold"/>
              </a:defRPr>
            </a:pPr>
            <a:r>
              <a:rPr lang="en-US"/>
              <a:t>Click to edit Master text styles</a:t>
            </a:r>
          </a:p>
        </p:txBody>
      </p:sp>
      <p:sp>
        <p:nvSpPr>
          <p:cNvPr id="9" name="Image">
            <a:extLst>
              <a:ext uri="{FF2B5EF4-FFF2-40B4-BE49-F238E27FC236}">
                <a16:creationId xmlns:a16="http://schemas.microsoft.com/office/drawing/2014/main" id="{0ED3D70E-6B47-4A57-B780-3B838209AEE6}"/>
              </a:ext>
            </a:extLst>
          </p:cNvPr>
          <p:cNvSpPr>
            <a:spLocks noGrp="1"/>
          </p:cNvSpPr>
          <p:nvPr>
            <p:ph type="pic" sz="half" idx="15"/>
          </p:nvPr>
        </p:nvSpPr>
        <p:spPr>
          <a:xfrm>
            <a:off x="5893594" y="0"/>
            <a:ext cx="6310209" cy="6867856"/>
          </a:xfrm>
          <a:custGeom>
            <a:avLst/>
            <a:gdLst>
              <a:gd name="connsiteX0" fmla="*/ 0 w 6971552"/>
              <a:gd name="connsiteY0" fmla="*/ 0 h 8066833"/>
              <a:gd name="connsiteX1" fmla="*/ 6971552 w 6971552"/>
              <a:gd name="connsiteY1" fmla="*/ 0 h 8066833"/>
              <a:gd name="connsiteX2" fmla="*/ 6971552 w 6971552"/>
              <a:gd name="connsiteY2" fmla="*/ 8066833 h 8066833"/>
              <a:gd name="connsiteX3" fmla="*/ 0 w 6971552"/>
              <a:gd name="connsiteY3" fmla="*/ 8066833 h 8066833"/>
              <a:gd name="connsiteX4" fmla="*/ 0 w 6971552"/>
              <a:gd name="connsiteY4" fmla="*/ 0 h 8066833"/>
              <a:gd name="connsiteX0" fmla="*/ 0 w 6971552"/>
              <a:gd name="connsiteY0" fmla="*/ 0 h 9776761"/>
              <a:gd name="connsiteX1" fmla="*/ 6971552 w 6971552"/>
              <a:gd name="connsiteY1" fmla="*/ 0 h 9776761"/>
              <a:gd name="connsiteX2" fmla="*/ 6971552 w 6971552"/>
              <a:gd name="connsiteY2" fmla="*/ 8066833 h 9776761"/>
              <a:gd name="connsiteX3" fmla="*/ 3438144 w 6971552"/>
              <a:gd name="connsiteY3" fmla="*/ 9776761 h 9776761"/>
              <a:gd name="connsiteX4" fmla="*/ 0 w 6971552"/>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0 w 7008128"/>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999042 w 7008128"/>
              <a:gd name="connsiteY4" fmla="*/ 5742432 h 9776761"/>
              <a:gd name="connsiteX5" fmla="*/ 0 w 7008128"/>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589287 w 6598373"/>
              <a:gd name="connsiteY4" fmla="*/ 5742432 h 9776761"/>
              <a:gd name="connsiteX5" fmla="*/ 22359 w 6598373"/>
              <a:gd name="connsiteY5" fmla="*/ 3072384 h 9776761"/>
              <a:gd name="connsiteX6" fmla="*/ 1236165 w 6598373"/>
              <a:gd name="connsiteY6"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1183648 w 6598373"/>
              <a:gd name="connsiteY4" fmla="*/ 7827264 h 9776761"/>
              <a:gd name="connsiteX5" fmla="*/ 589287 w 6598373"/>
              <a:gd name="connsiteY5" fmla="*/ 5742432 h 9776761"/>
              <a:gd name="connsiteX6" fmla="*/ 22359 w 6598373"/>
              <a:gd name="connsiteY6" fmla="*/ 3072384 h 9776761"/>
              <a:gd name="connsiteX7" fmla="*/ 1236165 w 6598373"/>
              <a:gd name="connsiteY7" fmla="*/ 0 h 9776761"/>
              <a:gd name="connsiteX0" fmla="*/ 1269828 w 6632036"/>
              <a:gd name="connsiteY0" fmla="*/ 0 h 9776761"/>
              <a:gd name="connsiteX1" fmla="*/ 6595460 w 6632036"/>
              <a:gd name="connsiteY1" fmla="*/ 0 h 9776761"/>
              <a:gd name="connsiteX2" fmla="*/ 6632036 w 6632036"/>
              <a:gd name="connsiteY2" fmla="*/ 9767617 h 9776761"/>
              <a:gd name="connsiteX3" fmla="*/ 3062052 w 6632036"/>
              <a:gd name="connsiteY3" fmla="*/ 9776761 h 9776761"/>
              <a:gd name="connsiteX4" fmla="*/ 1217311 w 6632036"/>
              <a:gd name="connsiteY4" fmla="*/ 7827264 h 9776761"/>
              <a:gd name="connsiteX5" fmla="*/ 348630 w 6632036"/>
              <a:gd name="connsiteY5" fmla="*/ 5897880 h 9776761"/>
              <a:gd name="connsiteX6" fmla="*/ 56022 w 6632036"/>
              <a:gd name="connsiteY6" fmla="*/ 3072384 h 9776761"/>
              <a:gd name="connsiteX7" fmla="*/ 1269828 w 6632036"/>
              <a:gd name="connsiteY7" fmla="*/ 0 h 9776761"/>
              <a:gd name="connsiteX0" fmla="*/ 988726 w 6350934"/>
              <a:gd name="connsiteY0" fmla="*/ 0 h 9776761"/>
              <a:gd name="connsiteX1" fmla="*/ 6314358 w 6350934"/>
              <a:gd name="connsiteY1" fmla="*/ 0 h 9776761"/>
              <a:gd name="connsiteX2" fmla="*/ 6350934 w 6350934"/>
              <a:gd name="connsiteY2" fmla="*/ 9767617 h 9776761"/>
              <a:gd name="connsiteX3" fmla="*/ 2780950 w 6350934"/>
              <a:gd name="connsiteY3" fmla="*/ 9776761 h 9776761"/>
              <a:gd name="connsiteX4" fmla="*/ 936209 w 6350934"/>
              <a:gd name="connsiteY4" fmla="*/ 7827264 h 9776761"/>
              <a:gd name="connsiteX5" fmla="*/ 67528 w 6350934"/>
              <a:gd name="connsiteY5" fmla="*/ 5897880 h 9776761"/>
              <a:gd name="connsiteX6" fmla="*/ 1121756 w 6350934"/>
              <a:gd name="connsiteY6" fmla="*/ 3941064 h 9776761"/>
              <a:gd name="connsiteX7" fmla="*/ 988726 w 6350934"/>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442055 w 5804263"/>
              <a:gd name="connsiteY0" fmla="*/ 0 h 9776761"/>
              <a:gd name="connsiteX1" fmla="*/ 5767687 w 5804263"/>
              <a:gd name="connsiteY1" fmla="*/ 0 h 9776761"/>
              <a:gd name="connsiteX2" fmla="*/ 5804263 w 5804263"/>
              <a:gd name="connsiteY2" fmla="*/ 9767617 h 9776761"/>
              <a:gd name="connsiteX3" fmla="*/ 2234279 w 5804263"/>
              <a:gd name="connsiteY3" fmla="*/ 9776761 h 9776761"/>
              <a:gd name="connsiteX4" fmla="*/ 389538 w 5804263"/>
              <a:gd name="connsiteY4" fmla="*/ 7827264 h 9776761"/>
              <a:gd name="connsiteX5" fmla="*/ 956010 w 5804263"/>
              <a:gd name="connsiteY5" fmla="*/ 5550408 h 9776761"/>
              <a:gd name="connsiteX6" fmla="*/ 575085 w 5804263"/>
              <a:gd name="connsiteY6" fmla="*/ 3941064 h 9776761"/>
              <a:gd name="connsiteX7" fmla="*/ 386586 w 5804263"/>
              <a:gd name="connsiteY7" fmla="*/ 896112 h 9776761"/>
              <a:gd name="connsiteX8" fmla="*/ 442055 w 5804263"/>
              <a:gd name="connsiteY8" fmla="*/ 0 h 9776761"/>
              <a:gd name="connsiteX0" fmla="*/ 427834 w 5790042"/>
              <a:gd name="connsiteY0" fmla="*/ 0 h 9776761"/>
              <a:gd name="connsiteX1" fmla="*/ 5753466 w 5790042"/>
              <a:gd name="connsiteY1" fmla="*/ 0 h 9776761"/>
              <a:gd name="connsiteX2" fmla="*/ 5790042 w 5790042"/>
              <a:gd name="connsiteY2" fmla="*/ 9767617 h 9776761"/>
              <a:gd name="connsiteX3" fmla="*/ 2220058 w 5790042"/>
              <a:gd name="connsiteY3" fmla="*/ 9776761 h 9776761"/>
              <a:gd name="connsiteX4" fmla="*/ 375317 w 5790042"/>
              <a:gd name="connsiteY4" fmla="*/ 7827264 h 9776761"/>
              <a:gd name="connsiteX5" fmla="*/ 941789 w 5790042"/>
              <a:gd name="connsiteY5" fmla="*/ 5550408 h 9776761"/>
              <a:gd name="connsiteX6" fmla="*/ 560864 w 5790042"/>
              <a:gd name="connsiteY6" fmla="*/ 3941064 h 9776761"/>
              <a:gd name="connsiteX7" fmla="*/ 372365 w 5790042"/>
              <a:gd name="connsiteY7" fmla="*/ 896112 h 9776761"/>
              <a:gd name="connsiteX8" fmla="*/ 427834 w 5790042"/>
              <a:gd name="connsiteY8"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379534 w 5794259"/>
              <a:gd name="connsiteY4" fmla="*/ 7827264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1676692 w 5794259"/>
              <a:gd name="connsiteY4" fmla="*/ 7479792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93127 w 5455335"/>
              <a:gd name="connsiteY0" fmla="*/ 0 h 9767617"/>
              <a:gd name="connsiteX1" fmla="*/ 5418759 w 5455335"/>
              <a:gd name="connsiteY1" fmla="*/ 0 h 9767617"/>
              <a:gd name="connsiteX2" fmla="*/ 5455335 w 5455335"/>
              <a:gd name="connsiteY2" fmla="*/ 9767617 h 9767617"/>
              <a:gd name="connsiteX3" fmla="*/ 2867879 w 5455335"/>
              <a:gd name="connsiteY3" fmla="*/ 9758473 h 9767617"/>
              <a:gd name="connsiteX4" fmla="*/ 1337768 w 5455335"/>
              <a:gd name="connsiteY4" fmla="*/ 7479792 h 9767617"/>
              <a:gd name="connsiteX5" fmla="*/ 607082 w 5455335"/>
              <a:gd name="connsiteY5" fmla="*/ 5550408 h 9767617"/>
              <a:gd name="connsiteX6" fmla="*/ 226157 w 5455335"/>
              <a:gd name="connsiteY6" fmla="*/ 3941064 h 9767617"/>
              <a:gd name="connsiteX7" fmla="*/ 37658 w 5455335"/>
              <a:gd name="connsiteY7" fmla="*/ 896112 h 9767617"/>
              <a:gd name="connsiteX8" fmla="*/ 65258 w 5455335"/>
              <a:gd name="connsiteY8" fmla="*/ 173736 h 9767617"/>
              <a:gd name="connsiteX9" fmla="*/ 93127 w 5455335"/>
              <a:gd name="connsiteY9" fmla="*/ 0 h 9767617"/>
              <a:gd name="connsiteX0" fmla="*/ 55469 w 5417677"/>
              <a:gd name="connsiteY0" fmla="*/ 0 h 9767617"/>
              <a:gd name="connsiteX1" fmla="*/ 5381101 w 5417677"/>
              <a:gd name="connsiteY1" fmla="*/ 0 h 9767617"/>
              <a:gd name="connsiteX2" fmla="*/ 5417677 w 5417677"/>
              <a:gd name="connsiteY2" fmla="*/ 9767617 h 9767617"/>
              <a:gd name="connsiteX3" fmla="*/ 2830221 w 5417677"/>
              <a:gd name="connsiteY3" fmla="*/ 9758473 h 9767617"/>
              <a:gd name="connsiteX4" fmla="*/ 1300110 w 5417677"/>
              <a:gd name="connsiteY4" fmla="*/ 7479792 h 9767617"/>
              <a:gd name="connsiteX5" fmla="*/ 569424 w 5417677"/>
              <a:gd name="connsiteY5" fmla="*/ 5550408 h 9767617"/>
              <a:gd name="connsiteX6" fmla="*/ 188499 w 5417677"/>
              <a:gd name="connsiteY6" fmla="*/ 3941064 h 9767617"/>
              <a:gd name="connsiteX7" fmla="*/ 0 w 5417677"/>
              <a:gd name="connsiteY7" fmla="*/ 896112 h 9767617"/>
              <a:gd name="connsiteX8" fmla="*/ 27600 w 5417677"/>
              <a:gd name="connsiteY8" fmla="*/ 173736 h 9767617"/>
              <a:gd name="connsiteX9" fmla="*/ 55469 w 5417677"/>
              <a:gd name="connsiteY9" fmla="*/ 0 h 97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677" h="9767617">
                <a:moveTo>
                  <a:pt x="55469" y="0"/>
                </a:moveTo>
                <a:lnTo>
                  <a:pt x="5381101" y="0"/>
                </a:lnTo>
                <a:lnTo>
                  <a:pt x="5417677" y="9767617"/>
                </a:lnTo>
                <a:lnTo>
                  <a:pt x="2830221" y="9758473"/>
                </a:lnTo>
                <a:cubicBezTo>
                  <a:pt x="2103453" y="9092181"/>
                  <a:pt x="1706627" y="8152180"/>
                  <a:pt x="1300110" y="7479792"/>
                </a:cubicBezTo>
                <a:cubicBezTo>
                  <a:pt x="893593" y="6807404"/>
                  <a:pt x="767544" y="6201156"/>
                  <a:pt x="569424" y="5550408"/>
                </a:cubicBezTo>
                <a:cubicBezTo>
                  <a:pt x="169784" y="3927044"/>
                  <a:pt x="400835" y="5007864"/>
                  <a:pt x="188499" y="3941064"/>
                </a:cubicBezTo>
                <a:cubicBezTo>
                  <a:pt x="63236" y="3104388"/>
                  <a:pt x="22172" y="1552956"/>
                  <a:pt x="0" y="896112"/>
                </a:cubicBezTo>
                <a:cubicBezTo>
                  <a:pt x="54141" y="219456"/>
                  <a:pt x="18355" y="323088"/>
                  <a:pt x="27600" y="173736"/>
                </a:cubicBezTo>
                <a:cubicBezTo>
                  <a:pt x="36845" y="24384"/>
                  <a:pt x="5911" y="940308"/>
                  <a:pt x="55469"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p>
            <a:r>
              <a:rPr lang="en-US"/>
              <a:t>Click icon to add picture</a:t>
            </a:r>
            <a:endParaRPr/>
          </a:p>
        </p:txBody>
      </p:sp>
      <p:sp>
        <p:nvSpPr>
          <p:cNvPr id="2" name="Slide Number">
            <a:extLst>
              <a:ext uri="{FF2B5EF4-FFF2-40B4-BE49-F238E27FC236}">
                <a16:creationId xmlns:a16="http://schemas.microsoft.com/office/drawing/2014/main" id="{E2599E50-7231-57F3-33AC-551200A07674}"/>
              </a:ext>
            </a:extLst>
          </p:cNvPr>
          <p:cNvSpPr txBox="1">
            <a:spLocks noGrp="1"/>
          </p:cNvSpPr>
          <p:nvPr>
            <p:ph type="sldNum" sz="quarter" idx="4"/>
          </p:nvPr>
        </p:nvSpPr>
        <p:spPr>
          <a:xfrm>
            <a:off x="2260709" y="6340553"/>
            <a:ext cx="516549" cy="370107"/>
          </a:xfrm>
          <a:prstGeom prst="rect">
            <a:avLst/>
          </a:prstGeom>
        </p:spPr>
        <p:txBody>
          <a:bodyPr/>
          <a:lstStyle>
            <a:lvl1pPr algn="l">
              <a:defRPr sz="1266"/>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752811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End page">
    <p:spTree>
      <p:nvGrpSpPr>
        <p:cNvPr id="1" name=""/>
        <p:cNvGrpSpPr/>
        <p:nvPr/>
      </p:nvGrpSpPr>
      <p:grpSpPr>
        <a:xfrm>
          <a:off x="0" y="0"/>
          <a:ext cx="0" cy="0"/>
          <a:chOff x="0" y="0"/>
          <a:chExt cx="0" cy="0"/>
        </a:xfrm>
      </p:grpSpPr>
      <p:pic>
        <p:nvPicPr>
          <p:cNvPr id="106" name="pasted-image.pdf" descr="pasted-image.pdf"/>
          <p:cNvPicPr>
            <a:picLocks noChangeAspect="1"/>
          </p:cNvPicPr>
          <p:nvPr/>
        </p:nvPicPr>
        <p:blipFill>
          <a:blip r:embed="rId2"/>
          <a:stretch>
            <a:fillRect/>
          </a:stretch>
        </p:blipFill>
        <p:spPr>
          <a:xfrm>
            <a:off x="2619317" y="2428151"/>
            <a:ext cx="3400262" cy="1573076"/>
          </a:xfrm>
          <a:prstGeom prst="rect">
            <a:avLst/>
          </a:prstGeom>
          <a:ln w="12700">
            <a:miter lim="400000"/>
          </a:ln>
        </p:spPr>
      </p:pic>
      <p:pic>
        <p:nvPicPr>
          <p:cNvPr id="107" name="pasted-image.pdf" descr="pasted-image.pdf"/>
          <p:cNvPicPr>
            <a:picLocks noChangeAspect="1"/>
          </p:cNvPicPr>
          <p:nvPr/>
        </p:nvPicPr>
        <p:blipFill>
          <a:blip r:embed="rId3"/>
          <a:stretch>
            <a:fillRect/>
          </a:stretch>
        </p:blipFill>
        <p:spPr>
          <a:xfrm>
            <a:off x="6364159" y="2796094"/>
            <a:ext cx="82809" cy="837192"/>
          </a:xfrm>
          <a:prstGeom prst="rect">
            <a:avLst/>
          </a:prstGeom>
          <a:ln w="12700">
            <a:miter lim="400000"/>
          </a:ln>
        </p:spPr>
      </p:pic>
      <p:sp>
        <p:nvSpPr>
          <p:cNvPr id="108" name="You"/>
          <p:cNvSpPr txBox="1"/>
          <p:nvPr/>
        </p:nvSpPr>
        <p:spPr>
          <a:xfrm>
            <a:off x="6794533" y="3070380"/>
            <a:ext cx="4979432" cy="788677"/>
          </a:xfrm>
          <a:prstGeom prst="rect">
            <a:avLst/>
          </a:prstGeom>
          <a:ln w="12700">
            <a:miter lim="400000"/>
          </a:ln>
          <a:extLst>
            <a:ext uri="{C572A759-6A51-4108-AA02-DFA0A04FC94B}">
              <ma14:wrappingTextBoxFlag xmlns:ma14="http://schemas.microsoft.com/office/mac/drawingml/2011/main" xmlns="" val="1"/>
            </a:ext>
          </a:extLst>
        </p:spPr>
        <p:txBody>
          <a:bodyPr lIns="47625" tIns="47625" rIns="47625" bIns="47625" anchor="ctr">
            <a:spAutoFit/>
          </a:bodyPr>
          <a:lstStyle>
            <a:lvl1pPr algn="l">
              <a:defRPr sz="4800" cap="all">
                <a:solidFill>
                  <a:srgbClr val="00A585"/>
                </a:solidFill>
                <a:latin typeface="Open Sans Bold"/>
                <a:ea typeface="Open Sans Bold"/>
                <a:cs typeface="Open Sans Bold"/>
                <a:sym typeface="Open Sans Bold"/>
              </a:defRPr>
            </a:lvl1pPr>
          </a:lstStyle>
          <a:p>
            <a:r>
              <a:rPr sz="4500"/>
              <a:t>You</a:t>
            </a:r>
          </a:p>
        </p:txBody>
      </p:sp>
      <p:sp>
        <p:nvSpPr>
          <p:cNvPr id="109" name="Thank"/>
          <p:cNvSpPr txBox="1"/>
          <p:nvPr/>
        </p:nvSpPr>
        <p:spPr>
          <a:xfrm>
            <a:off x="6746907" y="2501616"/>
            <a:ext cx="5164629" cy="961802"/>
          </a:xfrm>
          <a:prstGeom prst="rect">
            <a:avLst/>
          </a:prstGeom>
          <a:ln w="12700">
            <a:miter lim="400000"/>
          </a:ln>
          <a:extLst>
            <a:ext uri="{C572A759-6A51-4108-AA02-DFA0A04FC94B}">
              <ma14:wrappingTextBoxFlag xmlns:ma14="http://schemas.microsoft.com/office/mac/drawingml/2011/main" xmlns="" val="1"/>
            </a:ext>
          </a:extLst>
        </p:spPr>
        <p:txBody>
          <a:bodyPr lIns="47625" tIns="47625" rIns="47625" bIns="47625" anchor="ctr">
            <a:spAutoFit/>
          </a:bodyPr>
          <a:lstStyle>
            <a:lvl1pPr algn="l">
              <a:defRPr sz="6000" cap="all">
                <a:solidFill>
                  <a:srgbClr val="000000"/>
                </a:solidFill>
                <a:latin typeface="Open Sans Light"/>
                <a:ea typeface="Open Sans Light"/>
                <a:cs typeface="Open Sans Light"/>
                <a:sym typeface="Open Sans Light"/>
              </a:defRPr>
            </a:lvl1pPr>
          </a:lstStyle>
          <a:p>
            <a:r>
              <a:rPr sz="5625"/>
              <a:t>Thank</a:t>
            </a:r>
          </a:p>
        </p:txBody>
      </p:sp>
    </p:spTree>
    <p:extLst>
      <p:ext uri="{BB962C8B-B14F-4D97-AF65-F5344CB8AC3E}">
        <p14:creationId xmlns:p14="http://schemas.microsoft.com/office/powerpoint/2010/main" val="213903784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DF33-3ECD-4851-8499-D9EBCDE7971A}"/>
              </a:ext>
            </a:extLst>
          </p:cNvPr>
          <p:cNvSpPr>
            <a:spLocks noGrp="1"/>
          </p:cNvSpPr>
          <p:nvPr>
            <p:ph type="title"/>
          </p:nvPr>
        </p:nvSpPr>
        <p:spPr>
          <a:xfrm>
            <a:off x="892969" y="607219"/>
            <a:ext cx="10406062" cy="92974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E7A3AC-D926-401D-880F-27F81D85C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F56B8-4D25-4B2F-B081-D5BFE1DDE2C0}"/>
              </a:ext>
            </a:extLst>
          </p:cNvPr>
          <p:cNvSpPr>
            <a:spLocks noGrp="1"/>
          </p:cNvSpPr>
          <p:nvPr>
            <p:ph type="dt" sz="half" idx="10"/>
          </p:nvPr>
        </p:nvSpPr>
        <p:spPr/>
        <p:txBody>
          <a:bodyPr/>
          <a:lstStyle/>
          <a:p>
            <a:fld id="{2A7E6BA4-31A0-44BF-BB9A-0F7368C1F79F}" type="datetimeFigureOut">
              <a:rPr lang="en-US" smtClean="0"/>
              <a:t>2/9/24</a:t>
            </a:fld>
            <a:endParaRPr lang="en-US"/>
          </a:p>
        </p:txBody>
      </p:sp>
      <p:sp>
        <p:nvSpPr>
          <p:cNvPr id="5" name="Footer Placeholder 4">
            <a:extLst>
              <a:ext uri="{FF2B5EF4-FFF2-40B4-BE49-F238E27FC236}">
                <a16:creationId xmlns:a16="http://schemas.microsoft.com/office/drawing/2014/main" id="{9BA687A4-0C1B-41C4-A6B0-C2F4ED336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972F2-A485-43EB-9B6B-F8F8D1DCF08B}"/>
              </a:ext>
            </a:extLst>
          </p:cNvPr>
          <p:cNvSpPr>
            <a:spLocks noGrp="1"/>
          </p:cNvSpPr>
          <p:nvPr>
            <p:ph type="sldNum" sz="quarter" idx="12"/>
          </p:nvPr>
        </p:nvSpPr>
        <p:spPr>
          <a:xfrm>
            <a:off x="2381168" y="6177487"/>
            <a:ext cx="304311" cy="274159"/>
          </a:xfrm>
        </p:spPr>
        <p:txBody>
          <a:bodyPr/>
          <a:lstStyle/>
          <a:p>
            <a:fld id="{FBCD03B0-84EF-4362-81DE-BFD040BBB0A4}" type="slidenum">
              <a:rPr lang="en-US" smtClean="0"/>
              <a:t>‹#›</a:t>
            </a:fld>
            <a:endParaRPr lang="en-US"/>
          </a:p>
        </p:txBody>
      </p:sp>
    </p:spTree>
    <p:extLst>
      <p:ext uri="{BB962C8B-B14F-4D97-AF65-F5344CB8AC3E}">
        <p14:creationId xmlns:p14="http://schemas.microsoft.com/office/powerpoint/2010/main" val="34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01CFB-C533-4427-BA19-8C2794712742}"/>
              </a:ext>
            </a:extLst>
          </p:cNvPr>
          <p:cNvSpPr>
            <a:spLocks noGrp="1"/>
          </p:cNvSpPr>
          <p:nvPr>
            <p:ph type="dt" sz="half" idx="10"/>
          </p:nvPr>
        </p:nvSpPr>
        <p:spPr/>
        <p:txBody>
          <a:bodyPr/>
          <a:lstStyle/>
          <a:p>
            <a:fld id="{2A7E6BA4-31A0-44BF-BB9A-0F7368C1F79F}" type="datetimeFigureOut">
              <a:rPr lang="en-US" smtClean="0"/>
              <a:t>2/9/24</a:t>
            </a:fld>
            <a:endParaRPr lang="en-US"/>
          </a:p>
        </p:txBody>
      </p:sp>
      <p:sp>
        <p:nvSpPr>
          <p:cNvPr id="3" name="Footer Placeholder 2">
            <a:extLst>
              <a:ext uri="{FF2B5EF4-FFF2-40B4-BE49-F238E27FC236}">
                <a16:creationId xmlns:a16="http://schemas.microsoft.com/office/drawing/2014/main" id="{8DD5CDAD-8E97-4B4A-8FD8-DB7BACBF06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7A700-85E4-40EB-BF21-AE1FA3F55B99}"/>
              </a:ext>
            </a:extLst>
          </p:cNvPr>
          <p:cNvSpPr>
            <a:spLocks noGrp="1"/>
          </p:cNvSpPr>
          <p:nvPr>
            <p:ph type="sldNum" sz="quarter" idx="12"/>
          </p:nvPr>
        </p:nvSpPr>
        <p:spPr>
          <a:xfrm>
            <a:off x="2381169" y="6177488"/>
            <a:ext cx="306575" cy="223619"/>
          </a:xfrm>
        </p:spPr>
        <p:txBody>
          <a:bodyPr/>
          <a:lstStyle/>
          <a:p>
            <a:fld id="{FBCD03B0-84EF-4362-81DE-BFD040BBB0A4}" type="slidenum">
              <a:rPr lang="en-US" smtClean="0"/>
              <a:t>‹#›</a:t>
            </a:fld>
            <a:endParaRPr lang="en-US"/>
          </a:p>
        </p:txBody>
      </p:sp>
    </p:spTree>
    <p:extLst>
      <p:ext uri="{BB962C8B-B14F-4D97-AF65-F5344CB8AC3E}">
        <p14:creationId xmlns:p14="http://schemas.microsoft.com/office/powerpoint/2010/main" val="80438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Subtitle 1">
  <p:cSld name="Title &amp; Subtitle 1">
    <p:spTree>
      <p:nvGrpSpPr>
        <p:cNvPr id="1" name="Shape 425"/>
        <p:cNvGrpSpPr/>
        <p:nvPr/>
      </p:nvGrpSpPr>
      <p:grpSpPr>
        <a:xfrm>
          <a:off x="0" y="0"/>
          <a:ext cx="0" cy="0"/>
          <a:chOff x="0" y="0"/>
          <a:chExt cx="0" cy="0"/>
        </a:xfrm>
      </p:grpSpPr>
      <p:sp>
        <p:nvSpPr>
          <p:cNvPr id="426" name="Google Shape;426;g2ad0a756612_4_272"/>
          <p:cNvSpPr txBox="1">
            <a:spLocks noGrp="1"/>
          </p:cNvSpPr>
          <p:nvPr>
            <p:ph type="title"/>
          </p:nvPr>
        </p:nvSpPr>
        <p:spPr>
          <a:xfrm>
            <a:off x="866217" y="524120"/>
            <a:ext cx="9220794" cy="794700"/>
          </a:xfrm>
          <a:prstGeom prst="rect">
            <a:avLst/>
          </a:prstGeom>
          <a:noFill/>
          <a:ln>
            <a:noFill/>
          </a:ln>
        </p:spPr>
        <p:txBody>
          <a:bodyPr spcFirstLastPara="1" wrap="square" lIns="50800" tIns="50800" rIns="50800" bIns="50800" anchor="t" anchorCtr="0">
            <a:normAutofit/>
          </a:bodyPr>
          <a:lstStyle>
            <a:lvl1pPr lvl="0" algn="l" rtl="0">
              <a:lnSpc>
                <a:spcPct val="100000"/>
              </a:lnSpc>
              <a:spcBef>
                <a:spcPts val="0"/>
              </a:spcBef>
              <a:spcAft>
                <a:spcPts val="0"/>
              </a:spcAft>
              <a:buClr>
                <a:srgbClr val="000000"/>
              </a:buClr>
              <a:buSzPts val="1800"/>
              <a:buFont typeface="Arial"/>
              <a:buNone/>
              <a:defRPr/>
            </a:lvl1pPr>
            <a:lvl2pPr lvl="1" algn="ctr" rtl="0">
              <a:lnSpc>
                <a:spcPct val="100000"/>
              </a:lnSpc>
              <a:spcBef>
                <a:spcPts val="0"/>
              </a:spcBef>
              <a:spcAft>
                <a:spcPts val="0"/>
              </a:spcAft>
              <a:buClr>
                <a:srgbClr val="00B297"/>
              </a:buClr>
              <a:buSzPts val="1800"/>
              <a:buFont typeface="Arial"/>
              <a:buNone/>
              <a:defRPr/>
            </a:lvl2pPr>
            <a:lvl3pPr lvl="2" algn="ctr" rtl="0">
              <a:lnSpc>
                <a:spcPct val="100000"/>
              </a:lnSpc>
              <a:spcBef>
                <a:spcPts val="0"/>
              </a:spcBef>
              <a:spcAft>
                <a:spcPts val="0"/>
              </a:spcAft>
              <a:buClr>
                <a:srgbClr val="00B297"/>
              </a:buClr>
              <a:buSzPts val="1800"/>
              <a:buFont typeface="Arial"/>
              <a:buNone/>
              <a:defRPr/>
            </a:lvl3pPr>
            <a:lvl4pPr lvl="3" algn="ctr" rtl="0">
              <a:lnSpc>
                <a:spcPct val="100000"/>
              </a:lnSpc>
              <a:spcBef>
                <a:spcPts val="0"/>
              </a:spcBef>
              <a:spcAft>
                <a:spcPts val="0"/>
              </a:spcAft>
              <a:buClr>
                <a:srgbClr val="00B297"/>
              </a:buClr>
              <a:buSzPts val="1800"/>
              <a:buFont typeface="Arial"/>
              <a:buNone/>
              <a:defRPr/>
            </a:lvl4pPr>
            <a:lvl5pPr lvl="4" algn="ctr" rtl="0">
              <a:lnSpc>
                <a:spcPct val="100000"/>
              </a:lnSpc>
              <a:spcBef>
                <a:spcPts val="0"/>
              </a:spcBef>
              <a:spcAft>
                <a:spcPts val="0"/>
              </a:spcAft>
              <a:buClr>
                <a:srgbClr val="00B297"/>
              </a:buClr>
              <a:buSzPts val="1800"/>
              <a:buFont typeface="Arial"/>
              <a:buNone/>
              <a:defRPr/>
            </a:lvl5pPr>
            <a:lvl6pPr lvl="5" algn="ctr" rtl="0">
              <a:lnSpc>
                <a:spcPct val="100000"/>
              </a:lnSpc>
              <a:spcBef>
                <a:spcPts val="0"/>
              </a:spcBef>
              <a:spcAft>
                <a:spcPts val="0"/>
              </a:spcAft>
              <a:buClr>
                <a:srgbClr val="00B297"/>
              </a:buClr>
              <a:buSzPts val="1800"/>
              <a:buFont typeface="Arial"/>
              <a:buNone/>
              <a:defRPr/>
            </a:lvl6pPr>
            <a:lvl7pPr lvl="6" algn="ctr" rtl="0">
              <a:lnSpc>
                <a:spcPct val="100000"/>
              </a:lnSpc>
              <a:spcBef>
                <a:spcPts val="0"/>
              </a:spcBef>
              <a:spcAft>
                <a:spcPts val="0"/>
              </a:spcAft>
              <a:buClr>
                <a:srgbClr val="00B297"/>
              </a:buClr>
              <a:buSzPts val="1800"/>
              <a:buFont typeface="Arial"/>
              <a:buNone/>
              <a:defRPr/>
            </a:lvl7pPr>
            <a:lvl8pPr lvl="7" algn="ctr" rtl="0">
              <a:lnSpc>
                <a:spcPct val="100000"/>
              </a:lnSpc>
              <a:spcBef>
                <a:spcPts val="0"/>
              </a:spcBef>
              <a:spcAft>
                <a:spcPts val="0"/>
              </a:spcAft>
              <a:buClr>
                <a:srgbClr val="00B297"/>
              </a:buClr>
              <a:buSzPts val="1800"/>
              <a:buFont typeface="Arial"/>
              <a:buNone/>
              <a:defRPr/>
            </a:lvl8pPr>
            <a:lvl9pPr lvl="8" algn="ctr" rtl="0">
              <a:lnSpc>
                <a:spcPct val="100000"/>
              </a:lnSpc>
              <a:spcBef>
                <a:spcPts val="0"/>
              </a:spcBef>
              <a:spcAft>
                <a:spcPts val="0"/>
              </a:spcAft>
              <a:buClr>
                <a:srgbClr val="00B297"/>
              </a:buClr>
              <a:buSzPts val="1800"/>
              <a:buFont typeface="Arial"/>
              <a:buNone/>
              <a:defRPr/>
            </a:lvl9pPr>
          </a:lstStyle>
          <a:p>
            <a:endParaRPr dirty="0"/>
          </a:p>
        </p:txBody>
      </p:sp>
      <p:sp>
        <p:nvSpPr>
          <p:cNvPr id="427" name="Google Shape;427;g2ad0a756612_4_272"/>
          <p:cNvSpPr txBox="1">
            <a:spLocks noGrp="1"/>
          </p:cNvSpPr>
          <p:nvPr>
            <p:ph type="body" idx="1"/>
          </p:nvPr>
        </p:nvSpPr>
        <p:spPr>
          <a:xfrm>
            <a:off x="866217" y="1376693"/>
            <a:ext cx="9810900" cy="33972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75"/>
              </a:spcBef>
              <a:spcAft>
                <a:spcPts val="0"/>
              </a:spcAft>
              <a:buClr>
                <a:srgbClr val="676767"/>
              </a:buClr>
              <a:buSzPts val="4000"/>
              <a:buFont typeface="Arial"/>
              <a:buNone/>
              <a:defRPr/>
            </a:lvl1pPr>
            <a:lvl2pPr marL="914400" lvl="1" indent="-228600" algn="l" rtl="0">
              <a:lnSpc>
                <a:spcPct val="100000"/>
              </a:lnSpc>
              <a:spcBef>
                <a:spcPts val="1875"/>
              </a:spcBef>
              <a:spcAft>
                <a:spcPts val="0"/>
              </a:spcAft>
              <a:buClr>
                <a:srgbClr val="676767"/>
              </a:buClr>
              <a:buSzPts val="4000"/>
              <a:buFont typeface="Arial"/>
              <a:buNone/>
              <a:defRPr/>
            </a:lvl2pPr>
            <a:lvl3pPr marL="1371600" lvl="2" indent="-228600" algn="l" rtl="0">
              <a:lnSpc>
                <a:spcPct val="100000"/>
              </a:lnSpc>
              <a:spcBef>
                <a:spcPts val="1875"/>
              </a:spcBef>
              <a:spcAft>
                <a:spcPts val="0"/>
              </a:spcAft>
              <a:buClr>
                <a:srgbClr val="676767"/>
              </a:buClr>
              <a:buSzPts val="4000"/>
              <a:buFont typeface="Arial"/>
              <a:buNone/>
              <a:defRPr/>
            </a:lvl3pPr>
            <a:lvl4pPr marL="1828800" lvl="3" indent="-228600" algn="l" rtl="0">
              <a:lnSpc>
                <a:spcPct val="100000"/>
              </a:lnSpc>
              <a:spcBef>
                <a:spcPts val="1875"/>
              </a:spcBef>
              <a:spcAft>
                <a:spcPts val="0"/>
              </a:spcAft>
              <a:buClr>
                <a:srgbClr val="676767"/>
              </a:buClr>
              <a:buSzPts val="4000"/>
              <a:buFont typeface="Arial"/>
              <a:buNone/>
              <a:defRPr/>
            </a:lvl4pPr>
            <a:lvl5pPr marL="2286000" lvl="4" indent="-228600" algn="l" rtl="0">
              <a:lnSpc>
                <a:spcPct val="100000"/>
              </a:lnSpc>
              <a:spcBef>
                <a:spcPts val="1875"/>
              </a:spcBef>
              <a:spcAft>
                <a:spcPts val="0"/>
              </a:spcAft>
              <a:buClr>
                <a:srgbClr val="676767"/>
              </a:buClr>
              <a:buSzPts val="4000"/>
              <a:buFont typeface="Arial"/>
              <a:buNone/>
              <a:defRPr/>
            </a:lvl5pPr>
            <a:lvl6pPr marL="2743200" lvl="5" indent="-314325" algn="ctr" rtl="0">
              <a:lnSpc>
                <a:spcPct val="100000"/>
              </a:lnSpc>
              <a:spcBef>
                <a:spcPts val="1875"/>
              </a:spcBef>
              <a:spcAft>
                <a:spcPts val="0"/>
              </a:spcAft>
              <a:buClr>
                <a:srgbClr val="676767"/>
              </a:buClr>
              <a:buSzPts val="1350"/>
              <a:buFont typeface="Arial"/>
              <a:buChar char="•"/>
              <a:defRPr/>
            </a:lvl6pPr>
            <a:lvl7pPr marL="3200400" lvl="6" indent="-314325" algn="ctr" rtl="0">
              <a:lnSpc>
                <a:spcPct val="100000"/>
              </a:lnSpc>
              <a:spcBef>
                <a:spcPts val="1875"/>
              </a:spcBef>
              <a:spcAft>
                <a:spcPts val="0"/>
              </a:spcAft>
              <a:buClr>
                <a:srgbClr val="676767"/>
              </a:buClr>
              <a:buSzPts val="1350"/>
              <a:buFont typeface="Arial"/>
              <a:buChar char="•"/>
              <a:defRPr/>
            </a:lvl7pPr>
            <a:lvl8pPr marL="3657600" lvl="7" indent="-314325" algn="ctr" rtl="0">
              <a:lnSpc>
                <a:spcPct val="100000"/>
              </a:lnSpc>
              <a:spcBef>
                <a:spcPts val="1875"/>
              </a:spcBef>
              <a:spcAft>
                <a:spcPts val="0"/>
              </a:spcAft>
              <a:buClr>
                <a:srgbClr val="676767"/>
              </a:buClr>
              <a:buSzPts val="1350"/>
              <a:buFont typeface="Arial"/>
              <a:buChar char="•"/>
              <a:defRPr/>
            </a:lvl8pPr>
            <a:lvl9pPr marL="4114800" lvl="8" indent="-314325" algn="ctr" rtl="0">
              <a:lnSpc>
                <a:spcPct val="100000"/>
              </a:lnSpc>
              <a:spcBef>
                <a:spcPts val="1875"/>
              </a:spcBef>
              <a:spcAft>
                <a:spcPts val="0"/>
              </a:spcAft>
              <a:buClr>
                <a:srgbClr val="676767"/>
              </a:buClr>
              <a:buSzPts val="1350"/>
              <a:buFont typeface="Arial"/>
              <a:buChar char="•"/>
              <a:defRPr/>
            </a:lvl9pPr>
          </a:lstStyle>
          <a:p>
            <a:endParaRPr dirty="0"/>
          </a:p>
        </p:txBody>
      </p:sp>
      <p:sp>
        <p:nvSpPr>
          <p:cNvPr id="428" name="Google Shape;428;g2ad0a756612_4_272"/>
          <p:cNvSpPr txBox="1">
            <a:spLocks noGrp="1"/>
          </p:cNvSpPr>
          <p:nvPr>
            <p:ph type="sldNum" idx="12"/>
          </p:nvPr>
        </p:nvSpPr>
        <p:spPr>
          <a:xfrm>
            <a:off x="2383822" y="6194227"/>
            <a:ext cx="542400" cy="304800"/>
          </a:xfrm>
          <a:prstGeom prst="rect">
            <a:avLst/>
          </a:prstGeom>
          <a:noFill/>
          <a:ln>
            <a:noFill/>
          </a:ln>
        </p:spPr>
        <p:txBody>
          <a:bodyPr spcFirstLastPara="1" wrap="square" lIns="50800" tIns="50800" rIns="50800" bIns="50800" anchor="t" anchorCtr="0">
            <a:spAutoFit/>
          </a:bodyPr>
          <a:lstStyle>
            <a:lvl1pPr marL="0" marR="0" lvl="0"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1pPr>
            <a:lvl2pPr marL="0" marR="0" lvl="1"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2pPr>
            <a:lvl3pPr marL="0" marR="0" lvl="2"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3pPr>
            <a:lvl4pPr marL="0" marR="0" lvl="3"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4pPr>
            <a:lvl5pPr marL="0" marR="0" lvl="4"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5pPr>
            <a:lvl6pPr marL="0" marR="0" lvl="5"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6pPr>
            <a:lvl7pPr marL="0" marR="0" lvl="6"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7pPr>
            <a:lvl8pPr marL="0" marR="0" lvl="7"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8pPr>
            <a:lvl9pPr marL="0" marR="0" lvl="8" indent="0" algn="l" rtl="0">
              <a:lnSpc>
                <a:spcPct val="100000"/>
              </a:lnSpc>
              <a:spcBef>
                <a:spcPts val="0"/>
              </a:spcBef>
              <a:spcAft>
                <a:spcPts val="0"/>
              </a:spcAft>
              <a:buClr>
                <a:srgbClr val="00B297"/>
              </a:buClr>
              <a:buSzPts val="1867"/>
              <a:buFont typeface="Arial"/>
              <a:buNone/>
              <a:defRPr sz="1313" b="1" i="0" u="none" strike="noStrike" cap="none">
                <a:solidFill>
                  <a:srgbClr val="00B29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77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dy Layout">
  <p:cSld name="Body Layout">
    <p:spTree>
      <p:nvGrpSpPr>
        <p:cNvPr id="1" name="Shape 439"/>
        <p:cNvGrpSpPr/>
        <p:nvPr/>
      </p:nvGrpSpPr>
      <p:grpSpPr>
        <a:xfrm>
          <a:off x="0" y="0"/>
          <a:ext cx="0" cy="0"/>
          <a:chOff x="0" y="0"/>
          <a:chExt cx="0" cy="0"/>
        </a:xfrm>
      </p:grpSpPr>
      <p:sp>
        <p:nvSpPr>
          <p:cNvPr id="440" name="Google Shape;440;g2ad0a756612_4_286"/>
          <p:cNvSpPr txBox="1">
            <a:spLocks noGrp="1"/>
          </p:cNvSpPr>
          <p:nvPr>
            <p:ph type="title"/>
          </p:nvPr>
        </p:nvSpPr>
        <p:spPr>
          <a:xfrm>
            <a:off x="609602" y="462986"/>
            <a:ext cx="10972800" cy="877456"/>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800"/>
              <a:buFont typeface="Calibri"/>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41" name="Google Shape;441;g2ad0a756612_4_286"/>
          <p:cNvSpPr txBox="1">
            <a:spLocks noGrp="1"/>
          </p:cNvSpPr>
          <p:nvPr>
            <p:ph type="body" idx="1"/>
          </p:nvPr>
        </p:nvSpPr>
        <p:spPr>
          <a:xfrm>
            <a:off x="609600" y="1340442"/>
            <a:ext cx="10972800" cy="478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2"/>
              </a:buClr>
              <a:buSzPts val="1800"/>
              <a:buChar char="•"/>
              <a:defRPr sz="1800" b="1">
                <a:solidFill>
                  <a:srgbClr val="000000"/>
                </a:solidFill>
              </a:defRPr>
            </a:lvl1pPr>
            <a:lvl2pPr marL="914400" lvl="1" indent="-342900" algn="l" rtl="0">
              <a:lnSpc>
                <a:spcPct val="90000"/>
              </a:lnSpc>
              <a:spcBef>
                <a:spcPts val="500"/>
              </a:spcBef>
              <a:spcAft>
                <a:spcPts val="0"/>
              </a:spcAft>
              <a:buClr>
                <a:srgbClr val="000000"/>
              </a:buClr>
              <a:buSzPts val="1800"/>
              <a:buChar char="•"/>
              <a:defRPr sz="1800">
                <a:solidFill>
                  <a:srgbClr val="000000"/>
                </a:solidFill>
              </a:defRPr>
            </a:lvl2pPr>
            <a:lvl3pPr marL="1371600" lvl="2" indent="-330200" algn="l" rtl="0">
              <a:lnSpc>
                <a:spcPct val="90000"/>
              </a:lnSpc>
              <a:spcBef>
                <a:spcPts val="500"/>
              </a:spcBef>
              <a:spcAft>
                <a:spcPts val="0"/>
              </a:spcAft>
              <a:buClr>
                <a:srgbClr val="000000"/>
              </a:buClr>
              <a:buSzPts val="1600"/>
              <a:buChar char="•"/>
              <a:defRPr sz="1600">
                <a:solidFill>
                  <a:srgbClr val="000000"/>
                </a:solidFill>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4999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8914"/>
            <a:ext cx="10406062"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3" name="Body Level One…"/>
          <p:cNvSpPr txBox="1">
            <a:spLocks noGrp="1"/>
          </p:cNvSpPr>
          <p:nvPr>
            <p:ph type="body" idx="1"/>
          </p:nvPr>
        </p:nvSpPr>
        <p:spPr>
          <a:xfrm>
            <a:off x="892969" y="1830586"/>
            <a:ext cx="10406062"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t>Body Level One</a:t>
            </a:r>
          </a:p>
          <a:p>
            <a:pPr lvl="1"/>
            <a:r>
              <a:t>Body Level Two</a:t>
            </a:r>
          </a:p>
          <a:p>
            <a:pPr lvl="2"/>
            <a:r>
              <a:t>Body Level Three</a:t>
            </a:r>
          </a:p>
          <a:p>
            <a:pPr lvl="3"/>
            <a:r>
              <a:t>Body Level Four</a:t>
            </a:r>
          </a:p>
          <a:p>
            <a:pPr lvl="4"/>
            <a:r>
              <a:t>Body Level Five</a:t>
            </a:r>
          </a:p>
        </p:txBody>
      </p:sp>
      <p:pic>
        <p:nvPicPr>
          <p:cNvPr id="4" name="pasted-image.pdf" descr="pasted-image.pdf"/>
          <p:cNvPicPr>
            <a:picLocks noChangeAspect="1"/>
          </p:cNvPicPr>
          <p:nvPr/>
        </p:nvPicPr>
        <p:blipFill>
          <a:blip r:embed="rId11"/>
          <a:stretch>
            <a:fillRect/>
          </a:stretch>
        </p:blipFill>
        <p:spPr>
          <a:xfrm>
            <a:off x="367333" y="5977310"/>
            <a:ext cx="1718026" cy="733350"/>
          </a:xfrm>
          <a:prstGeom prst="rect">
            <a:avLst/>
          </a:prstGeom>
          <a:ln w="12700">
            <a:miter lim="400000"/>
          </a:ln>
        </p:spPr>
      </p:pic>
      <p:pic>
        <p:nvPicPr>
          <p:cNvPr id="5" name="pasted-image.pdf" descr="pasted-image.pdf"/>
          <p:cNvPicPr>
            <a:picLocks noChangeAspect="1"/>
          </p:cNvPicPr>
          <p:nvPr/>
        </p:nvPicPr>
        <p:blipFill>
          <a:blip r:embed="rId12"/>
          <a:stretch>
            <a:fillRect/>
          </a:stretch>
        </p:blipFill>
        <p:spPr>
          <a:xfrm>
            <a:off x="2216921" y="6210492"/>
            <a:ext cx="46701" cy="285751"/>
          </a:xfrm>
          <a:prstGeom prst="rect">
            <a:avLst/>
          </a:prstGeom>
          <a:ln w="12700">
            <a:miter lim="400000"/>
          </a:ln>
        </p:spPr>
      </p:pic>
      <p:sp>
        <p:nvSpPr>
          <p:cNvPr id="6" name="Page"/>
          <p:cNvSpPr txBox="1"/>
          <p:nvPr/>
        </p:nvSpPr>
        <p:spPr>
          <a:xfrm>
            <a:off x="2269723" y="6088929"/>
            <a:ext cx="563250" cy="290977"/>
          </a:xfrm>
          <a:prstGeom prst="rect">
            <a:avLst/>
          </a:prstGeom>
          <a:ln w="12700">
            <a:miter lim="400000"/>
          </a:ln>
          <a:extLst>
            <a:ext uri="{C572A759-6A51-4108-AA02-DFA0A04FC94B}">
              <ma14:wrappingTextBoxFlag xmlns:ma14="http://schemas.microsoft.com/office/mac/drawingml/2011/main" xmlns="" val="1"/>
            </a:ext>
          </a:extLst>
        </p:spPr>
        <p:txBody>
          <a:bodyPr lIns="47625" tIns="47625" rIns="47625" bIns="47625" anchor="ctr">
            <a:spAutoFit/>
          </a:bodyPr>
          <a:lstStyle>
            <a:lvl1pPr algn="l">
              <a:defRPr sz="1400" cap="all">
                <a:solidFill>
                  <a:srgbClr val="676767"/>
                </a:solidFill>
                <a:latin typeface="Open Sans Bold"/>
                <a:ea typeface="Open Sans Bold"/>
                <a:cs typeface="Open Sans Bold"/>
                <a:sym typeface="Open Sans Bold"/>
              </a:defRPr>
            </a:lvl1pPr>
          </a:lstStyle>
          <a:p>
            <a:r>
              <a:rPr lang="en-US" sz="1266"/>
              <a:t>Slide</a:t>
            </a:r>
            <a:endParaRPr sz="1266"/>
          </a:p>
        </p:txBody>
      </p:sp>
      <p:sp>
        <p:nvSpPr>
          <p:cNvPr id="7" name="Slide Number">
            <a:extLst>
              <a:ext uri="{FF2B5EF4-FFF2-40B4-BE49-F238E27FC236}">
                <a16:creationId xmlns:a16="http://schemas.microsoft.com/office/drawing/2014/main" id="{BD4BB90C-4741-4CB6-6684-56701344019F}"/>
              </a:ext>
            </a:extLst>
          </p:cNvPr>
          <p:cNvSpPr txBox="1">
            <a:spLocks noGrp="1"/>
          </p:cNvSpPr>
          <p:nvPr>
            <p:ph type="sldNum" sz="quarter" idx="4"/>
          </p:nvPr>
        </p:nvSpPr>
        <p:spPr>
          <a:xfrm>
            <a:off x="2260709" y="6340553"/>
            <a:ext cx="516549" cy="370107"/>
          </a:xfrm>
          <a:prstGeom prst="rect">
            <a:avLst/>
          </a:prstGeom>
        </p:spPr>
        <p:txBody>
          <a:bodyPr/>
          <a:lstStyle>
            <a:lvl1pPr algn="l">
              <a:defRPr sz="1266"/>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7056902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8" r:id="rId6"/>
    <p:sldLayoutId id="2147483669" r:id="rId7"/>
    <p:sldLayoutId id="2147483705" r:id="rId8"/>
    <p:sldLayoutId id="2147483706" r:id="rId9"/>
  </p:sldLayoutIdLst>
  <p:transition spd="med"/>
  <p:hf hdr="0" ftr="0" dt="0"/>
  <p:txStyles>
    <p:titleStyle>
      <a:lvl1pPr marL="0" marR="0" indent="0" algn="l" defTabSz="547695" rtl="0" eaLnBrk="1" latinLnBrk="0" hangingPunct="1">
        <a:lnSpc>
          <a:spcPct val="100000"/>
        </a:lnSpc>
        <a:spcBef>
          <a:spcPts val="0"/>
        </a:spcBef>
        <a:spcAft>
          <a:spcPts val="0"/>
        </a:spcAft>
        <a:buClrTx/>
        <a:buSzTx/>
        <a:buFontTx/>
        <a:buNone/>
        <a:tabLst/>
        <a:defRPr sz="36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p:titleStyle>
    <p:bodyStyle>
      <a:lvl1pPr marL="208362"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1pPr>
      <a:lvl2pPr marL="625087"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2pPr>
      <a:lvl3pPr marL="1041812"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3pPr>
      <a:lvl4pPr marL="1458537"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4pPr>
      <a:lvl5pPr marL="1875261"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5pPr>
      <a:lvl6pPr marL="2291986"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6pPr>
      <a:lvl7pPr marL="2708711"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7pPr>
      <a:lvl8pPr marL="3125436"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8pPr>
      <a:lvl9pPr marL="3542161"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9pPr>
    </p:bodyStyle>
    <p:otherStyle>
      <a:lvl1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1pPr>
      <a:lvl2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2pPr>
      <a:lvl3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3pPr>
      <a:lvl4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4pPr>
      <a:lvl5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5pPr>
      <a:lvl6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6pPr>
      <a:lvl7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7pPr>
      <a:lvl8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8pPr>
      <a:lvl9pPr marL="0" marR="0" indent="0" algn="l" defTabSz="547695" rtl="0" eaLnBrk="1" latinLnBrk="0" hangingPunct="1">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01PHMGrmpWE&amp;t=5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6ADC-FD7E-E95D-DB90-3EB0D65223D4}"/>
              </a:ext>
            </a:extLst>
          </p:cNvPr>
          <p:cNvSpPr>
            <a:spLocks noGrp="1"/>
          </p:cNvSpPr>
          <p:nvPr>
            <p:ph type="title"/>
          </p:nvPr>
        </p:nvSpPr>
        <p:spPr>
          <a:xfrm>
            <a:off x="5006324" y="747132"/>
            <a:ext cx="6189500" cy="1271239"/>
          </a:xfrm>
        </p:spPr>
        <p:txBody>
          <a:bodyPr>
            <a:normAutofit/>
          </a:bodyPr>
          <a:lstStyle/>
          <a:p>
            <a:r>
              <a:rPr lang="en-US" sz="3600" cap="none" dirty="0">
                <a:solidFill>
                  <a:srgbClr val="00B297"/>
                </a:solidFill>
                <a:latin typeface="Open Sans Regular"/>
                <a:sym typeface="Open Sans Regular"/>
              </a:rPr>
              <a:t>Significance of </a:t>
            </a:r>
            <a:br>
              <a:rPr lang="en-US" sz="3600" cap="none" dirty="0">
                <a:solidFill>
                  <a:srgbClr val="00B297"/>
                </a:solidFill>
                <a:latin typeface="Open Sans Regular"/>
                <a:sym typeface="Open Sans Regular"/>
              </a:rPr>
            </a:br>
            <a:r>
              <a:rPr lang="en-US" sz="3600" cap="none" dirty="0">
                <a:solidFill>
                  <a:srgbClr val="00B297"/>
                </a:solidFill>
                <a:latin typeface="Open Sans Regular"/>
                <a:sym typeface="Open Sans Regular"/>
              </a:rPr>
              <a:t>Sphere Standards</a:t>
            </a:r>
          </a:p>
        </p:txBody>
      </p:sp>
      <p:sp>
        <p:nvSpPr>
          <p:cNvPr id="3" name="Title 1">
            <a:extLst>
              <a:ext uri="{FF2B5EF4-FFF2-40B4-BE49-F238E27FC236}">
                <a16:creationId xmlns:a16="http://schemas.microsoft.com/office/drawing/2014/main" id="{506C28DC-9548-3874-3D2D-A78C91BB90E1}"/>
              </a:ext>
            </a:extLst>
          </p:cNvPr>
          <p:cNvSpPr txBox="1">
            <a:spLocks/>
          </p:cNvSpPr>
          <p:nvPr/>
        </p:nvSpPr>
        <p:spPr>
          <a:xfrm>
            <a:off x="5006324" y="2282314"/>
            <a:ext cx="5776333" cy="18213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47695" rtl="0" eaLnBrk="1" latinLnBrk="0" hangingPunct="1">
              <a:lnSpc>
                <a:spcPct val="100000"/>
              </a:lnSpc>
              <a:spcBef>
                <a:spcPts val="0"/>
              </a:spcBef>
              <a:spcAft>
                <a:spcPts val="0"/>
              </a:spcAft>
              <a:buClrTx/>
              <a:buSzTx/>
              <a:buFontTx/>
              <a:buNone/>
              <a:tabLst/>
              <a:defRPr sz="5625" b="1" i="0" u="none" strike="noStrike" cap="all" spc="0" baseline="0">
                <a:ln>
                  <a:noFill/>
                </a:ln>
                <a:solidFill>
                  <a:srgbClr val="000000"/>
                </a:solidFill>
                <a:uFillTx/>
                <a:latin typeface="Open Sans Light"/>
                <a:ea typeface="Open Sans Light"/>
                <a:cs typeface="Open Sans Light"/>
                <a:sym typeface="Open Sans Light"/>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fontAlgn="base"/>
            <a:r>
              <a:rPr lang="en-US" sz="2000" b="0" kern="0" cap="none" dirty="0">
                <a:solidFill>
                  <a:srgbClr val="676767"/>
                </a:solidFill>
                <a:latin typeface="Open Sans"/>
                <a:ea typeface="Open Sans"/>
                <a:cs typeface="Open Sans"/>
                <a:sym typeface="Open Sans"/>
              </a:rPr>
              <a:t>Session for Graduates of International Diploma in Humanitarian Assistance (IDHA)</a:t>
            </a:r>
          </a:p>
          <a:p>
            <a:pPr fontAlgn="base"/>
            <a:endParaRPr lang="en-US" sz="2000" b="0" kern="0" cap="none" dirty="0">
              <a:solidFill>
                <a:srgbClr val="676767"/>
              </a:solidFill>
              <a:latin typeface="Open Sans"/>
              <a:ea typeface="Open Sans"/>
              <a:cs typeface="Open Sans"/>
              <a:sym typeface="Open Sans"/>
            </a:endParaRPr>
          </a:p>
          <a:p>
            <a:pPr fontAlgn="base"/>
            <a:r>
              <a:rPr lang="en-US" sz="2000" b="0" kern="0" cap="none" dirty="0">
                <a:solidFill>
                  <a:srgbClr val="676767"/>
                </a:solidFill>
                <a:latin typeface="Open Sans"/>
                <a:ea typeface="Open Sans"/>
                <a:cs typeface="Open Sans"/>
                <a:sym typeface="Open Sans"/>
              </a:rPr>
              <a:t>Feb 07, 2024</a:t>
            </a:r>
          </a:p>
          <a:p>
            <a:pPr fontAlgn="base"/>
            <a:r>
              <a:rPr lang="en-US" sz="2000" b="0" kern="0" cap="none" dirty="0">
                <a:solidFill>
                  <a:srgbClr val="676767"/>
                </a:solidFill>
                <a:latin typeface="Open Sans"/>
                <a:ea typeface="Open Sans"/>
                <a:cs typeface="Open Sans"/>
                <a:sym typeface="Open Sans"/>
              </a:rPr>
              <a:t>Amman, </a:t>
            </a:r>
            <a:r>
              <a:rPr lang="en-US" sz="2000" b="0" kern="0" cap="none" dirty="0" err="1">
                <a:solidFill>
                  <a:srgbClr val="676767"/>
                </a:solidFill>
                <a:latin typeface="Open Sans"/>
                <a:ea typeface="Open Sans"/>
                <a:cs typeface="Open Sans"/>
                <a:sym typeface="Open Sans"/>
              </a:rPr>
              <a:t>jordan</a:t>
            </a:r>
            <a:endParaRPr lang="en-US" sz="2000" b="0" kern="0" cap="none" dirty="0">
              <a:solidFill>
                <a:srgbClr val="676767"/>
              </a:solidFill>
              <a:latin typeface="Open Sans"/>
              <a:ea typeface="Open Sans"/>
              <a:cs typeface="Open Sans"/>
              <a:sym typeface="Open Sans"/>
            </a:endParaRPr>
          </a:p>
        </p:txBody>
      </p:sp>
      <p:pic>
        <p:nvPicPr>
          <p:cNvPr id="4" name="Picture 3">
            <a:extLst>
              <a:ext uri="{FF2B5EF4-FFF2-40B4-BE49-F238E27FC236}">
                <a16:creationId xmlns:a16="http://schemas.microsoft.com/office/drawing/2014/main" id="{56684DEC-178A-9053-A33C-2B0C998ABE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87575" y="2717997"/>
            <a:ext cx="1811350" cy="254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38E52753-B358-58C2-95B0-F65E9E703E93}"/>
              </a:ext>
            </a:extLst>
          </p:cNvPr>
          <p:cNvSpPr txBox="1">
            <a:spLocks/>
          </p:cNvSpPr>
          <p:nvPr/>
        </p:nvSpPr>
        <p:spPr>
          <a:xfrm>
            <a:off x="5006324" y="4612293"/>
            <a:ext cx="6589650" cy="840655"/>
          </a:xfrm>
          <a:prstGeom prst="rect">
            <a:avLst/>
          </a:prstGeom>
        </p:spPr>
        <p:txBody>
          <a:bodyPr>
            <a:noAutofit/>
          </a:bodyPr>
          <a:lstStyle>
            <a:lvl1pPr marL="208362"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1pPr>
            <a:lvl2pPr marL="625087"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2pPr>
            <a:lvl3pPr marL="1041812"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3pPr>
            <a:lvl4pPr marL="1458537"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4pPr>
            <a:lvl5pPr marL="1875261" marR="0" indent="-208362" algn="l"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5pPr>
            <a:lvl6pPr marL="2291986"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6pPr>
            <a:lvl7pPr marL="2708711"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7pPr>
            <a:lvl8pPr marL="3125436"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8pPr>
            <a:lvl9pPr marL="3542161" marR="0" indent="-208362" algn="ctr" defTabSz="547695" rtl="0" eaLnBrk="1" latinLnBrk="0" hangingPunct="1">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9pPr>
          </a:lstStyle>
          <a:p>
            <a:pPr marL="0" indent="0">
              <a:spcBef>
                <a:spcPts val="0"/>
              </a:spcBef>
              <a:buNone/>
            </a:pPr>
            <a:r>
              <a:rPr lang="en-US" sz="2000" b="1" kern="0" dirty="0"/>
              <a:t>Facilitated by: Rizwan Iqbal | ACT Alliance</a:t>
            </a:r>
            <a:endParaRPr lang="en-US" sz="2000" kern="0" dirty="0"/>
          </a:p>
          <a:p>
            <a:pPr marL="0" indent="0">
              <a:spcBef>
                <a:spcPts val="0"/>
              </a:spcBef>
              <a:buNone/>
            </a:pPr>
            <a:r>
              <a:rPr lang="en-US" sz="2000" kern="0" dirty="0"/>
              <a:t>Global Coordinator - Accountability &amp; Safeguarding</a:t>
            </a:r>
          </a:p>
        </p:txBody>
      </p:sp>
    </p:spTree>
    <p:extLst>
      <p:ext uri="{BB962C8B-B14F-4D97-AF65-F5344CB8AC3E}">
        <p14:creationId xmlns:p14="http://schemas.microsoft.com/office/powerpoint/2010/main" val="22885446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white cover with white text&#10;&#10;Description automatically generated">
            <a:extLst>
              <a:ext uri="{FF2B5EF4-FFF2-40B4-BE49-F238E27FC236}">
                <a16:creationId xmlns:a16="http://schemas.microsoft.com/office/drawing/2014/main" id="{E092095F-B3E4-A63A-8365-C30F3F7F19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6594" y="1536961"/>
            <a:ext cx="2880658" cy="411269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a:extLst>
              <a:ext uri="{FF2B5EF4-FFF2-40B4-BE49-F238E27FC236}">
                <a16:creationId xmlns:a16="http://schemas.microsoft.com/office/drawing/2014/main" id="{102A6309-5345-43C1-18E9-7626D0AD0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9847" y="1713439"/>
            <a:ext cx="1773238" cy="25844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descr="A cover of a book&#10;&#10;Description automatically generated">
            <a:extLst>
              <a:ext uri="{FF2B5EF4-FFF2-40B4-BE49-F238E27FC236}">
                <a16:creationId xmlns:a16="http://schemas.microsoft.com/office/drawing/2014/main" id="{CA727DF0-2845-DFFE-1C79-BDBACE9851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3080" y="1713439"/>
            <a:ext cx="1770063" cy="25844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descr="http://d4rri9bdfuube.cloudfront.net/assets/images/book/large/9780/8559/9780855984625.jpg">
            <a:extLst>
              <a:ext uri="{FF2B5EF4-FFF2-40B4-BE49-F238E27FC236}">
                <a16:creationId xmlns:a16="http://schemas.microsoft.com/office/drawing/2014/main" id="{67DB7B2C-D124-8D49-5777-822DA9CE4C9D}"/>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593138" y="1713439"/>
            <a:ext cx="1817688" cy="25844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13" name="Content Placeholder 12">
            <a:extLst>
              <a:ext uri="{FF2B5EF4-FFF2-40B4-BE49-F238E27FC236}">
                <a16:creationId xmlns:a16="http://schemas.microsoft.com/office/drawing/2014/main" id="{9B902E39-9E38-3DC9-1418-4AC2A071DCCD}"/>
              </a:ext>
            </a:extLst>
          </p:cNvPr>
          <p:cNvPicPr>
            <a:picLocks noGrp="1" noChangeAspect="1"/>
          </p:cNvPicPr>
          <p:nvPr>
            <p:ph idx="1"/>
          </p:nvPr>
        </p:nvPicPr>
        <p:blipFill>
          <a:blip r:embed="rId6"/>
          <a:stretch>
            <a:fillRect/>
          </a:stretch>
        </p:blipFill>
        <p:spPr>
          <a:xfrm>
            <a:off x="4522213" y="4474368"/>
            <a:ext cx="5478463" cy="1776413"/>
          </a:xfrm>
        </p:spPr>
      </p:pic>
      <p:sp>
        <p:nvSpPr>
          <p:cNvPr id="2" name="Title 1">
            <a:extLst>
              <a:ext uri="{FF2B5EF4-FFF2-40B4-BE49-F238E27FC236}">
                <a16:creationId xmlns:a16="http://schemas.microsoft.com/office/drawing/2014/main" id="{E04B2ECF-5769-B63C-47AE-ED3628DE463A}"/>
              </a:ext>
            </a:extLst>
          </p:cNvPr>
          <p:cNvSpPr>
            <a:spLocks noGrp="1"/>
          </p:cNvSpPr>
          <p:nvPr>
            <p:ph type="title"/>
          </p:nvPr>
        </p:nvSpPr>
        <p:spPr>
          <a:xfrm>
            <a:off x="892969" y="607219"/>
            <a:ext cx="10406062" cy="929742"/>
          </a:xfrm>
        </p:spPr>
        <p:txBody>
          <a:bodyPr anchor="t">
            <a:normAutofit fontScale="90000"/>
          </a:bodyPr>
          <a:lstStyle/>
          <a:p>
            <a:r>
              <a:rPr lang="en-US"/>
              <a:t>Written by humanitarians, for humanitarians</a:t>
            </a:r>
          </a:p>
        </p:txBody>
      </p:sp>
      <p:sp>
        <p:nvSpPr>
          <p:cNvPr id="4" name="Slide Number Placeholder 3">
            <a:extLst>
              <a:ext uri="{FF2B5EF4-FFF2-40B4-BE49-F238E27FC236}">
                <a16:creationId xmlns:a16="http://schemas.microsoft.com/office/drawing/2014/main" id="{49E0E5F4-7076-2F49-2191-87A342541166}"/>
              </a:ext>
            </a:extLst>
          </p:cNvPr>
          <p:cNvSpPr>
            <a:spLocks noGrp="1"/>
          </p:cNvSpPr>
          <p:nvPr>
            <p:ph type="sldNum" sz="quarter" idx="4294967295"/>
          </p:nvPr>
        </p:nvSpPr>
        <p:spPr>
          <a:xfrm>
            <a:off x="2381168" y="6177487"/>
            <a:ext cx="304311" cy="274159"/>
          </a:xfrm>
        </p:spPr>
        <p:txBody>
          <a:bodyPr>
            <a:normAutofit fontScale="62500" lnSpcReduction="20000"/>
          </a:bodyPr>
          <a:lstStyle/>
          <a:p>
            <a:pPr>
              <a:lnSpc>
                <a:spcPct val="90000"/>
              </a:lnSpc>
              <a:spcAft>
                <a:spcPts val="600"/>
              </a:spcAft>
            </a:pPr>
            <a:fld id="{86CB4B4D-7CA3-9044-876B-883B54F8677D}"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13574234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2acf258146b_0_1"/>
          <p:cNvSpPr txBox="1">
            <a:spLocks noGrp="1"/>
          </p:cNvSpPr>
          <p:nvPr>
            <p:ph type="title"/>
          </p:nvPr>
        </p:nvSpPr>
        <p:spPr>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sz="3600" b="1" dirty="0"/>
              <a:t>What is Sphere?</a:t>
            </a:r>
            <a:endParaRPr sz="3600" b="1" dirty="0"/>
          </a:p>
        </p:txBody>
      </p:sp>
      <p:sp>
        <p:nvSpPr>
          <p:cNvPr id="967" name="Google Shape;967;g2acf258146b_0_1"/>
          <p:cNvSpPr/>
          <p:nvPr/>
        </p:nvSpPr>
        <p:spPr>
          <a:xfrm>
            <a:off x="548925" y="993625"/>
            <a:ext cx="10280440" cy="5336400"/>
          </a:xfrm>
          <a:prstGeom prs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969" name="Google Shape;969;g2acf258146b_0_1"/>
          <p:cNvPicPr preferRelativeResize="0"/>
          <p:nvPr/>
        </p:nvPicPr>
        <p:blipFill rotWithShape="1">
          <a:blip r:embed="rId3">
            <a:alphaModFix/>
          </a:blip>
          <a:srcRect/>
          <a:stretch/>
        </p:blipFill>
        <p:spPr>
          <a:xfrm>
            <a:off x="548913" y="1371600"/>
            <a:ext cx="6372225" cy="5334000"/>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1301-2D39-AFBE-DC99-434502B0B2B1}"/>
              </a:ext>
            </a:extLst>
          </p:cNvPr>
          <p:cNvSpPr>
            <a:spLocks noGrp="1"/>
          </p:cNvSpPr>
          <p:nvPr>
            <p:ph type="title"/>
          </p:nvPr>
        </p:nvSpPr>
        <p:spPr/>
        <p:txBody>
          <a:bodyPr>
            <a:normAutofit fontScale="90000"/>
          </a:bodyPr>
          <a:lstStyle/>
          <a:p>
            <a:r>
              <a:rPr lang="en-US" sz="3600" dirty="0"/>
              <a:t>What’s the most important human’s need to live?</a:t>
            </a:r>
          </a:p>
        </p:txBody>
      </p:sp>
      <p:sp>
        <p:nvSpPr>
          <p:cNvPr id="5" name="Content Placeholder 4">
            <a:extLst>
              <a:ext uri="{FF2B5EF4-FFF2-40B4-BE49-F238E27FC236}">
                <a16:creationId xmlns:a16="http://schemas.microsoft.com/office/drawing/2014/main" id="{76A48424-7ABA-701E-DBC3-DD1D2E3813A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B21EFC9-2760-F3C1-2C8D-C1ECC1EC6FA5}"/>
              </a:ext>
            </a:extLst>
          </p:cNvPr>
          <p:cNvSpPr>
            <a:spLocks noGrp="1"/>
          </p:cNvSpPr>
          <p:nvPr>
            <p:ph type="sldNum" sz="quarter" idx="4"/>
          </p:nvPr>
        </p:nvSpPr>
        <p:spPr/>
        <p:txBody>
          <a:bodyPr/>
          <a:lstStyle/>
          <a:p>
            <a:fld id="{86CB4B4D-7CA3-9044-876B-883B54F8677D}" type="slidenum">
              <a:rPr lang="en-US" smtClean="0"/>
              <a:pPr/>
              <a:t>12</a:t>
            </a:fld>
            <a:endParaRPr lang="en-US"/>
          </a:p>
        </p:txBody>
      </p:sp>
    </p:spTree>
    <p:extLst>
      <p:ext uri="{BB962C8B-B14F-4D97-AF65-F5344CB8AC3E}">
        <p14:creationId xmlns:p14="http://schemas.microsoft.com/office/powerpoint/2010/main" val="34351025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24"/>
          <p:cNvSpPr txBox="1">
            <a:spLocks noGrp="1"/>
          </p:cNvSpPr>
          <p:nvPr>
            <p:ph type="title"/>
          </p:nvPr>
        </p:nvSpPr>
        <p:spPr>
          <a:xfrm>
            <a:off x="347227" y="300632"/>
            <a:ext cx="8229349" cy="8112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75"/>
              <a:buFont typeface="Open Sans"/>
              <a:buNone/>
            </a:pPr>
            <a:r>
              <a:rPr lang="en-US" sz="3375" dirty="0">
                <a:latin typeface="Open Sans"/>
                <a:ea typeface="Open Sans"/>
                <a:cs typeface="Open Sans"/>
                <a:sym typeface="Open Sans"/>
              </a:rPr>
              <a:t>A holistic approach</a:t>
            </a:r>
            <a:endParaRPr sz="3375" dirty="0"/>
          </a:p>
        </p:txBody>
      </p:sp>
      <p:pic>
        <p:nvPicPr>
          <p:cNvPr id="1028" name="Google Shape;1028;p24"/>
          <p:cNvPicPr preferRelativeResize="0">
            <a:picLocks noGrp="1"/>
          </p:cNvPicPr>
          <p:nvPr>
            <p:ph type="body" idx="1"/>
          </p:nvPr>
        </p:nvPicPr>
        <p:blipFill rotWithShape="1">
          <a:blip r:embed="rId3">
            <a:alphaModFix/>
          </a:blip>
          <a:stretch/>
        </p:blipFill>
        <p:spPr>
          <a:xfrm>
            <a:off x="7377113" y="1273474"/>
            <a:ext cx="3924300" cy="4254500"/>
          </a:xfrm>
          <a:prstGeom prst="rect">
            <a:avLst/>
          </a:prstGeom>
          <a:noFill/>
          <a:ln>
            <a:noFill/>
          </a:ln>
        </p:spPr>
      </p:pic>
      <p:sp>
        <p:nvSpPr>
          <p:cNvPr id="1027" name="Google Shape;1027;p24"/>
          <p:cNvSpPr txBox="1"/>
          <p:nvPr/>
        </p:nvSpPr>
        <p:spPr>
          <a:xfrm>
            <a:off x="1742109" y="5443079"/>
            <a:ext cx="1915485" cy="200163"/>
          </a:xfrm>
          <a:prstGeom prst="rect">
            <a:avLst/>
          </a:prstGeom>
          <a:solidFill>
            <a:schemeClr val="lt1"/>
          </a:solidFill>
          <a:ln>
            <a:noFill/>
          </a:ln>
        </p:spPr>
        <p:txBody>
          <a:bodyPr spcFirstLastPara="1" wrap="square" lIns="26775" tIns="26775" rIns="26775" bIns="26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49"/>
              <a:buFont typeface="Arial"/>
              <a:buNone/>
              <a:tabLst/>
              <a:defRPr/>
            </a:pPr>
            <a:endParaRPr kumimoji="0" sz="949"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9" name="Google Shape;1029;p24"/>
          <p:cNvSpPr txBox="1"/>
          <p:nvPr/>
        </p:nvSpPr>
        <p:spPr>
          <a:xfrm>
            <a:off x="223624" y="1273474"/>
            <a:ext cx="6361553" cy="4878259"/>
          </a:xfrm>
          <a:prstGeom prst="rect">
            <a:avLst/>
          </a:prstGeom>
          <a:noFill/>
          <a:ln>
            <a:noFill/>
          </a:ln>
        </p:spPr>
        <p:txBody>
          <a:bodyPr spcFirstLastPara="1" wrap="square" lIns="91425" tIns="45700" rIns="91425" bIns="45700" anchor="t" anchorCtr="0">
            <a:spAutoFit/>
          </a:bodyPr>
          <a:lstStyle/>
          <a:p>
            <a:pPr marL="1415581" marR="0" lvl="0" indent="-1415581" algn="l" defTabSz="914400" rtl="0" eaLnBrk="1" fontAlgn="auto" latinLnBrk="0" hangingPunct="1">
              <a:lnSpc>
                <a:spcPct val="115000"/>
              </a:lnSpc>
              <a:spcBef>
                <a:spcPts val="0"/>
              </a:spcBef>
              <a:spcAft>
                <a:spcPts val="0"/>
              </a:spcAft>
              <a:buClr>
                <a:srgbClr val="000000"/>
              </a:buClr>
              <a:buSzPts val="1687"/>
              <a:buFont typeface="Arial"/>
              <a:buNone/>
              <a:tabLst/>
              <a:defRPr/>
            </a:pP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Why?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	The </a:t>
            </a: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Humanitarian Charter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establishes the ethical and legal framework for humanitarian action, applying humanitarian principles, and draws on the RC/RC/NGO Code of Conduct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415581" marR="0" lvl="0" indent="-1415581" algn="l" defTabSz="914400" rtl="0" eaLnBrk="1" fontAlgn="auto" latinLnBrk="0" hangingPunct="1">
              <a:lnSpc>
                <a:spcPct val="115000"/>
              </a:lnSpc>
              <a:spcBef>
                <a:spcPts val="800"/>
              </a:spcBef>
              <a:spcAft>
                <a:spcPts val="0"/>
              </a:spcAft>
              <a:buClr>
                <a:srgbClr val="000000"/>
              </a:buClr>
              <a:buSzPts val="1687"/>
              <a:buFont typeface="Arial"/>
              <a:buNone/>
              <a:tabLst/>
              <a:defRPr/>
            </a:pP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How?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Protection principles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translate the legal framework into strategies and actions so that assistance and protection are equal pillars in any response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415581" marR="0" lvl="0" indent="-1415581" algn="l" defTabSz="914400" rtl="0" eaLnBrk="1" fontAlgn="auto" latinLnBrk="0" hangingPunct="1">
              <a:lnSpc>
                <a:spcPct val="115000"/>
              </a:lnSpc>
              <a:spcBef>
                <a:spcPts val="800"/>
              </a:spcBef>
              <a:spcAft>
                <a:spcPts val="0"/>
              </a:spcAft>
              <a:buClr>
                <a:srgbClr val="000000"/>
              </a:buClr>
              <a:buSzPts val="1687"/>
              <a:buFont typeface="Arial"/>
              <a:buNone/>
              <a:tabLst/>
              <a:defRPr/>
            </a:pP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Core Humanitarian Standard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provides the framework for organizational responsibilities and fundamental accountability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415581" marR="0" lvl="0" indent="-1415581" algn="l" defTabSz="914400" rtl="0" eaLnBrk="1" fontAlgn="auto" latinLnBrk="0" hangingPunct="1">
              <a:lnSpc>
                <a:spcPct val="115000"/>
              </a:lnSpc>
              <a:spcBef>
                <a:spcPts val="800"/>
              </a:spcBef>
              <a:spcAft>
                <a:spcPts val="0"/>
              </a:spcAft>
              <a:buClr>
                <a:srgbClr val="000000"/>
              </a:buClr>
              <a:buSzPts val="1687"/>
              <a:buFont typeface="Arial"/>
              <a:buNone/>
              <a:tabLst/>
              <a:defRPr/>
            </a:pP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What?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n-US" sz="1687" b="1" i="0" u="none" strike="noStrike" kern="0" cap="none" spc="0" normalizeH="0" baseline="0" noProof="0" dirty="0">
                <a:ln>
                  <a:noFill/>
                </a:ln>
                <a:solidFill>
                  <a:srgbClr val="000000"/>
                </a:solidFill>
                <a:effectLst/>
                <a:uLnTx/>
                <a:uFillTx/>
                <a:latin typeface="Tahoma"/>
                <a:ea typeface="Tahoma"/>
                <a:cs typeface="Tahoma"/>
                <a:sym typeface="Tahoma"/>
              </a:rPr>
              <a:t>Minimum standards in four key sectors </a:t>
            </a:r>
            <a:r>
              <a:rPr kumimoji="0" lang="en-US" sz="1687" b="0" i="0" u="none" strike="noStrike" kern="0" cap="none" spc="0" normalizeH="0" baseline="0" noProof="0" dirty="0">
                <a:ln>
                  <a:noFill/>
                </a:ln>
                <a:solidFill>
                  <a:srgbClr val="000000"/>
                </a:solidFill>
                <a:effectLst/>
                <a:uLnTx/>
                <a:uFillTx/>
                <a:latin typeface="Tahoma"/>
                <a:ea typeface="Tahoma"/>
                <a:cs typeface="Tahoma"/>
                <a:sym typeface="Tahoma"/>
              </a:rPr>
              <a:t>give quantitative and qualitative indicators, actions, and guidance based on evidence and expert practice.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244FE4-F859-CCA7-12F6-398ADEDC35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2" b="-8799"/>
          <a:stretch/>
        </p:blipFill>
        <p:spPr>
          <a:xfrm>
            <a:off x="415798" y="4077463"/>
            <a:ext cx="3595456" cy="2079000"/>
          </a:xfrm>
          <a:prstGeom prst="rect">
            <a:avLst/>
          </a:prstGeom>
        </p:spPr>
      </p:pic>
      <p:sp>
        <p:nvSpPr>
          <p:cNvPr id="2" name="Title 1">
            <a:extLst>
              <a:ext uri="{FF2B5EF4-FFF2-40B4-BE49-F238E27FC236}">
                <a16:creationId xmlns:a16="http://schemas.microsoft.com/office/drawing/2014/main" id="{3E386A53-1643-B098-5D76-2DB41BF90DCC}"/>
              </a:ext>
            </a:extLst>
          </p:cNvPr>
          <p:cNvSpPr>
            <a:spLocks noGrp="1"/>
          </p:cNvSpPr>
          <p:nvPr>
            <p:ph type="title"/>
          </p:nvPr>
        </p:nvSpPr>
        <p:spPr>
          <a:xfrm>
            <a:off x="278789" y="18914"/>
            <a:ext cx="11484124" cy="1518047"/>
          </a:xfrm>
        </p:spPr>
        <p:txBody>
          <a:bodyPr>
            <a:normAutofit fontScale="90000"/>
          </a:bodyPr>
          <a:lstStyle/>
          <a:p>
            <a:r>
              <a:rPr lang="en-GB" sz="4200"/>
              <a:t>A worldwide community of 100,000+ humanitarian practitioners</a:t>
            </a:r>
            <a:r>
              <a:rPr lang="en-CH" sz="4200"/>
              <a:t>...</a:t>
            </a:r>
            <a:br>
              <a:rPr lang="en-GB" sz="4200"/>
            </a:br>
            <a:endParaRPr lang="en-CH" sz="4200"/>
          </a:p>
        </p:txBody>
      </p:sp>
      <p:sp>
        <p:nvSpPr>
          <p:cNvPr id="4" name="Slide Number Placeholder 3">
            <a:extLst>
              <a:ext uri="{FF2B5EF4-FFF2-40B4-BE49-F238E27FC236}">
                <a16:creationId xmlns:a16="http://schemas.microsoft.com/office/drawing/2014/main" id="{8598D498-D5F5-B566-6A75-5C1DAA359C83}"/>
              </a:ext>
            </a:extLst>
          </p:cNvPr>
          <p:cNvSpPr>
            <a:spLocks noGrp="1"/>
          </p:cNvSpPr>
          <p:nvPr>
            <p:ph type="sldNum" sz="quarter" idx="4"/>
          </p:nvPr>
        </p:nvSpPr>
        <p:spPr/>
        <p:txBody>
          <a:bodyPr/>
          <a:lstStyle/>
          <a:p>
            <a:fld id="{86CB4B4D-7CA3-9044-876B-883B54F8677D}" type="slidenum">
              <a:rPr lang="en-US" smtClean="0"/>
              <a:pPr/>
              <a:t>14</a:t>
            </a:fld>
            <a:endParaRPr lang="en-US"/>
          </a:p>
        </p:txBody>
      </p:sp>
      <p:pic>
        <p:nvPicPr>
          <p:cNvPr id="8" name="Picture 7">
            <a:extLst>
              <a:ext uri="{FF2B5EF4-FFF2-40B4-BE49-F238E27FC236}">
                <a16:creationId xmlns:a16="http://schemas.microsoft.com/office/drawing/2014/main" id="{18597254-BC56-FDEE-F2CD-EB831174D4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8202" y="1148027"/>
            <a:ext cx="3505933" cy="2629449"/>
          </a:xfrm>
          <a:prstGeom prst="rect">
            <a:avLst/>
          </a:prstGeom>
        </p:spPr>
      </p:pic>
      <p:pic>
        <p:nvPicPr>
          <p:cNvPr id="5" name="Picture 4" descr="A group of people in red uniforms outside of tents&#10;&#10;Description automatically generated">
            <a:extLst>
              <a:ext uri="{FF2B5EF4-FFF2-40B4-BE49-F238E27FC236}">
                <a16:creationId xmlns:a16="http://schemas.microsoft.com/office/drawing/2014/main" id="{BCB66F2B-68ED-DC3F-6B72-2E71FBE3AA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0870" y="4077463"/>
            <a:ext cx="3110355" cy="2332767"/>
          </a:xfrm>
          <a:prstGeom prst="rect">
            <a:avLst/>
          </a:prstGeom>
        </p:spPr>
      </p:pic>
      <p:pic>
        <p:nvPicPr>
          <p:cNvPr id="6" name="Content Placeholder 5">
            <a:extLst>
              <a:ext uri="{FF2B5EF4-FFF2-40B4-BE49-F238E27FC236}">
                <a16:creationId xmlns:a16="http://schemas.microsoft.com/office/drawing/2014/main" id="{2E53C736-0918-0536-D4F2-7DD5982A9EC7}"/>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3756803" y="1552085"/>
            <a:ext cx="3336457" cy="2225391"/>
          </a:xfrm>
        </p:spPr>
      </p:pic>
      <p:pic>
        <p:nvPicPr>
          <p:cNvPr id="9" name="Picture 8" descr="A group of people in matching outfits&#10;&#10;Description automatically generated">
            <a:extLst>
              <a:ext uri="{FF2B5EF4-FFF2-40B4-BE49-F238E27FC236}">
                <a16:creationId xmlns:a16="http://schemas.microsoft.com/office/drawing/2014/main" id="{0B916202-ED28-E4E6-E9C9-F5CE41A085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965" y="1438183"/>
            <a:ext cx="2339293" cy="2339293"/>
          </a:xfrm>
          <a:prstGeom prst="rect">
            <a:avLst/>
          </a:prstGeom>
        </p:spPr>
      </p:pic>
      <p:pic>
        <p:nvPicPr>
          <p:cNvPr id="10" name="Content Placeholder 3">
            <a:extLst>
              <a:ext uri="{FF2B5EF4-FFF2-40B4-BE49-F238E27FC236}">
                <a16:creationId xmlns:a16="http://schemas.microsoft.com/office/drawing/2014/main" id="{B16561D6-8195-4AE2-3508-8E875738E1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6784" y="4077463"/>
            <a:ext cx="3117351" cy="2339293"/>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2976056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77BC-B72F-E06C-2C4B-620AD3751E5A}"/>
              </a:ext>
            </a:extLst>
          </p:cNvPr>
          <p:cNvSpPr>
            <a:spLocks noGrp="1"/>
          </p:cNvSpPr>
          <p:nvPr>
            <p:ph type="title"/>
          </p:nvPr>
        </p:nvSpPr>
        <p:spPr>
          <a:xfrm>
            <a:off x="454024" y="18914"/>
            <a:ext cx="11170285" cy="1518047"/>
          </a:xfrm>
        </p:spPr>
        <p:txBody>
          <a:bodyPr>
            <a:normAutofit/>
          </a:bodyPr>
          <a:lstStyle/>
          <a:p>
            <a:r>
              <a:rPr lang="en-CH" sz="3600" b="1" i="0" u="none" strike="noStrike" baseline="0">
                <a:latin typeface="GTWalsheimProRegular"/>
              </a:rPr>
              <a:t>...All using </a:t>
            </a:r>
            <a:r>
              <a:rPr lang="en-CH" sz="3600">
                <a:latin typeface="GTWalsheimProRegular"/>
              </a:rPr>
              <a:t>t</a:t>
            </a:r>
            <a:r>
              <a:rPr lang="en-US" sz="3600" b="1" i="0" u="none" strike="noStrike" baseline="0" dirty="0">
                <a:latin typeface="GTWalsheimProRegular"/>
              </a:rPr>
              <a:t>he Sphere Handbook</a:t>
            </a:r>
            <a:endParaRPr lang="en-CH" sz="3600"/>
          </a:p>
        </p:txBody>
      </p:sp>
      <p:sp>
        <p:nvSpPr>
          <p:cNvPr id="4" name="Slide Number Placeholder 3">
            <a:extLst>
              <a:ext uri="{FF2B5EF4-FFF2-40B4-BE49-F238E27FC236}">
                <a16:creationId xmlns:a16="http://schemas.microsoft.com/office/drawing/2014/main" id="{362D545E-E27A-EE94-881D-76033D030967}"/>
              </a:ext>
            </a:extLst>
          </p:cNvPr>
          <p:cNvSpPr>
            <a:spLocks noGrp="1"/>
          </p:cNvSpPr>
          <p:nvPr>
            <p:ph type="sldNum" sz="quarter" idx="4"/>
          </p:nvPr>
        </p:nvSpPr>
        <p:spPr/>
        <p:txBody>
          <a:bodyPr/>
          <a:lstStyle/>
          <a:p>
            <a:fld id="{86CB4B4D-7CA3-9044-876B-883B54F8677D}" type="slidenum">
              <a:rPr lang="en-US" smtClean="0"/>
              <a:pPr/>
              <a:t>15</a:t>
            </a:fld>
            <a:endParaRPr lang="en-US"/>
          </a:p>
        </p:txBody>
      </p:sp>
      <p:pic>
        <p:nvPicPr>
          <p:cNvPr id="7" name="Picture 6">
            <a:extLst>
              <a:ext uri="{FF2B5EF4-FFF2-40B4-BE49-F238E27FC236}">
                <a16:creationId xmlns:a16="http://schemas.microsoft.com/office/drawing/2014/main" id="{F0434E42-81CD-556E-07CF-DB724C9788C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4024" y="1675616"/>
            <a:ext cx="2712085" cy="3802467"/>
          </a:xfrm>
          <a:prstGeom prst="rect">
            <a:avLst/>
          </a:prstGeom>
          <a:noFill/>
        </p:spPr>
      </p:pic>
      <p:sp>
        <p:nvSpPr>
          <p:cNvPr id="3" name="Text Placeholder 2">
            <a:extLst>
              <a:ext uri="{FF2B5EF4-FFF2-40B4-BE49-F238E27FC236}">
                <a16:creationId xmlns:a16="http://schemas.microsoft.com/office/drawing/2014/main" id="{3B723F98-EAA4-CEFA-78EF-2C3BAECC020B}"/>
              </a:ext>
            </a:extLst>
          </p:cNvPr>
          <p:cNvSpPr>
            <a:spLocks noGrp="1"/>
          </p:cNvSpPr>
          <p:nvPr/>
        </p:nvSpPr>
        <p:spPr>
          <a:xfrm>
            <a:off x="3962134" y="1697093"/>
            <a:ext cx="7226424" cy="3802467"/>
          </a:xfrm>
          <a:prstGeom prst="rect">
            <a:avLst/>
          </a:prstGeom>
        </p:spPr>
        <p:txBody>
          <a:bodyPr vert="horz" lIns="91440" tIns="45720" rIns="91440" bIns="45720" rtlCol="0" anchor="t">
            <a:noAutofit/>
          </a:bodyPr>
          <a:lstStyle>
            <a:lvl1pPr marL="0" indent="0" algn="l" defTabSz="975390" rtl="0" eaLnBrk="1" latinLnBrk="0" hangingPunct="1">
              <a:lnSpc>
                <a:spcPct val="90000"/>
              </a:lnSpc>
              <a:spcBef>
                <a:spcPts val="1067"/>
              </a:spcBef>
              <a:buSzTx/>
              <a:buFont typeface="Arial" panose="020B0604020202020204" pitchFamily="34" charset="0"/>
              <a:buNone/>
              <a:defRPr sz="2987" kern="1200">
                <a:solidFill>
                  <a:schemeClr val="tx2">
                    <a:lumMod val="50000"/>
                  </a:schemeClr>
                </a:solidFill>
                <a:latin typeface="+mn-lt"/>
                <a:ea typeface="+mn-ea"/>
                <a:cs typeface="+mn-cs"/>
              </a:defRPr>
            </a:lvl1pPr>
            <a:lvl2pPr marL="0" indent="0" algn="l" defTabSz="975390" rtl="0" eaLnBrk="1" latinLnBrk="0" hangingPunct="1">
              <a:lnSpc>
                <a:spcPct val="90000"/>
              </a:lnSpc>
              <a:spcBef>
                <a:spcPts val="533"/>
              </a:spcBef>
              <a:buSzTx/>
              <a:buFont typeface="Arial" panose="020B0604020202020204" pitchFamily="34" charset="0"/>
              <a:buNone/>
              <a:defRPr sz="2560" kern="1200">
                <a:solidFill>
                  <a:schemeClr val="tx2">
                    <a:lumMod val="50000"/>
                  </a:schemeClr>
                </a:solidFill>
                <a:latin typeface="+mn-lt"/>
                <a:ea typeface="+mn-ea"/>
                <a:cs typeface="+mn-cs"/>
              </a:defRPr>
            </a:lvl2pPr>
            <a:lvl3pPr marL="0" indent="0" algn="l" defTabSz="975390" rtl="0" eaLnBrk="1" latinLnBrk="0" hangingPunct="1">
              <a:lnSpc>
                <a:spcPct val="90000"/>
              </a:lnSpc>
              <a:spcBef>
                <a:spcPts val="533"/>
              </a:spcBef>
              <a:buSzTx/>
              <a:buFont typeface="Arial" panose="020B0604020202020204" pitchFamily="34" charset="0"/>
              <a:buNone/>
              <a:defRPr sz="2133" kern="1200">
                <a:solidFill>
                  <a:schemeClr val="tx2">
                    <a:lumMod val="50000"/>
                  </a:schemeClr>
                </a:solidFill>
                <a:latin typeface="+mn-lt"/>
                <a:ea typeface="+mn-ea"/>
                <a:cs typeface="+mn-cs"/>
              </a:defRPr>
            </a:lvl3pPr>
            <a:lvl4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4pPr>
            <a:lvl5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CA" sz="2800" dirty="0">
                <a:latin typeface="Calibri" panose="020F0502020204030204" pitchFamily="34" charset="0"/>
                <a:cs typeface="Calibri" panose="020F0502020204030204" pitchFamily="34" charset="0"/>
                <a:sym typeface="Open Sans"/>
              </a:rPr>
              <a:t>The 2018 </a:t>
            </a:r>
            <a:r>
              <a:rPr lang="en-CH" sz="2800">
                <a:latin typeface="Calibri" panose="020F0502020204030204" pitchFamily="34" charset="0"/>
                <a:cs typeface="Calibri" panose="020F0502020204030204" pitchFamily="34" charset="0"/>
                <a:sym typeface="Open Sans"/>
              </a:rPr>
              <a:t>Sphere Handbook</a:t>
            </a:r>
            <a:r>
              <a:rPr lang="en-CA" sz="2800" dirty="0">
                <a:latin typeface="Calibri" panose="020F0502020204030204" pitchFamily="34" charset="0"/>
                <a:cs typeface="Calibri" panose="020F0502020204030204" pitchFamily="34" charset="0"/>
                <a:sym typeface="Open Sans"/>
              </a:rPr>
              <a:t> is available in </a:t>
            </a:r>
            <a:r>
              <a:rPr lang="en-CA" sz="2800" b="1" dirty="0">
                <a:latin typeface="Calibri" panose="020F0502020204030204" pitchFamily="34" charset="0"/>
                <a:cs typeface="Calibri" panose="020F0502020204030204" pitchFamily="34" charset="0"/>
                <a:sym typeface="Open Sans"/>
              </a:rPr>
              <a:t>24 languages</a:t>
            </a:r>
            <a:r>
              <a:rPr lang="en-CA" sz="2800" dirty="0">
                <a:latin typeface="Calibri" panose="020F0502020204030204" pitchFamily="34" charset="0"/>
                <a:cs typeface="Calibri" panose="020F0502020204030204" pitchFamily="34" charset="0"/>
                <a:sym typeface="Open Sans"/>
              </a:rPr>
              <a:t>: Arabic, Bahasa Indonesia, Chinese (Standard), Chinese (Traditional), Congo Swahili, Dari, English, French, German, Japanese, Kikongo, Korean, Lingala, Nepali, Polish, Portuguese (Brazil), Portuguese (Portugal), Romanian, Slovak, Spanish, Tshiluba, Turkish, Ukrainian and Urdu.</a:t>
            </a:r>
            <a:br>
              <a:rPr lang="en-CA" sz="2800" dirty="0">
                <a:latin typeface="Calibri" panose="020F0502020204030204" pitchFamily="34" charset="0"/>
                <a:cs typeface="Calibri" panose="020F0502020204030204" pitchFamily="34" charset="0"/>
                <a:sym typeface="Open Sans"/>
              </a:rPr>
            </a:br>
            <a:br>
              <a:rPr lang="en-CA" sz="2800" dirty="0">
                <a:latin typeface="Calibri" panose="020F0502020204030204" pitchFamily="34" charset="0"/>
                <a:cs typeface="Calibri" panose="020F0502020204030204" pitchFamily="34" charset="0"/>
                <a:sym typeface="Open Sans"/>
              </a:rPr>
            </a:br>
            <a:r>
              <a:rPr lang="en-CA" sz="2800" dirty="0">
                <a:latin typeface="Calibri" panose="020F0502020204030204" pitchFamily="34" charset="0"/>
                <a:cs typeface="Calibri" panose="020F0502020204030204" pitchFamily="34" charset="0"/>
                <a:sym typeface="Open Sans"/>
              </a:rPr>
              <a:t>Discover all access options here:  </a:t>
            </a:r>
          </a:p>
          <a:p>
            <a:r>
              <a:rPr lang="en-CA" sz="2800" dirty="0">
                <a:latin typeface="Calibri" panose="020F0502020204030204" pitchFamily="34" charset="0"/>
                <a:cs typeface="Calibri" panose="020F0502020204030204" pitchFamily="34" charset="0"/>
                <a:sym typeface="Open Sans"/>
              </a:rPr>
              <a:t>https://</a:t>
            </a:r>
            <a:r>
              <a:rPr lang="en-CA" sz="2800" dirty="0" err="1">
                <a:latin typeface="Calibri" panose="020F0502020204030204" pitchFamily="34" charset="0"/>
                <a:cs typeface="Calibri" panose="020F0502020204030204" pitchFamily="34" charset="0"/>
                <a:sym typeface="Open Sans"/>
              </a:rPr>
              <a:t>spherestandards.org</a:t>
            </a:r>
            <a:r>
              <a:rPr lang="en-CA" sz="2800" dirty="0">
                <a:latin typeface="Calibri" panose="020F0502020204030204" pitchFamily="34" charset="0"/>
                <a:cs typeface="Calibri" panose="020F0502020204030204" pitchFamily="34" charset="0"/>
                <a:sym typeface="Open Sans"/>
              </a:rPr>
              <a:t>/handbook-2018/</a:t>
            </a:r>
            <a:endParaRPr lang="en-US" sz="2800" dirty="0">
              <a:latin typeface="Calibri" panose="020F0502020204030204" pitchFamily="34" charset="0"/>
              <a:cs typeface="Calibri" panose="020F0502020204030204" pitchFamily="34" charset="0"/>
              <a:sym typeface="Open Sans"/>
            </a:endParaRPr>
          </a:p>
        </p:txBody>
      </p:sp>
    </p:spTree>
    <p:extLst>
      <p:ext uri="{BB962C8B-B14F-4D97-AF65-F5344CB8AC3E}">
        <p14:creationId xmlns:p14="http://schemas.microsoft.com/office/powerpoint/2010/main" val="42569416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1163-F90D-8500-54D4-C3F47C5BCEF5}"/>
              </a:ext>
            </a:extLst>
          </p:cNvPr>
          <p:cNvSpPr>
            <a:spLocks noGrp="1"/>
          </p:cNvSpPr>
          <p:nvPr>
            <p:ph type="title"/>
          </p:nvPr>
        </p:nvSpPr>
        <p:spPr/>
        <p:txBody>
          <a:bodyPr>
            <a:normAutofit/>
          </a:bodyPr>
          <a:lstStyle/>
          <a:p>
            <a:r>
              <a:rPr lang="en-US" sz="3600" dirty="0"/>
              <a:t>Sphere Introductory Video</a:t>
            </a:r>
          </a:p>
        </p:txBody>
      </p:sp>
      <p:sp>
        <p:nvSpPr>
          <p:cNvPr id="3" name="Content Placeholder 2">
            <a:extLst>
              <a:ext uri="{FF2B5EF4-FFF2-40B4-BE49-F238E27FC236}">
                <a16:creationId xmlns:a16="http://schemas.microsoft.com/office/drawing/2014/main" id="{E38C6AC8-4F09-8FBE-4122-D557B45BA6D9}"/>
              </a:ext>
            </a:extLst>
          </p:cNvPr>
          <p:cNvSpPr>
            <a:spLocks noGrp="1"/>
          </p:cNvSpPr>
          <p:nvPr>
            <p:ph idx="1"/>
          </p:nvPr>
        </p:nvSpPr>
        <p:spPr/>
        <p:txBody>
          <a:bodyPr/>
          <a:lstStyle/>
          <a:p>
            <a:pPr marL="0" indent="0">
              <a:buNone/>
            </a:pPr>
            <a:r>
              <a:rPr lang="en-US" b="1" dirty="0"/>
              <a:t>YouTube link to access video: </a:t>
            </a:r>
            <a:r>
              <a:rPr lang="en-US" sz="2000" dirty="0">
                <a:hlinkClick r:id="rId2"/>
              </a:rPr>
              <a:t>https://www.youtube.com/watch?v=01PHMGrmpWE&amp;t=5s</a:t>
            </a:r>
            <a:r>
              <a:rPr lang="en-US" sz="2000" dirty="0"/>
              <a:t> </a:t>
            </a:r>
            <a:endParaRPr lang="en-US" dirty="0"/>
          </a:p>
        </p:txBody>
      </p:sp>
      <p:sp>
        <p:nvSpPr>
          <p:cNvPr id="4" name="Slide Number Placeholder 3">
            <a:extLst>
              <a:ext uri="{FF2B5EF4-FFF2-40B4-BE49-F238E27FC236}">
                <a16:creationId xmlns:a16="http://schemas.microsoft.com/office/drawing/2014/main" id="{7E39C480-7ED3-3F4D-9C7A-58F303CA95C8}"/>
              </a:ext>
            </a:extLst>
          </p:cNvPr>
          <p:cNvSpPr>
            <a:spLocks noGrp="1"/>
          </p:cNvSpPr>
          <p:nvPr>
            <p:ph type="sldNum" sz="quarter" idx="4"/>
          </p:nvPr>
        </p:nvSpPr>
        <p:spPr/>
        <p:txBody>
          <a:bodyPr/>
          <a:lstStyle/>
          <a:p>
            <a:fld id="{86CB4B4D-7CA3-9044-876B-883B54F8677D}" type="slidenum">
              <a:rPr lang="en-US" smtClean="0"/>
              <a:pPr/>
              <a:t>16</a:t>
            </a:fld>
            <a:endParaRPr lang="en-US"/>
          </a:p>
        </p:txBody>
      </p:sp>
      <p:pic>
        <p:nvPicPr>
          <p:cNvPr id="5" name="Picture 4">
            <a:extLst>
              <a:ext uri="{FF2B5EF4-FFF2-40B4-BE49-F238E27FC236}">
                <a16:creationId xmlns:a16="http://schemas.microsoft.com/office/drawing/2014/main" id="{3EB0CC07-D076-37ED-0476-E789ABCC5689}"/>
              </a:ext>
            </a:extLst>
          </p:cNvPr>
          <p:cNvPicPr>
            <a:picLocks noChangeAspect="1"/>
          </p:cNvPicPr>
          <p:nvPr/>
        </p:nvPicPr>
        <p:blipFill>
          <a:blip r:embed="rId3"/>
          <a:stretch>
            <a:fillRect/>
          </a:stretch>
        </p:blipFill>
        <p:spPr>
          <a:xfrm>
            <a:off x="873219" y="2962999"/>
            <a:ext cx="6902877" cy="2155368"/>
          </a:xfrm>
          <a:prstGeom prst="rect">
            <a:avLst/>
          </a:prstGeom>
          <a:ln>
            <a:solidFill>
              <a:schemeClr val="accent2"/>
            </a:solidFill>
          </a:ln>
        </p:spPr>
      </p:pic>
    </p:spTree>
    <p:extLst>
      <p:ext uri="{BB962C8B-B14F-4D97-AF65-F5344CB8AC3E}">
        <p14:creationId xmlns:p14="http://schemas.microsoft.com/office/powerpoint/2010/main" val="8015968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3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400"/>
              <a:buFont typeface="Calibri"/>
              <a:buNone/>
            </a:pPr>
            <a:r>
              <a:rPr lang="en-US" sz="3600" dirty="0"/>
              <a:t>General structure of the Sphere Standards*</a:t>
            </a:r>
            <a:endParaRPr sz="3600" dirty="0"/>
          </a:p>
        </p:txBody>
      </p:sp>
      <p:sp>
        <p:nvSpPr>
          <p:cNvPr id="1205" name="Google Shape;1205;p32"/>
          <p:cNvSpPr txBox="1">
            <a:spLocks noGrp="1"/>
          </p:cNvSpPr>
          <p:nvPr>
            <p:ph idx="1"/>
          </p:nvPr>
        </p:nvSpPr>
        <p:spPr>
          <a:xfrm>
            <a:off x="6865569" y="3365526"/>
            <a:ext cx="3028950" cy="1975815"/>
          </a:xfrm>
          <a:prstGeom prst="rect">
            <a:avLst/>
          </a:prstGeom>
          <a:noFill/>
          <a:ln>
            <a:noFill/>
          </a:ln>
        </p:spPr>
        <p:txBody>
          <a:bodyPr spcFirstLastPara="1" wrap="square" lIns="91425" tIns="45700" rIns="91425" bIns="45700" anchor="t" anchorCtr="0">
            <a:normAutofit/>
          </a:bodyPr>
          <a:lstStyle/>
          <a:p>
            <a:pPr marL="358291" lvl="0" indent="-358291" algn="l" rtl="0">
              <a:lnSpc>
                <a:spcPct val="90000"/>
              </a:lnSpc>
              <a:spcBef>
                <a:spcPts val="0"/>
              </a:spcBef>
              <a:spcAft>
                <a:spcPts val="0"/>
              </a:spcAft>
              <a:buClr>
                <a:schemeClr val="dk1"/>
              </a:buClr>
              <a:buSzPts val="2812"/>
              <a:buNone/>
            </a:pPr>
            <a:r>
              <a:rPr lang="en-US" sz="2400" dirty="0"/>
              <a:t>  *The CHS chapter has a structure comparable with the technical chapters.</a:t>
            </a:r>
            <a:endParaRPr sz="2400" dirty="0"/>
          </a:p>
        </p:txBody>
      </p:sp>
      <p:sp>
        <p:nvSpPr>
          <p:cNvPr id="1201" name="Google Shape;1201;p32"/>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4" name="Group 3">
            <a:extLst>
              <a:ext uri="{FF2B5EF4-FFF2-40B4-BE49-F238E27FC236}">
                <a16:creationId xmlns:a16="http://schemas.microsoft.com/office/drawing/2014/main" id="{6D5034C4-B812-4A4E-6B29-234DEA41DA03}"/>
              </a:ext>
            </a:extLst>
          </p:cNvPr>
          <p:cNvGrpSpPr/>
          <p:nvPr/>
        </p:nvGrpSpPr>
        <p:grpSpPr>
          <a:xfrm>
            <a:off x="892969" y="1238491"/>
            <a:ext cx="8606659" cy="4572141"/>
            <a:chOff x="2087669" y="865570"/>
            <a:chExt cx="9237360" cy="5140092"/>
          </a:xfrm>
        </p:grpSpPr>
        <p:sp>
          <p:nvSpPr>
            <p:cNvPr id="1203" name="Google Shape;1203;p32"/>
            <p:cNvSpPr/>
            <p:nvPr/>
          </p:nvSpPr>
          <p:spPr>
            <a:xfrm rot="5400000">
              <a:off x="10013978" y="1651527"/>
              <a:ext cx="2091855" cy="530247"/>
            </a:xfrm>
            <a:prstGeom prst="triangle">
              <a:avLst>
                <a:gd name="adj" fmla="val 50000"/>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66"/>
                <a:buFont typeface="Arial"/>
                <a:buNone/>
                <a:tabLst/>
                <a:defRPr/>
              </a:pPr>
              <a:endParaRPr kumimoji="0" sz="1266" b="0" i="0" u="none" strike="noStrike" kern="0" cap="none" spc="0" normalizeH="0" baseline="0" noProof="0">
                <a:ln>
                  <a:noFill/>
                </a:ln>
                <a:solidFill>
                  <a:srgbClr val="A5A5A5"/>
                </a:solidFill>
                <a:effectLst/>
                <a:uLnTx/>
                <a:uFillTx/>
                <a:latin typeface="Open Sans"/>
                <a:ea typeface="Open Sans"/>
                <a:cs typeface="Open Sans"/>
                <a:sym typeface="Open Sans"/>
              </a:endParaRPr>
            </a:p>
          </p:txBody>
        </p:sp>
        <p:grpSp>
          <p:nvGrpSpPr>
            <p:cNvPr id="3" name="Group 2">
              <a:extLst>
                <a:ext uri="{FF2B5EF4-FFF2-40B4-BE49-F238E27FC236}">
                  <a16:creationId xmlns:a16="http://schemas.microsoft.com/office/drawing/2014/main" id="{A05276BF-55DC-BF88-1381-5EA23483B86D}"/>
                </a:ext>
              </a:extLst>
            </p:cNvPr>
            <p:cNvGrpSpPr/>
            <p:nvPr/>
          </p:nvGrpSpPr>
          <p:grpSpPr>
            <a:xfrm>
              <a:off x="2087669" y="865570"/>
              <a:ext cx="8703349" cy="5140092"/>
              <a:chOff x="2087669" y="865570"/>
              <a:chExt cx="8703349" cy="5140092"/>
            </a:xfrm>
          </p:grpSpPr>
          <p:sp>
            <p:nvSpPr>
              <p:cNvPr id="1202" name="Google Shape;1202;p32"/>
              <p:cNvSpPr/>
              <p:nvPr/>
            </p:nvSpPr>
            <p:spPr>
              <a:xfrm>
                <a:off x="8497944" y="872390"/>
                <a:ext cx="2293074" cy="2088519"/>
              </a:xfrm>
              <a:prstGeom prst="rect">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2812"/>
                  </a:spcBef>
                  <a:spcAft>
                    <a:spcPts val="2812"/>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Calibri"/>
                    <a:ea typeface="Calibri"/>
                    <a:cs typeface="Calibri"/>
                    <a:sym typeface="Calibri"/>
                  </a:rPr>
                  <a:t>Links with other standards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4" name="Google Shape;1204;p32"/>
              <p:cNvSpPr/>
              <p:nvPr/>
            </p:nvSpPr>
            <p:spPr>
              <a:xfrm>
                <a:off x="2101953" y="4367451"/>
                <a:ext cx="5989773" cy="684417"/>
              </a:xfrm>
              <a:prstGeom prst="rect">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Calibri"/>
                    <a:ea typeface="Calibri"/>
                    <a:cs typeface="Calibri"/>
                    <a:sym typeface="Calibri"/>
                  </a:rPr>
                  <a:t>Appendices</a:t>
                </a:r>
                <a:endParaRPr kumimoji="0" sz="2812"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grpSp>
            <p:nvGrpSpPr>
              <p:cNvPr id="2" name="Group 1">
                <a:extLst>
                  <a:ext uri="{FF2B5EF4-FFF2-40B4-BE49-F238E27FC236}">
                    <a16:creationId xmlns:a16="http://schemas.microsoft.com/office/drawing/2014/main" id="{9AA9DF64-6C76-53A4-7854-307184633F9E}"/>
                  </a:ext>
                </a:extLst>
              </p:cNvPr>
              <p:cNvGrpSpPr/>
              <p:nvPr/>
            </p:nvGrpSpPr>
            <p:grpSpPr>
              <a:xfrm>
                <a:off x="2087669" y="2295596"/>
                <a:ext cx="5999391" cy="1802452"/>
                <a:chOff x="2101954" y="2295596"/>
                <a:chExt cx="5999391" cy="1802452"/>
              </a:xfrm>
            </p:grpSpPr>
            <p:sp>
              <p:nvSpPr>
                <p:cNvPr id="1207" name="Google Shape;1207;p32"/>
                <p:cNvSpPr/>
                <p:nvPr/>
              </p:nvSpPr>
              <p:spPr>
                <a:xfrm>
                  <a:off x="2101955" y="2980884"/>
                  <a:ext cx="2007687" cy="1117163"/>
                </a:xfrm>
                <a:prstGeom prst="rect">
                  <a:avLst/>
                </a:prstGeom>
                <a:solidFill>
                  <a:srgbClr val="000000"/>
                </a:solidFill>
                <a:ln w="25400" cap="flat" cmpd="sng">
                  <a:solidFill>
                    <a:srgbClr val="7F7F7F"/>
                  </a:solidFill>
                  <a:prstDash val="solid"/>
                  <a:round/>
                  <a:headEnd type="none" w="sm" len="sm"/>
                  <a:tailEnd type="none" w="sm" len="sm"/>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Open Sans"/>
                      <a:ea typeface="Open Sans"/>
                      <a:cs typeface="Open Sans"/>
                      <a:sym typeface="Open Sans"/>
                    </a:rPr>
                    <a:t>Key</a:t>
                  </a:r>
                  <a:br>
                    <a:rPr kumimoji="0" lang="en-US" sz="2812" b="0" i="0" u="none" strike="noStrike" kern="0" cap="none" spc="0" normalizeH="0" baseline="0" noProof="0">
                      <a:ln>
                        <a:noFill/>
                      </a:ln>
                      <a:solidFill>
                        <a:srgbClr val="FFFFFF"/>
                      </a:solidFill>
                      <a:effectLst/>
                      <a:uLnTx/>
                      <a:uFillTx/>
                      <a:latin typeface="Open Sans"/>
                      <a:ea typeface="Open Sans"/>
                      <a:cs typeface="Open Sans"/>
                      <a:sym typeface="Open Sans"/>
                    </a:rPr>
                  </a:br>
                  <a:r>
                    <a:rPr kumimoji="0" lang="en-US" sz="2812" b="0" i="0" u="none" strike="noStrike" kern="0" cap="none" spc="0" normalizeH="0" baseline="0" noProof="0">
                      <a:ln>
                        <a:noFill/>
                      </a:ln>
                      <a:solidFill>
                        <a:srgbClr val="FFFFFF"/>
                      </a:solidFill>
                      <a:effectLst/>
                      <a:uLnTx/>
                      <a:uFillTx/>
                      <a:latin typeface="Open Sans"/>
                      <a:ea typeface="Open Sans"/>
                      <a:cs typeface="Open Sans"/>
                      <a:sym typeface="Open Sans"/>
                    </a:rPr>
                    <a:t>actions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8" name="Google Shape;1208;p32"/>
                <p:cNvSpPr/>
                <p:nvPr/>
              </p:nvSpPr>
              <p:spPr>
                <a:xfrm>
                  <a:off x="4076589" y="2980885"/>
                  <a:ext cx="2007687" cy="1117163"/>
                </a:xfrm>
                <a:prstGeom prst="rect">
                  <a:avLst/>
                </a:prstGeom>
                <a:solidFill>
                  <a:srgbClr val="000000"/>
                </a:solidFill>
                <a:ln w="25400" cap="flat" cmpd="sng">
                  <a:solidFill>
                    <a:srgbClr val="7F7F7F"/>
                  </a:solidFill>
                  <a:prstDash val="solid"/>
                  <a:round/>
                  <a:headEnd type="none" w="sm" len="sm"/>
                  <a:tailEnd type="none" w="sm" len="sm"/>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Open Sans"/>
                      <a:ea typeface="Open Sans"/>
                      <a:cs typeface="Open Sans"/>
                      <a:sym typeface="Open Sans"/>
                    </a:rPr>
                    <a:t>Key indicators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9" name="Google Shape;1209;p32"/>
                <p:cNvSpPr/>
                <p:nvPr/>
              </p:nvSpPr>
              <p:spPr>
                <a:xfrm>
                  <a:off x="6084039" y="2980884"/>
                  <a:ext cx="2007687" cy="1117163"/>
                </a:xfrm>
                <a:prstGeom prst="rect">
                  <a:avLst/>
                </a:prstGeom>
                <a:solidFill>
                  <a:srgbClr val="000000"/>
                </a:solidFill>
                <a:ln w="25400" cap="flat" cmpd="sng">
                  <a:solidFill>
                    <a:srgbClr val="7F7F7F"/>
                  </a:solidFill>
                  <a:prstDash val="solid"/>
                  <a:round/>
                  <a:headEnd type="none" w="sm" len="sm"/>
                  <a:tailEnd type="none" w="sm" len="sm"/>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Calibri"/>
                      <a:ea typeface="Calibri"/>
                      <a:cs typeface="Calibri"/>
                      <a:sym typeface="Calibri"/>
                    </a:rPr>
                    <a:t>Guidance notes</a:t>
                  </a:r>
                  <a:endParaRPr kumimoji="0" sz="2812"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210" name="Google Shape;1210;p32"/>
                <p:cNvSpPr/>
                <p:nvPr/>
              </p:nvSpPr>
              <p:spPr>
                <a:xfrm>
                  <a:off x="2101954" y="2295596"/>
                  <a:ext cx="5999391" cy="684417"/>
                </a:xfrm>
                <a:prstGeom prst="rect">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1" i="0" u="none" strike="noStrike" kern="0" cap="none" spc="0" normalizeH="0" baseline="0" noProof="0" dirty="0">
                      <a:ln>
                        <a:noFill/>
                      </a:ln>
                      <a:solidFill>
                        <a:srgbClr val="FFFFFF"/>
                      </a:solidFill>
                      <a:effectLst/>
                      <a:uLnTx/>
                      <a:uFillTx/>
                      <a:latin typeface="Open Sans"/>
                      <a:ea typeface="Open Sans"/>
                      <a:cs typeface="Open Sans"/>
                      <a:sym typeface="Open Sans"/>
                    </a:rPr>
                    <a:t>THE STANDARDS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1211" name="Google Shape;1211;p32"/>
              <p:cNvSpPr/>
              <p:nvPr/>
            </p:nvSpPr>
            <p:spPr>
              <a:xfrm>
                <a:off x="2101953" y="865570"/>
                <a:ext cx="5989773" cy="1117163"/>
              </a:xfrm>
              <a:prstGeom prst="rect">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dirty="0">
                    <a:ln>
                      <a:noFill/>
                    </a:ln>
                    <a:solidFill>
                      <a:srgbClr val="FFFFFF"/>
                    </a:solidFill>
                    <a:effectLst/>
                    <a:uLnTx/>
                    <a:uFillTx/>
                    <a:latin typeface="Calibri"/>
                    <a:ea typeface="Calibri"/>
                    <a:cs typeface="Calibri"/>
                    <a:sym typeface="Calibri"/>
                  </a:rPr>
                  <a:t>Introduction</a:t>
                </a:r>
                <a:br>
                  <a:rPr kumimoji="0" lang="en-US" sz="2812" b="0"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2812" b="0" i="0" u="none" strike="noStrike" kern="0" cap="none" spc="0" normalizeH="0" baseline="0" noProof="0" dirty="0">
                    <a:ln>
                      <a:noFill/>
                    </a:ln>
                    <a:solidFill>
                      <a:srgbClr val="FFFFFF"/>
                    </a:solidFill>
                    <a:effectLst/>
                    <a:uLnTx/>
                    <a:uFillTx/>
                    <a:latin typeface="Calibri"/>
                    <a:ea typeface="Calibri"/>
                    <a:cs typeface="Calibri"/>
                    <a:sym typeface="Calibri"/>
                  </a:rPr>
                  <a:t>including “essential concepts”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12" name="Google Shape;1212;p32"/>
              <p:cNvSpPr/>
              <p:nvPr/>
            </p:nvSpPr>
            <p:spPr>
              <a:xfrm>
                <a:off x="2111572" y="5321245"/>
                <a:ext cx="5989773" cy="684417"/>
              </a:xfrm>
              <a:prstGeom prst="rect">
                <a:avLst/>
              </a:prstGeom>
              <a:solidFill>
                <a:srgbClr val="000000"/>
              </a:solidFill>
              <a:ln>
                <a:noFill/>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703"/>
                  </a:spcBef>
                  <a:spcAft>
                    <a:spcPts val="703"/>
                  </a:spcAft>
                  <a:buClr>
                    <a:srgbClr val="000000"/>
                  </a:buClr>
                  <a:buSzPts val="2812"/>
                  <a:buFont typeface="Arial"/>
                  <a:buNone/>
                  <a:tabLst/>
                  <a:defRPr/>
                </a:pPr>
                <a:r>
                  <a:rPr kumimoji="0" lang="en-US" sz="2812" b="0" i="0" u="none" strike="noStrike" kern="0" cap="none" spc="0" normalizeH="0" baseline="0" noProof="0">
                    <a:ln>
                      <a:noFill/>
                    </a:ln>
                    <a:solidFill>
                      <a:srgbClr val="FFFFFF"/>
                    </a:solidFill>
                    <a:effectLst/>
                    <a:uLnTx/>
                    <a:uFillTx/>
                    <a:latin typeface="Calibri"/>
                    <a:ea typeface="Calibri"/>
                    <a:cs typeface="Calibri"/>
                    <a:sym typeface="Calibri"/>
                  </a:rPr>
                  <a:t>References and further reading</a:t>
                </a:r>
                <a:endParaRPr kumimoji="0" sz="2812"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gr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27" name="Slide Number Placeholder 3">
            <a:extLst>
              <a:ext uri="{FF2B5EF4-FFF2-40B4-BE49-F238E27FC236}">
                <a16:creationId xmlns:a16="http://schemas.microsoft.com/office/drawing/2014/main" id="{BE8F33CE-3780-6F48-CDB1-8D9366FF60B4}"/>
              </a:ext>
            </a:extLst>
          </p:cNvPr>
          <p:cNvSpPr>
            <a:spLocks noGrp="1"/>
          </p:cNvSpPr>
          <p:nvPr>
            <p:ph type="sldNum" sz="quarter" idx="12"/>
          </p:nvPr>
        </p:nvSpPr>
        <p:spPr>
          <a:xfrm>
            <a:off x="2381168" y="6177487"/>
            <a:ext cx="304311" cy="274159"/>
          </a:xfrm>
        </p:spPr>
        <p:txBody>
          <a:bodyPr/>
          <a:lstStyle/>
          <a:p>
            <a:pPr>
              <a:spcAft>
                <a:spcPts val="600"/>
              </a:spcAft>
            </a:pPr>
            <a:fld id="{FBCD03B0-84EF-4362-81DE-BFD040BBB0A4}" type="slidenum">
              <a:rPr lang="en-US" smtClean="0"/>
              <a:pPr>
                <a:spcAft>
                  <a:spcPts val="600"/>
                </a:spcAft>
              </a:pPr>
              <a:t>18</a:t>
            </a:fld>
            <a:endParaRPr lang="en-US"/>
          </a:p>
        </p:txBody>
      </p:sp>
      <p:sp>
        <p:nvSpPr>
          <p:cNvPr id="1218" name="Google Shape;1218;p35"/>
          <p:cNvSpPr txBox="1">
            <a:spLocks/>
          </p:cNvSpPr>
          <p:nvPr/>
        </p:nvSpPr>
        <p:spPr>
          <a:xfrm>
            <a:off x="892969" y="1536961"/>
            <a:ext cx="3721894" cy="3220640"/>
          </a:xfrm>
          <a:prstGeom prst="rect">
            <a:avLst/>
          </a:prstGeom>
          <a:noFill/>
          <a:ln>
            <a:noFill/>
          </a:ln>
        </p:spPr>
        <p:txBody>
          <a:bodyPr spcFirstLastPara="1" wrap="square" lIns="91425" tIns="45700" rIns="91425" bIns="45700" anchor="t" anchorCtr="0">
            <a:noAutofit/>
          </a:bodyPr>
          <a:lstStyle/>
          <a:p>
            <a:pPr defTabSz="694944">
              <a:lnSpc>
                <a:spcPct val="90000"/>
              </a:lnSpc>
              <a:spcAft>
                <a:spcPts val="600"/>
              </a:spcAft>
              <a:buClr>
                <a:schemeClr val="dk1"/>
              </a:buClr>
              <a:buSzPts val="2812"/>
            </a:pPr>
            <a:r>
              <a:rPr lang="en-US" sz="2400" b="1" kern="1200" dirty="0">
                <a:solidFill>
                  <a:schemeClr val="tx2"/>
                </a:solidFill>
                <a:latin typeface="+mn-lt"/>
                <a:ea typeface="+mn-ea"/>
                <a:cs typeface="+mn-cs"/>
              </a:rPr>
              <a:t>Key actions </a:t>
            </a:r>
            <a:r>
              <a:rPr lang="en-US" sz="2400" kern="1200" dirty="0">
                <a:solidFill>
                  <a:schemeClr val="tx2"/>
                </a:solidFill>
                <a:latin typeface="+mn-lt"/>
                <a:ea typeface="+mn-ea"/>
                <a:cs typeface="+mn-cs"/>
              </a:rPr>
              <a:t>outline practical steps to attain the Minimum Standard. These are suggestions and may not be applicable in all contexts. Users should select those most relevant to the situation.</a:t>
            </a:r>
            <a:endParaRPr sz="2400" dirty="0">
              <a:solidFill>
                <a:schemeClr val="tx2"/>
              </a:solidFill>
            </a:endParaRPr>
          </a:p>
        </p:txBody>
      </p:sp>
      <p:sp>
        <p:nvSpPr>
          <p:cNvPr id="1221" name="Google Shape;1221;p35"/>
          <p:cNvSpPr txBox="1">
            <a:spLocks/>
          </p:cNvSpPr>
          <p:nvPr/>
        </p:nvSpPr>
        <p:spPr>
          <a:xfrm>
            <a:off x="2866911" y="5968910"/>
            <a:ext cx="393400" cy="281871"/>
          </a:xfrm>
          <a:prstGeom prst="rect">
            <a:avLst/>
          </a:prstGeom>
          <a:noFill/>
          <a:ln>
            <a:noFill/>
          </a:ln>
        </p:spPr>
        <p:txBody>
          <a:bodyPr spcFirstLastPara="1" wrap="square" lIns="91425" tIns="45700" rIns="91425" bIns="45700" anchor="ctr" anchorCtr="0">
            <a:noAutofit/>
          </a:bodyPr>
          <a:lstStyle/>
          <a:p>
            <a:pPr defTabSz="694944">
              <a:spcAft>
                <a:spcPts val="600"/>
              </a:spcAft>
              <a:buClr>
                <a:srgbClr val="000000"/>
              </a:buClr>
              <a:buSzPts val="984"/>
              <a:defRPr/>
            </a:pPr>
            <a:fld id="{00000000-1234-1234-1234-123412341234}" type="slidenum">
              <a:rPr lang="en-US" sz="748" b="1" kern="0">
                <a:solidFill>
                  <a:srgbClr val="00A585"/>
                </a:solidFill>
                <a:latin typeface="Open Sans"/>
                <a:ea typeface="Open Sans"/>
                <a:cs typeface="Open Sans"/>
                <a:sym typeface="Open Sans"/>
              </a:rPr>
              <a:pPr defTabSz="694944">
                <a:spcAft>
                  <a:spcPts val="600"/>
                </a:spcAft>
                <a:buClr>
                  <a:srgbClr val="000000"/>
                </a:buClr>
                <a:buSzPts val="984"/>
                <a:defRPr/>
              </a:pPr>
              <a:t>18</a:t>
            </a:fld>
            <a:endParaRPr kumimoji="0" sz="984" b="1" i="0" u="none" strike="noStrike" kern="0" cap="none" spc="0" normalizeH="0" baseline="0" noProof="0">
              <a:ln>
                <a:noFill/>
              </a:ln>
              <a:solidFill>
                <a:srgbClr val="00A585"/>
              </a:solidFill>
              <a:effectLst/>
              <a:uLnTx/>
              <a:uFillTx/>
              <a:latin typeface="Open Sans"/>
              <a:ea typeface="Open Sans"/>
              <a:cs typeface="Open Sans"/>
              <a:sym typeface="Open Sans"/>
            </a:endParaRPr>
          </a:p>
        </p:txBody>
      </p:sp>
      <p:pic>
        <p:nvPicPr>
          <p:cNvPr id="1219" name="Google Shape;1219;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1536961"/>
            <a:ext cx="4466746" cy="3096083"/>
          </a:xfrm>
          <a:prstGeom prst="rect">
            <a:avLst/>
          </a:prstGeom>
          <a:noFill/>
          <a:ln>
            <a:noFill/>
          </a:ln>
        </p:spPr>
      </p:pic>
      <p:sp>
        <p:nvSpPr>
          <p:cNvPr id="1220" name="Google Shape;1220;p35"/>
          <p:cNvSpPr txBox="1"/>
          <p:nvPr/>
        </p:nvSpPr>
        <p:spPr>
          <a:xfrm>
            <a:off x="7182399" y="4842933"/>
            <a:ext cx="2293948" cy="478106"/>
          </a:xfrm>
          <a:prstGeom prst="rect">
            <a:avLst/>
          </a:prstGeom>
          <a:noFill/>
          <a:ln>
            <a:noFill/>
          </a:ln>
        </p:spPr>
        <p:txBody>
          <a:bodyPr spcFirstLastPara="1" wrap="square" lIns="35700" tIns="35700" rIns="35700" bIns="35700" anchor="ctr" anchorCtr="0">
            <a:spAutoFit/>
          </a:bodyPr>
          <a:lstStyle/>
          <a:p>
            <a:pPr algn="ctr" defTabSz="694944">
              <a:spcAft>
                <a:spcPts val="600"/>
              </a:spcAft>
              <a:buClr>
                <a:srgbClr val="000000"/>
              </a:buClr>
              <a:buSzPts val="1406"/>
              <a:defRPr/>
            </a:pPr>
            <a:r>
              <a:rPr lang="en-US" sz="1069" kern="0" dirty="0">
                <a:solidFill>
                  <a:srgbClr val="00B297"/>
                </a:solidFill>
                <a:latin typeface="Open Sans"/>
                <a:ea typeface="Open Sans"/>
                <a:cs typeface="Open Sans"/>
                <a:sym typeface="Open Sans"/>
              </a:rPr>
              <a:t>Haiti, 2016. Lutheran World Services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22" name="Google Shape;1222;p35"/>
          <p:cNvSpPr txBox="1"/>
          <p:nvPr/>
        </p:nvSpPr>
        <p:spPr>
          <a:xfrm>
            <a:off x="892969" y="4548668"/>
            <a:ext cx="1676570" cy="518894"/>
          </a:xfrm>
          <a:prstGeom prst="rect">
            <a:avLst/>
          </a:prstGeom>
          <a:noFill/>
          <a:ln>
            <a:noFill/>
          </a:ln>
        </p:spPr>
        <p:txBody>
          <a:bodyPr spcFirstLastPara="1" wrap="square" lIns="91425" tIns="91425" rIns="91425" bIns="91425" anchor="t" anchorCtr="0">
            <a:spAutoFit/>
          </a:bodyPr>
          <a:lstStyle/>
          <a:p>
            <a:pPr defTabSz="694944">
              <a:spcAft>
                <a:spcPts val="600"/>
              </a:spcAft>
              <a:buClr>
                <a:srgbClr val="000000"/>
              </a:buClr>
              <a:defRPr/>
            </a:pPr>
            <a:r>
              <a:rPr lang="en-US" sz="1672" kern="0" dirty="0">
                <a:solidFill>
                  <a:srgbClr val="000000"/>
                </a:solidFill>
                <a:latin typeface="Calibri"/>
                <a:ea typeface="+mn-ea"/>
                <a:cs typeface="Calibri"/>
                <a:sym typeface="Calibri"/>
              </a:rPr>
              <a:t>See page 6</a:t>
            </a:r>
            <a:endPar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Google Shape;1200;p32">
            <a:extLst>
              <a:ext uri="{FF2B5EF4-FFF2-40B4-BE49-F238E27FC236}">
                <a16:creationId xmlns:a16="http://schemas.microsoft.com/office/drawing/2014/main" id="{E0891905-8503-099C-3567-8B40F8F9BDCB}"/>
              </a:ext>
            </a:extLst>
          </p:cNvPr>
          <p:cNvSpPr txBox="1">
            <a:spLocks/>
          </p:cNvSpPr>
          <p:nvPr/>
        </p:nvSpPr>
        <p:spPr>
          <a:xfrm>
            <a:off x="791737" y="474562"/>
            <a:ext cx="10507294" cy="1062399"/>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rmAutofit/>
          </a:bodyPr>
          <a:lstStyle>
            <a:lvl1pPr marL="0" marR="0" indent="0" algn="l" defTabSz="547695" rtl="0" eaLnBrk="1" latinLnBrk="0" hangingPunct="1">
              <a:lnSpc>
                <a:spcPct val="100000"/>
              </a:lnSpc>
              <a:spcBef>
                <a:spcPts val="0"/>
              </a:spcBef>
              <a:spcAft>
                <a:spcPts val="0"/>
              </a:spcAft>
              <a:buClrTx/>
              <a:buSzTx/>
              <a:buFontTx/>
              <a:buNone/>
              <a:tabLst/>
              <a:defRPr sz="36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a:lnSpc>
                <a:spcPct val="90000"/>
              </a:lnSpc>
              <a:buClr>
                <a:srgbClr val="000000"/>
              </a:buClr>
              <a:buSzPts val="4400"/>
              <a:buFont typeface="Calibri"/>
              <a:buNone/>
            </a:pPr>
            <a:r>
              <a:rPr lang="en-US" kern="0" dirty="0"/>
              <a:t>Key Actions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36" name="Slide Number Placeholder 3">
            <a:extLst>
              <a:ext uri="{FF2B5EF4-FFF2-40B4-BE49-F238E27FC236}">
                <a16:creationId xmlns:a16="http://schemas.microsoft.com/office/drawing/2014/main" id="{0A04B7BD-CEBF-7695-8497-1251B075197A}"/>
              </a:ext>
            </a:extLst>
          </p:cNvPr>
          <p:cNvSpPr>
            <a:spLocks noGrp="1"/>
          </p:cNvSpPr>
          <p:nvPr>
            <p:ph type="sldNum" sz="quarter" idx="4"/>
          </p:nvPr>
        </p:nvSpPr>
        <p:spPr>
          <a:xfrm>
            <a:off x="2260709" y="6340553"/>
            <a:ext cx="516549" cy="370107"/>
          </a:xfrm>
        </p:spPr>
        <p:txBody>
          <a:bodyPr/>
          <a:lstStyle/>
          <a:p>
            <a:pPr>
              <a:spcAft>
                <a:spcPts val="600"/>
              </a:spcAft>
            </a:pPr>
            <a:fld id="{86CB4B4D-7CA3-9044-876B-883B54F8677D}" type="slidenum">
              <a:rPr lang="en-US" smtClean="0"/>
              <a:pPr>
                <a:spcAft>
                  <a:spcPts val="600"/>
                </a:spcAft>
              </a:pPr>
              <a:t>19</a:t>
            </a:fld>
            <a:endParaRPr lang="en-US"/>
          </a:p>
        </p:txBody>
      </p:sp>
      <p:sp>
        <p:nvSpPr>
          <p:cNvPr id="1228" name="Google Shape;1228;p36"/>
          <p:cNvSpPr txBox="1">
            <a:spLocks/>
          </p:cNvSpPr>
          <p:nvPr/>
        </p:nvSpPr>
        <p:spPr>
          <a:xfrm>
            <a:off x="791737" y="1536961"/>
            <a:ext cx="3891633" cy="3425245"/>
          </a:xfrm>
          <a:prstGeom prst="rect">
            <a:avLst/>
          </a:prstGeom>
          <a:noFill/>
          <a:ln>
            <a:noFill/>
          </a:ln>
        </p:spPr>
        <p:txBody>
          <a:bodyPr spcFirstLastPara="1" wrap="square" lIns="91425" tIns="45700" rIns="91425" bIns="45700" anchor="t" anchorCtr="0">
            <a:noAutofit/>
          </a:bodyPr>
          <a:lstStyle/>
          <a:p>
            <a:pPr defTabSz="704088">
              <a:lnSpc>
                <a:spcPct val="90000"/>
              </a:lnSpc>
              <a:buClr>
                <a:schemeClr val="dk1"/>
              </a:buClr>
              <a:buSzPts val="2812"/>
            </a:pPr>
            <a:r>
              <a:rPr lang="en-US" sz="2400" b="1" kern="1200" dirty="0">
                <a:solidFill>
                  <a:schemeClr val="tx2"/>
                </a:solidFill>
                <a:latin typeface="+mn-lt"/>
                <a:ea typeface="+mn-ea"/>
                <a:cs typeface="+mn-cs"/>
              </a:rPr>
              <a:t>Key indicators </a:t>
            </a:r>
            <a:r>
              <a:rPr lang="en-US" sz="2400" kern="1200" dirty="0">
                <a:solidFill>
                  <a:schemeClr val="tx2"/>
                </a:solidFill>
                <a:latin typeface="+mn-lt"/>
                <a:ea typeface="+mn-ea"/>
                <a:cs typeface="+mn-cs"/>
              </a:rPr>
              <a:t>serve as signals to indicate whether the standard they support is being attained.</a:t>
            </a:r>
            <a:endParaRPr sz="2400" kern="1200" dirty="0">
              <a:solidFill>
                <a:schemeClr val="tx2"/>
              </a:solidFill>
              <a:latin typeface="+mn-lt"/>
              <a:ea typeface="+mn-ea"/>
              <a:cs typeface="+mn-cs"/>
            </a:endParaRPr>
          </a:p>
          <a:p>
            <a:pPr defTabSz="704088">
              <a:lnSpc>
                <a:spcPct val="90000"/>
              </a:lnSpc>
              <a:spcBef>
                <a:spcPts val="770"/>
              </a:spcBef>
              <a:buClr>
                <a:schemeClr val="dk1"/>
              </a:buClr>
              <a:buSzPts val="2812"/>
            </a:pPr>
            <a:r>
              <a:rPr lang="en-US" sz="2400" b="1" kern="1200" dirty="0">
                <a:solidFill>
                  <a:schemeClr val="tx2"/>
                </a:solidFill>
                <a:latin typeface="+mn-lt"/>
                <a:ea typeface="+mn-ea"/>
                <a:cs typeface="+mn-cs"/>
              </a:rPr>
              <a:t>Specific numbers (targets) are only included where there is sectoral consensus or scientific evidence.</a:t>
            </a:r>
            <a:endParaRPr sz="2400" dirty="0">
              <a:solidFill>
                <a:schemeClr val="tx2"/>
              </a:solidFill>
            </a:endParaRPr>
          </a:p>
        </p:txBody>
      </p:sp>
      <p:sp>
        <p:nvSpPr>
          <p:cNvPr id="1229" name="Google Shape;1229;p36"/>
          <p:cNvSpPr txBox="1"/>
          <p:nvPr/>
        </p:nvSpPr>
        <p:spPr>
          <a:xfrm>
            <a:off x="7607292" y="5182008"/>
            <a:ext cx="1439687" cy="482338"/>
          </a:xfrm>
          <a:prstGeom prst="rect">
            <a:avLst/>
          </a:prstGeom>
          <a:noFill/>
          <a:ln>
            <a:noFill/>
          </a:ln>
        </p:spPr>
        <p:txBody>
          <a:bodyPr spcFirstLastPara="1" wrap="square" lIns="35700" tIns="35700" rIns="35700" bIns="35700" anchor="ctr" anchorCtr="0">
            <a:spAutoFit/>
          </a:bodyPr>
          <a:lstStyle/>
          <a:p>
            <a:pPr algn="ctr" defTabSz="704088">
              <a:spcAft>
                <a:spcPts val="600"/>
              </a:spcAft>
              <a:buClr>
                <a:srgbClr val="000000"/>
              </a:buClr>
              <a:buSzPts val="1406"/>
              <a:defRPr/>
            </a:pPr>
            <a:r>
              <a:rPr lang="en-US" sz="1083" kern="0" dirty="0">
                <a:solidFill>
                  <a:srgbClr val="00B297"/>
                </a:solidFill>
                <a:latin typeface="Open Sans"/>
                <a:ea typeface="Open Sans"/>
                <a:cs typeface="Open Sans"/>
                <a:sym typeface="Open Sans"/>
              </a:rPr>
              <a:t>IFRC/Alison </a:t>
            </a:r>
            <a:r>
              <a:rPr lang="en-US" sz="1083" kern="0" dirty="0" err="1">
                <a:solidFill>
                  <a:srgbClr val="00B297"/>
                </a:solidFill>
                <a:latin typeface="Open Sans"/>
                <a:ea typeface="Open Sans"/>
                <a:cs typeface="Open Sans"/>
                <a:sym typeface="Open Sans"/>
              </a:rPr>
              <a:t>Freebairn</a:t>
            </a:r>
            <a:endParaRPr kumimoji="0" lang="en-US" sz="1406" b="0" i="0" u="none" strike="noStrike" kern="0" cap="none" spc="0" normalizeH="0" baseline="0" noProof="0" dirty="0">
              <a:ln>
                <a:noFill/>
              </a:ln>
              <a:solidFill>
                <a:srgbClr val="00B297"/>
              </a:solidFill>
              <a:effectLst/>
              <a:uLnTx/>
              <a:uFillTx/>
              <a:latin typeface="Open Sans"/>
              <a:ea typeface="Open Sans"/>
              <a:cs typeface="Open Sans"/>
              <a:sym typeface="Open Sans"/>
            </a:endParaRPr>
          </a:p>
        </p:txBody>
      </p:sp>
      <p:pic>
        <p:nvPicPr>
          <p:cNvPr id="1230" name="Google Shape;1230;p36"/>
          <p:cNvPicPr preferRelativeResize="0"/>
          <p:nvPr/>
        </p:nvPicPr>
        <p:blipFill rotWithShape="1">
          <a:blip r:embed="rId3" cstate="screen">
            <a:alphaModFix/>
            <a:extLst>
              <a:ext uri="{28A0092B-C50C-407E-A947-70E740481C1C}">
                <a14:useLocalDpi xmlns:a14="http://schemas.microsoft.com/office/drawing/2010/main"/>
              </a:ext>
            </a:extLst>
          </a:blip>
          <a:srcRect l="-1"/>
          <a:stretch/>
        </p:blipFill>
        <p:spPr>
          <a:xfrm>
            <a:off x="6096000" y="1536960"/>
            <a:ext cx="4462272" cy="3425245"/>
          </a:xfrm>
          <a:prstGeom prst="rect">
            <a:avLst/>
          </a:prstGeom>
          <a:noFill/>
          <a:ln>
            <a:noFill/>
          </a:ln>
        </p:spPr>
      </p:pic>
      <p:sp>
        <p:nvSpPr>
          <p:cNvPr id="1231" name="Google Shape;1231;p36"/>
          <p:cNvSpPr txBox="1"/>
          <p:nvPr/>
        </p:nvSpPr>
        <p:spPr>
          <a:xfrm>
            <a:off x="2602108" y="6077523"/>
            <a:ext cx="175146" cy="382310"/>
          </a:xfrm>
          <a:prstGeom prst="rect">
            <a:avLst/>
          </a:prstGeom>
          <a:noFill/>
          <a:ln>
            <a:noFill/>
          </a:ln>
        </p:spPr>
        <p:txBody>
          <a:bodyPr spcFirstLastPara="1" wrap="square" lIns="35700" tIns="35700" rIns="35700" bIns="35700" anchor="t" anchorCtr="0">
            <a:spAutoFit/>
          </a:bodyPr>
          <a:lstStyle/>
          <a:p>
            <a:pPr defTabSz="704088">
              <a:spcAft>
                <a:spcPts val="600"/>
              </a:spcAft>
              <a:buClr>
                <a:srgbClr val="00A585"/>
              </a:buClr>
              <a:buSzPts val="984"/>
              <a:defRPr/>
            </a:pPr>
            <a:fld id="{00000000-1234-1234-1234-123412341234}" type="slidenum">
              <a:rPr lang="en-US" sz="758" b="1" kern="0">
                <a:solidFill>
                  <a:srgbClr val="00A585"/>
                </a:solidFill>
                <a:latin typeface="Open Sans"/>
                <a:ea typeface="Open Sans"/>
                <a:cs typeface="Open Sans"/>
                <a:sym typeface="Open Sans"/>
              </a:rPr>
              <a:pPr defTabSz="704088">
                <a:spcAft>
                  <a:spcPts val="600"/>
                </a:spcAft>
                <a:buClr>
                  <a:srgbClr val="00A585"/>
                </a:buClr>
                <a:buSzPts val="984"/>
                <a:defRPr/>
              </a:pPr>
              <a:t>19</a:t>
            </a:fld>
            <a:endParaRPr kumimoji="0" lang="en-US" sz="984" b="1" i="0" u="none" strike="noStrike" kern="0" cap="none" spc="0" normalizeH="0" baseline="0" noProof="0">
              <a:ln>
                <a:noFill/>
              </a:ln>
              <a:solidFill>
                <a:srgbClr val="00A585"/>
              </a:solidFill>
              <a:effectLst/>
              <a:uLnTx/>
              <a:uFillTx/>
              <a:latin typeface="Open Sans"/>
              <a:ea typeface="Open Sans"/>
              <a:cs typeface="Open Sans"/>
              <a:sym typeface="Open Sans"/>
            </a:endParaRPr>
          </a:p>
        </p:txBody>
      </p:sp>
      <p:sp>
        <p:nvSpPr>
          <p:cNvPr id="2" name="Google Shape;1200;p32">
            <a:extLst>
              <a:ext uri="{FF2B5EF4-FFF2-40B4-BE49-F238E27FC236}">
                <a16:creationId xmlns:a16="http://schemas.microsoft.com/office/drawing/2014/main" id="{C4F8BEE4-69FE-A48A-3F09-D85C539E0B31}"/>
              </a:ext>
            </a:extLst>
          </p:cNvPr>
          <p:cNvSpPr txBox="1">
            <a:spLocks/>
          </p:cNvSpPr>
          <p:nvPr/>
        </p:nvSpPr>
        <p:spPr>
          <a:xfrm>
            <a:off x="791737" y="474562"/>
            <a:ext cx="10507294" cy="1062399"/>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rmAutofit/>
          </a:bodyPr>
          <a:lstStyle>
            <a:lvl1pPr marL="0" marR="0" indent="0" algn="l" defTabSz="547695" rtl="0" eaLnBrk="1" latinLnBrk="0" hangingPunct="1">
              <a:lnSpc>
                <a:spcPct val="100000"/>
              </a:lnSpc>
              <a:spcBef>
                <a:spcPts val="0"/>
              </a:spcBef>
              <a:spcAft>
                <a:spcPts val="0"/>
              </a:spcAft>
              <a:buClrTx/>
              <a:buSzTx/>
              <a:buFontTx/>
              <a:buNone/>
              <a:tabLst/>
              <a:defRPr sz="36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a:lnSpc>
                <a:spcPct val="90000"/>
              </a:lnSpc>
              <a:buClr>
                <a:srgbClr val="000000"/>
              </a:buClr>
              <a:buSzPts val="4400"/>
              <a:buFont typeface="Calibri"/>
              <a:buNone/>
            </a:pPr>
            <a:r>
              <a:rPr lang="en-US" kern="0" dirty="0"/>
              <a:t>Key Indicators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D8534-9115-869E-9525-3FEA57330676}"/>
              </a:ext>
            </a:extLst>
          </p:cNvPr>
          <p:cNvSpPr>
            <a:spLocks noGrp="1"/>
          </p:cNvSpPr>
          <p:nvPr>
            <p:ph type="body" sz="quarter" idx="1"/>
          </p:nvPr>
        </p:nvSpPr>
        <p:spPr>
          <a:xfrm>
            <a:off x="892969" y="1839516"/>
            <a:ext cx="5000625" cy="3000375"/>
          </a:xfrm>
        </p:spPr>
        <p:txBody>
          <a:bodyPr anchor="t">
            <a:normAutofit/>
          </a:bodyPr>
          <a:lstStyle/>
          <a:p>
            <a:pPr marL="457200" indent="-457200">
              <a:buFont typeface="Arial" panose="020B0604020202020204" pitchFamily="34" charset="0"/>
              <a:buChar char="•"/>
            </a:pPr>
            <a:r>
              <a:rPr lang="en-US" sz="2400" dirty="0"/>
              <a:t>Your Name</a:t>
            </a:r>
          </a:p>
          <a:p>
            <a:pPr marL="457200" indent="-457200">
              <a:buFont typeface="Arial" panose="020B0604020202020204" pitchFamily="34" charset="0"/>
              <a:buChar char="•"/>
            </a:pPr>
            <a:r>
              <a:rPr lang="en-US" sz="2400" dirty="0"/>
              <a:t>Role, Organization</a:t>
            </a:r>
          </a:p>
          <a:p>
            <a:pPr marL="457200" indent="-457200">
              <a:buFont typeface="Arial" panose="020B0604020202020204" pitchFamily="34" charset="0"/>
              <a:buChar char="•"/>
            </a:pPr>
            <a:r>
              <a:rPr lang="en-US" sz="2400" dirty="0"/>
              <a:t>Country</a:t>
            </a:r>
          </a:p>
        </p:txBody>
      </p:sp>
      <p:pic>
        <p:nvPicPr>
          <p:cNvPr id="6" name="Picture 5" descr="A white background with dots and lines&#10;&#10;Description automatically generated">
            <a:extLst>
              <a:ext uri="{FF2B5EF4-FFF2-40B4-BE49-F238E27FC236}">
                <a16:creationId xmlns:a16="http://schemas.microsoft.com/office/drawing/2014/main" id="{82C66C90-648E-49E7-5503-375DB06688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3594" y="10"/>
            <a:ext cx="6310209" cy="6867846"/>
          </a:xfrm>
          <a:custGeom>
            <a:avLst/>
            <a:gdLst>
              <a:gd name="connsiteX0" fmla="*/ 0 w 6971552"/>
              <a:gd name="connsiteY0" fmla="*/ 0 h 8066833"/>
              <a:gd name="connsiteX1" fmla="*/ 6971552 w 6971552"/>
              <a:gd name="connsiteY1" fmla="*/ 0 h 8066833"/>
              <a:gd name="connsiteX2" fmla="*/ 6971552 w 6971552"/>
              <a:gd name="connsiteY2" fmla="*/ 8066833 h 8066833"/>
              <a:gd name="connsiteX3" fmla="*/ 0 w 6971552"/>
              <a:gd name="connsiteY3" fmla="*/ 8066833 h 8066833"/>
              <a:gd name="connsiteX4" fmla="*/ 0 w 6971552"/>
              <a:gd name="connsiteY4" fmla="*/ 0 h 8066833"/>
              <a:gd name="connsiteX0" fmla="*/ 0 w 6971552"/>
              <a:gd name="connsiteY0" fmla="*/ 0 h 9776761"/>
              <a:gd name="connsiteX1" fmla="*/ 6971552 w 6971552"/>
              <a:gd name="connsiteY1" fmla="*/ 0 h 9776761"/>
              <a:gd name="connsiteX2" fmla="*/ 6971552 w 6971552"/>
              <a:gd name="connsiteY2" fmla="*/ 8066833 h 9776761"/>
              <a:gd name="connsiteX3" fmla="*/ 3438144 w 6971552"/>
              <a:gd name="connsiteY3" fmla="*/ 9776761 h 9776761"/>
              <a:gd name="connsiteX4" fmla="*/ 0 w 6971552"/>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0 w 7008128"/>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999042 w 7008128"/>
              <a:gd name="connsiteY4" fmla="*/ 5742432 h 9776761"/>
              <a:gd name="connsiteX5" fmla="*/ 0 w 7008128"/>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589287 w 6598373"/>
              <a:gd name="connsiteY4" fmla="*/ 5742432 h 9776761"/>
              <a:gd name="connsiteX5" fmla="*/ 22359 w 6598373"/>
              <a:gd name="connsiteY5" fmla="*/ 3072384 h 9776761"/>
              <a:gd name="connsiteX6" fmla="*/ 1236165 w 6598373"/>
              <a:gd name="connsiteY6"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1183648 w 6598373"/>
              <a:gd name="connsiteY4" fmla="*/ 7827264 h 9776761"/>
              <a:gd name="connsiteX5" fmla="*/ 589287 w 6598373"/>
              <a:gd name="connsiteY5" fmla="*/ 5742432 h 9776761"/>
              <a:gd name="connsiteX6" fmla="*/ 22359 w 6598373"/>
              <a:gd name="connsiteY6" fmla="*/ 3072384 h 9776761"/>
              <a:gd name="connsiteX7" fmla="*/ 1236165 w 6598373"/>
              <a:gd name="connsiteY7" fmla="*/ 0 h 9776761"/>
              <a:gd name="connsiteX0" fmla="*/ 1269828 w 6632036"/>
              <a:gd name="connsiteY0" fmla="*/ 0 h 9776761"/>
              <a:gd name="connsiteX1" fmla="*/ 6595460 w 6632036"/>
              <a:gd name="connsiteY1" fmla="*/ 0 h 9776761"/>
              <a:gd name="connsiteX2" fmla="*/ 6632036 w 6632036"/>
              <a:gd name="connsiteY2" fmla="*/ 9767617 h 9776761"/>
              <a:gd name="connsiteX3" fmla="*/ 3062052 w 6632036"/>
              <a:gd name="connsiteY3" fmla="*/ 9776761 h 9776761"/>
              <a:gd name="connsiteX4" fmla="*/ 1217311 w 6632036"/>
              <a:gd name="connsiteY4" fmla="*/ 7827264 h 9776761"/>
              <a:gd name="connsiteX5" fmla="*/ 348630 w 6632036"/>
              <a:gd name="connsiteY5" fmla="*/ 5897880 h 9776761"/>
              <a:gd name="connsiteX6" fmla="*/ 56022 w 6632036"/>
              <a:gd name="connsiteY6" fmla="*/ 3072384 h 9776761"/>
              <a:gd name="connsiteX7" fmla="*/ 1269828 w 6632036"/>
              <a:gd name="connsiteY7" fmla="*/ 0 h 9776761"/>
              <a:gd name="connsiteX0" fmla="*/ 988726 w 6350934"/>
              <a:gd name="connsiteY0" fmla="*/ 0 h 9776761"/>
              <a:gd name="connsiteX1" fmla="*/ 6314358 w 6350934"/>
              <a:gd name="connsiteY1" fmla="*/ 0 h 9776761"/>
              <a:gd name="connsiteX2" fmla="*/ 6350934 w 6350934"/>
              <a:gd name="connsiteY2" fmla="*/ 9767617 h 9776761"/>
              <a:gd name="connsiteX3" fmla="*/ 2780950 w 6350934"/>
              <a:gd name="connsiteY3" fmla="*/ 9776761 h 9776761"/>
              <a:gd name="connsiteX4" fmla="*/ 936209 w 6350934"/>
              <a:gd name="connsiteY4" fmla="*/ 7827264 h 9776761"/>
              <a:gd name="connsiteX5" fmla="*/ 67528 w 6350934"/>
              <a:gd name="connsiteY5" fmla="*/ 5897880 h 9776761"/>
              <a:gd name="connsiteX6" fmla="*/ 1121756 w 6350934"/>
              <a:gd name="connsiteY6" fmla="*/ 3941064 h 9776761"/>
              <a:gd name="connsiteX7" fmla="*/ 988726 w 6350934"/>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442055 w 5804263"/>
              <a:gd name="connsiteY0" fmla="*/ 0 h 9776761"/>
              <a:gd name="connsiteX1" fmla="*/ 5767687 w 5804263"/>
              <a:gd name="connsiteY1" fmla="*/ 0 h 9776761"/>
              <a:gd name="connsiteX2" fmla="*/ 5804263 w 5804263"/>
              <a:gd name="connsiteY2" fmla="*/ 9767617 h 9776761"/>
              <a:gd name="connsiteX3" fmla="*/ 2234279 w 5804263"/>
              <a:gd name="connsiteY3" fmla="*/ 9776761 h 9776761"/>
              <a:gd name="connsiteX4" fmla="*/ 389538 w 5804263"/>
              <a:gd name="connsiteY4" fmla="*/ 7827264 h 9776761"/>
              <a:gd name="connsiteX5" fmla="*/ 956010 w 5804263"/>
              <a:gd name="connsiteY5" fmla="*/ 5550408 h 9776761"/>
              <a:gd name="connsiteX6" fmla="*/ 575085 w 5804263"/>
              <a:gd name="connsiteY6" fmla="*/ 3941064 h 9776761"/>
              <a:gd name="connsiteX7" fmla="*/ 386586 w 5804263"/>
              <a:gd name="connsiteY7" fmla="*/ 896112 h 9776761"/>
              <a:gd name="connsiteX8" fmla="*/ 442055 w 5804263"/>
              <a:gd name="connsiteY8" fmla="*/ 0 h 9776761"/>
              <a:gd name="connsiteX0" fmla="*/ 427834 w 5790042"/>
              <a:gd name="connsiteY0" fmla="*/ 0 h 9776761"/>
              <a:gd name="connsiteX1" fmla="*/ 5753466 w 5790042"/>
              <a:gd name="connsiteY1" fmla="*/ 0 h 9776761"/>
              <a:gd name="connsiteX2" fmla="*/ 5790042 w 5790042"/>
              <a:gd name="connsiteY2" fmla="*/ 9767617 h 9776761"/>
              <a:gd name="connsiteX3" fmla="*/ 2220058 w 5790042"/>
              <a:gd name="connsiteY3" fmla="*/ 9776761 h 9776761"/>
              <a:gd name="connsiteX4" fmla="*/ 375317 w 5790042"/>
              <a:gd name="connsiteY4" fmla="*/ 7827264 h 9776761"/>
              <a:gd name="connsiteX5" fmla="*/ 941789 w 5790042"/>
              <a:gd name="connsiteY5" fmla="*/ 5550408 h 9776761"/>
              <a:gd name="connsiteX6" fmla="*/ 560864 w 5790042"/>
              <a:gd name="connsiteY6" fmla="*/ 3941064 h 9776761"/>
              <a:gd name="connsiteX7" fmla="*/ 372365 w 5790042"/>
              <a:gd name="connsiteY7" fmla="*/ 896112 h 9776761"/>
              <a:gd name="connsiteX8" fmla="*/ 427834 w 5790042"/>
              <a:gd name="connsiteY8"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379534 w 5794259"/>
              <a:gd name="connsiteY4" fmla="*/ 7827264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1676692 w 5794259"/>
              <a:gd name="connsiteY4" fmla="*/ 7479792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93127 w 5455335"/>
              <a:gd name="connsiteY0" fmla="*/ 0 h 9767617"/>
              <a:gd name="connsiteX1" fmla="*/ 5418759 w 5455335"/>
              <a:gd name="connsiteY1" fmla="*/ 0 h 9767617"/>
              <a:gd name="connsiteX2" fmla="*/ 5455335 w 5455335"/>
              <a:gd name="connsiteY2" fmla="*/ 9767617 h 9767617"/>
              <a:gd name="connsiteX3" fmla="*/ 2867879 w 5455335"/>
              <a:gd name="connsiteY3" fmla="*/ 9758473 h 9767617"/>
              <a:gd name="connsiteX4" fmla="*/ 1337768 w 5455335"/>
              <a:gd name="connsiteY4" fmla="*/ 7479792 h 9767617"/>
              <a:gd name="connsiteX5" fmla="*/ 607082 w 5455335"/>
              <a:gd name="connsiteY5" fmla="*/ 5550408 h 9767617"/>
              <a:gd name="connsiteX6" fmla="*/ 226157 w 5455335"/>
              <a:gd name="connsiteY6" fmla="*/ 3941064 h 9767617"/>
              <a:gd name="connsiteX7" fmla="*/ 37658 w 5455335"/>
              <a:gd name="connsiteY7" fmla="*/ 896112 h 9767617"/>
              <a:gd name="connsiteX8" fmla="*/ 65258 w 5455335"/>
              <a:gd name="connsiteY8" fmla="*/ 173736 h 9767617"/>
              <a:gd name="connsiteX9" fmla="*/ 93127 w 5455335"/>
              <a:gd name="connsiteY9" fmla="*/ 0 h 9767617"/>
              <a:gd name="connsiteX0" fmla="*/ 55469 w 5417677"/>
              <a:gd name="connsiteY0" fmla="*/ 0 h 9767617"/>
              <a:gd name="connsiteX1" fmla="*/ 5381101 w 5417677"/>
              <a:gd name="connsiteY1" fmla="*/ 0 h 9767617"/>
              <a:gd name="connsiteX2" fmla="*/ 5417677 w 5417677"/>
              <a:gd name="connsiteY2" fmla="*/ 9767617 h 9767617"/>
              <a:gd name="connsiteX3" fmla="*/ 2830221 w 5417677"/>
              <a:gd name="connsiteY3" fmla="*/ 9758473 h 9767617"/>
              <a:gd name="connsiteX4" fmla="*/ 1300110 w 5417677"/>
              <a:gd name="connsiteY4" fmla="*/ 7479792 h 9767617"/>
              <a:gd name="connsiteX5" fmla="*/ 569424 w 5417677"/>
              <a:gd name="connsiteY5" fmla="*/ 5550408 h 9767617"/>
              <a:gd name="connsiteX6" fmla="*/ 188499 w 5417677"/>
              <a:gd name="connsiteY6" fmla="*/ 3941064 h 9767617"/>
              <a:gd name="connsiteX7" fmla="*/ 0 w 5417677"/>
              <a:gd name="connsiteY7" fmla="*/ 896112 h 9767617"/>
              <a:gd name="connsiteX8" fmla="*/ 27600 w 5417677"/>
              <a:gd name="connsiteY8" fmla="*/ 173736 h 9767617"/>
              <a:gd name="connsiteX9" fmla="*/ 55469 w 5417677"/>
              <a:gd name="connsiteY9" fmla="*/ 0 h 97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677" h="9767617">
                <a:moveTo>
                  <a:pt x="55469" y="0"/>
                </a:moveTo>
                <a:lnTo>
                  <a:pt x="5381101" y="0"/>
                </a:lnTo>
                <a:lnTo>
                  <a:pt x="5417677" y="9767617"/>
                </a:lnTo>
                <a:lnTo>
                  <a:pt x="2830221" y="9758473"/>
                </a:lnTo>
                <a:cubicBezTo>
                  <a:pt x="2103453" y="9092181"/>
                  <a:pt x="1706627" y="8152180"/>
                  <a:pt x="1300110" y="7479792"/>
                </a:cubicBezTo>
                <a:cubicBezTo>
                  <a:pt x="893593" y="6807404"/>
                  <a:pt x="767544" y="6201156"/>
                  <a:pt x="569424" y="5550408"/>
                </a:cubicBezTo>
                <a:cubicBezTo>
                  <a:pt x="169784" y="3927044"/>
                  <a:pt x="400835" y="5007864"/>
                  <a:pt x="188499" y="3941064"/>
                </a:cubicBezTo>
                <a:cubicBezTo>
                  <a:pt x="63236" y="3104388"/>
                  <a:pt x="22172" y="1552956"/>
                  <a:pt x="0" y="896112"/>
                </a:cubicBezTo>
                <a:cubicBezTo>
                  <a:pt x="54141" y="219456"/>
                  <a:pt x="18355" y="323088"/>
                  <a:pt x="27600" y="173736"/>
                </a:cubicBezTo>
                <a:cubicBezTo>
                  <a:pt x="36845" y="24384"/>
                  <a:pt x="5911" y="940308"/>
                  <a:pt x="55469" y="0"/>
                </a:cubicBezTo>
                <a:close/>
              </a:path>
            </a:pathLst>
          </a:custGeom>
          <a:noFill/>
          <a:ln w="12700">
            <a:miter lim="400000"/>
          </a:ln>
        </p:spPr>
      </p:pic>
      <p:sp>
        <p:nvSpPr>
          <p:cNvPr id="4" name="Slide Number Placeholder 3" hidden="1">
            <a:extLst>
              <a:ext uri="{FF2B5EF4-FFF2-40B4-BE49-F238E27FC236}">
                <a16:creationId xmlns:a16="http://schemas.microsoft.com/office/drawing/2014/main" id="{BB4E7BA2-BDC3-0C0B-B6FF-760927D228D1}"/>
              </a:ext>
            </a:extLst>
          </p:cNvPr>
          <p:cNvSpPr>
            <a:spLocks noGrp="1"/>
          </p:cNvSpPr>
          <p:nvPr>
            <p:ph type="sldNum" sz="quarter" idx="4"/>
          </p:nvPr>
        </p:nvSpPr>
        <p:spPr>
          <a:xfrm>
            <a:off x="2260709" y="6340553"/>
            <a:ext cx="516549" cy="370107"/>
          </a:xfrm>
          <a:prstGeom prst="rect">
            <a:avLst/>
          </a:prstGeom>
        </p:spPr>
        <p:txBody>
          <a:bodyPr>
            <a:normAutofit/>
          </a:bodyPr>
          <a:lstStyle/>
          <a:p>
            <a:pPr>
              <a:spcAft>
                <a:spcPts val="600"/>
              </a:spcAft>
            </a:pPr>
            <a:fld id="{FBCD03B0-84EF-4362-81DE-BFD040BBB0A4}" type="slidenum">
              <a:rPr lang="en-US" smtClean="0"/>
              <a:pPr>
                <a:spcAft>
                  <a:spcPts val="600"/>
                </a:spcAft>
              </a:pPr>
              <a:t>2</a:t>
            </a:fld>
            <a:endParaRPr lang="en-US"/>
          </a:p>
        </p:txBody>
      </p:sp>
      <p:sp>
        <p:nvSpPr>
          <p:cNvPr id="9" name="Title 1">
            <a:extLst>
              <a:ext uri="{FF2B5EF4-FFF2-40B4-BE49-F238E27FC236}">
                <a16:creationId xmlns:a16="http://schemas.microsoft.com/office/drawing/2014/main" id="{F7ABD77F-5281-EF7D-A2A7-4969E0ED88C6}"/>
              </a:ext>
            </a:extLst>
          </p:cNvPr>
          <p:cNvSpPr>
            <a:spLocks noGrp="1"/>
          </p:cNvSpPr>
          <p:nvPr>
            <p:ph type="title"/>
          </p:nvPr>
        </p:nvSpPr>
        <p:spPr>
          <a:xfrm>
            <a:off x="791737" y="474562"/>
            <a:ext cx="5000625" cy="1062399"/>
          </a:xfrm>
        </p:spPr>
        <p:txBody>
          <a:bodyPr>
            <a:normAutofit/>
          </a:bodyPr>
          <a:lstStyle/>
          <a:p>
            <a:r>
              <a:rPr lang="en-US" sz="3600" dirty="0"/>
              <a:t>Introductions</a:t>
            </a:r>
          </a:p>
        </p:txBody>
      </p:sp>
    </p:spTree>
    <p:extLst>
      <p:ext uri="{BB962C8B-B14F-4D97-AF65-F5344CB8AC3E}">
        <p14:creationId xmlns:p14="http://schemas.microsoft.com/office/powerpoint/2010/main" val="17687158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5" name="Slide Number Placeholder 3">
            <a:extLst>
              <a:ext uri="{FF2B5EF4-FFF2-40B4-BE49-F238E27FC236}">
                <a16:creationId xmlns:a16="http://schemas.microsoft.com/office/drawing/2014/main" id="{8D25928E-A4B3-B1A7-6B15-A842D8217B1D}"/>
              </a:ext>
            </a:extLst>
          </p:cNvPr>
          <p:cNvSpPr>
            <a:spLocks noGrp="1"/>
          </p:cNvSpPr>
          <p:nvPr>
            <p:ph type="sldNum" sz="quarter" idx="4"/>
          </p:nvPr>
        </p:nvSpPr>
        <p:spPr>
          <a:xfrm>
            <a:off x="2260709" y="6340553"/>
            <a:ext cx="516549" cy="370107"/>
          </a:xfrm>
        </p:spPr>
        <p:txBody>
          <a:bodyPr/>
          <a:lstStyle/>
          <a:p>
            <a:pPr>
              <a:spcAft>
                <a:spcPts val="600"/>
              </a:spcAft>
            </a:pPr>
            <a:fld id="{86CB4B4D-7CA3-9044-876B-883B54F8677D}" type="slidenum">
              <a:rPr lang="en-US" smtClean="0"/>
              <a:pPr>
                <a:spcAft>
                  <a:spcPts val="600"/>
                </a:spcAft>
              </a:pPr>
              <a:t>20</a:t>
            </a:fld>
            <a:endParaRPr lang="en-US"/>
          </a:p>
        </p:txBody>
      </p:sp>
      <p:sp>
        <p:nvSpPr>
          <p:cNvPr id="1237" name="Google Shape;1237;p37"/>
          <p:cNvSpPr txBox="1">
            <a:spLocks/>
          </p:cNvSpPr>
          <p:nvPr/>
        </p:nvSpPr>
        <p:spPr>
          <a:xfrm>
            <a:off x="791737" y="1536961"/>
            <a:ext cx="4360751" cy="3369708"/>
          </a:xfrm>
          <a:prstGeom prst="rect">
            <a:avLst/>
          </a:prstGeom>
          <a:noFill/>
          <a:ln>
            <a:noFill/>
          </a:ln>
        </p:spPr>
        <p:txBody>
          <a:bodyPr spcFirstLastPara="1" wrap="square" lIns="91425" tIns="45700" rIns="91425" bIns="45700" anchor="t" anchorCtr="0">
            <a:noAutofit/>
          </a:bodyPr>
          <a:lstStyle/>
          <a:p>
            <a:pPr defTabSz="694944">
              <a:lnSpc>
                <a:spcPct val="90000"/>
              </a:lnSpc>
              <a:spcAft>
                <a:spcPts val="600"/>
              </a:spcAft>
              <a:buClr>
                <a:schemeClr val="dk1"/>
              </a:buClr>
              <a:buSzPts val="2812"/>
            </a:pPr>
            <a:r>
              <a:rPr lang="en-US" sz="2400" b="1" kern="1200" dirty="0">
                <a:solidFill>
                  <a:schemeClr val="tx2"/>
                </a:solidFill>
                <a:latin typeface="+mn-lt"/>
                <a:ea typeface="+mn-ea"/>
                <a:cs typeface="+mn-cs"/>
              </a:rPr>
              <a:t>Guidance notes </a:t>
            </a:r>
            <a:r>
              <a:rPr lang="en-US" sz="2400" kern="1200" dirty="0">
                <a:solidFill>
                  <a:schemeClr val="tx2"/>
                </a:solidFill>
                <a:latin typeface="+mn-lt"/>
                <a:ea typeface="+mn-ea"/>
                <a:cs typeface="+mn-cs"/>
              </a:rPr>
              <a:t>provide additional information to support the key actions, with cross-references to the Protection Principles, the Core Humanitarian Standard, other standards in the Handbook and other standards of the Humanitarian Standards Partnership.</a:t>
            </a:r>
            <a:endParaRPr sz="2400" dirty="0">
              <a:solidFill>
                <a:schemeClr val="tx2"/>
              </a:solidFill>
            </a:endParaRPr>
          </a:p>
        </p:txBody>
      </p:sp>
      <p:sp>
        <p:nvSpPr>
          <p:cNvPr id="1240" name="Google Shape;1240;p37"/>
          <p:cNvSpPr txBox="1">
            <a:spLocks/>
          </p:cNvSpPr>
          <p:nvPr/>
        </p:nvSpPr>
        <p:spPr>
          <a:xfrm>
            <a:off x="2839724" y="5968632"/>
            <a:ext cx="393788" cy="282149"/>
          </a:xfrm>
          <a:prstGeom prst="rect">
            <a:avLst/>
          </a:prstGeom>
          <a:noFill/>
          <a:ln>
            <a:noFill/>
          </a:ln>
        </p:spPr>
        <p:txBody>
          <a:bodyPr spcFirstLastPara="1" wrap="square" lIns="91425" tIns="45700" rIns="91425" bIns="45700" anchor="ctr" anchorCtr="0">
            <a:noAutofit/>
          </a:bodyPr>
          <a:lstStyle/>
          <a:p>
            <a:pPr defTabSz="694944">
              <a:spcAft>
                <a:spcPts val="600"/>
              </a:spcAft>
              <a:buClr>
                <a:srgbClr val="000000"/>
              </a:buClr>
              <a:buSzPts val="984"/>
              <a:defRPr/>
            </a:pPr>
            <a:fld id="{00000000-1234-1234-1234-123412341234}" type="slidenum">
              <a:rPr lang="en-US" sz="748" b="1" kern="0">
                <a:solidFill>
                  <a:srgbClr val="00A585"/>
                </a:solidFill>
                <a:latin typeface="Open Sans"/>
                <a:ea typeface="Open Sans"/>
                <a:cs typeface="Open Sans"/>
                <a:sym typeface="Open Sans"/>
              </a:rPr>
              <a:pPr defTabSz="694944">
                <a:spcAft>
                  <a:spcPts val="600"/>
                </a:spcAft>
                <a:buClr>
                  <a:srgbClr val="000000"/>
                </a:buClr>
                <a:buSzPts val="984"/>
                <a:defRPr/>
              </a:pPr>
              <a:t>20</a:t>
            </a:fld>
            <a:endParaRPr kumimoji="0" sz="984" b="1" i="0" u="none" strike="noStrike" kern="0" cap="none" spc="0" normalizeH="0" baseline="0" noProof="0">
              <a:ln>
                <a:noFill/>
              </a:ln>
              <a:solidFill>
                <a:srgbClr val="00A585"/>
              </a:solidFill>
              <a:effectLst/>
              <a:uLnTx/>
              <a:uFillTx/>
              <a:latin typeface="Open Sans"/>
              <a:ea typeface="Open Sans"/>
              <a:cs typeface="Open Sans"/>
              <a:sym typeface="Open Sans"/>
            </a:endParaRPr>
          </a:p>
        </p:txBody>
      </p:sp>
      <p:pic>
        <p:nvPicPr>
          <p:cNvPr id="1238" name="Google Shape;1238;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5384" y="1536961"/>
            <a:ext cx="4462272" cy="3369708"/>
          </a:xfrm>
          <a:prstGeom prst="rect">
            <a:avLst/>
          </a:prstGeom>
          <a:noFill/>
          <a:ln>
            <a:noFill/>
          </a:ln>
        </p:spPr>
      </p:pic>
      <p:sp>
        <p:nvSpPr>
          <p:cNvPr id="1239" name="Google Shape;1239;p37"/>
          <p:cNvSpPr txBox="1"/>
          <p:nvPr/>
        </p:nvSpPr>
        <p:spPr>
          <a:xfrm>
            <a:off x="7003766" y="5081986"/>
            <a:ext cx="2545508" cy="478106"/>
          </a:xfrm>
          <a:prstGeom prst="rect">
            <a:avLst/>
          </a:prstGeom>
          <a:noFill/>
          <a:ln>
            <a:noFill/>
          </a:ln>
        </p:spPr>
        <p:txBody>
          <a:bodyPr spcFirstLastPara="1" wrap="square" lIns="35700" tIns="35700" rIns="35700" bIns="35700" anchor="ctr" anchorCtr="0">
            <a:spAutoFit/>
          </a:bodyPr>
          <a:lstStyle/>
          <a:p>
            <a:pPr algn="ctr" defTabSz="694944">
              <a:spcAft>
                <a:spcPts val="600"/>
              </a:spcAft>
              <a:buClr>
                <a:srgbClr val="000000"/>
              </a:buClr>
              <a:buSzPts val="1406"/>
              <a:defRPr/>
            </a:pPr>
            <a:r>
              <a:rPr lang="en-US" sz="1069" kern="0" dirty="0">
                <a:solidFill>
                  <a:srgbClr val="00B297"/>
                </a:solidFill>
                <a:latin typeface="Open Sans"/>
                <a:ea typeface="Open Sans"/>
                <a:cs typeface="Open Sans"/>
                <a:sym typeface="Open Sans"/>
              </a:rPr>
              <a:t>Kenya, 2017. Lutheran World Federation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Google Shape;1200;p32">
            <a:extLst>
              <a:ext uri="{FF2B5EF4-FFF2-40B4-BE49-F238E27FC236}">
                <a16:creationId xmlns:a16="http://schemas.microsoft.com/office/drawing/2014/main" id="{76AC81A7-2BF7-1768-5465-B68518D9097B}"/>
              </a:ext>
            </a:extLst>
          </p:cNvPr>
          <p:cNvSpPr txBox="1">
            <a:spLocks noGrp="1"/>
          </p:cNvSpPr>
          <p:nvPr>
            <p:ph type="title"/>
          </p:nvPr>
        </p:nvSpPr>
        <p:spPr>
          <a:xfrm>
            <a:off x="791737" y="474562"/>
            <a:ext cx="10507294" cy="1062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400"/>
              <a:buFont typeface="Calibri"/>
              <a:buNone/>
            </a:pPr>
            <a:r>
              <a:rPr lang="en-US" sz="3600" dirty="0"/>
              <a:t>Guidance Notes</a:t>
            </a:r>
            <a:endParaRPr sz="36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3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t>Using the indicators</a:t>
            </a:r>
            <a:endParaRPr dirty="0"/>
          </a:p>
        </p:txBody>
      </p:sp>
      <p:sp>
        <p:nvSpPr>
          <p:cNvPr id="1246" name="Google Shape;1246;p38"/>
          <p:cNvSpPr txBox="1">
            <a:spLocks noGrp="1"/>
          </p:cNvSpPr>
          <p:nvPr>
            <p:ph idx="1"/>
          </p:nvPr>
        </p:nvSpPr>
        <p:spPr>
          <a:xfrm>
            <a:off x="822294" y="1536961"/>
            <a:ext cx="4850606" cy="44201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12"/>
              <a:buNone/>
            </a:pPr>
            <a:r>
              <a:rPr lang="en-US" sz="2400" dirty="0"/>
              <a:t>The Sphere key indicators are a way to measure whether a standard is being achieved; </a:t>
            </a:r>
            <a:r>
              <a:rPr lang="en-US" sz="2400" b="1" dirty="0"/>
              <a:t>they should not be confused with the standard itself. </a:t>
            </a:r>
            <a:r>
              <a:rPr lang="en-US" sz="2400" dirty="0"/>
              <a:t>The standard is universal, but the key indicators, like the key actions, should be considered in light of both the context and phase of the response. </a:t>
            </a:r>
            <a:endParaRPr sz="2400" dirty="0"/>
          </a:p>
        </p:txBody>
      </p:sp>
      <p:sp>
        <p:nvSpPr>
          <p:cNvPr id="1249" name="Google Shape;1249;p38"/>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84"/>
              <a:buFont typeface="Arial"/>
              <a:buNone/>
              <a:tabLst/>
              <a:defRPr/>
            </a:pPr>
            <a:fld id="{00000000-1234-1234-1234-123412341234}" type="slidenum">
              <a:rPr kumimoji="0" lang="en-US" sz="984" b="1" i="0" u="none" strike="noStrike" kern="0" cap="none" spc="0" normalizeH="0" baseline="0" noProof="0">
                <a:ln>
                  <a:noFill/>
                </a:ln>
                <a:solidFill>
                  <a:srgbClr val="00A585"/>
                </a:solidFill>
                <a:effectLst/>
                <a:uLnTx/>
                <a:uFillTx/>
                <a:latin typeface="Open Sans"/>
                <a:ea typeface="Open Sans"/>
                <a:cs typeface="Open Sans"/>
                <a:sym typeface="Open Sans"/>
              </a:rPr>
              <a:pPr marL="0" marR="0" lvl="0" indent="0" algn="l" defTabSz="914400" rtl="0" eaLnBrk="1" fontAlgn="auto" latinLnBrk="0" hangingPunct="1">
                <a:lnSpc>
                  <a:spcPct val="100000"/>
                </a:lnSpc>
                <a:spcBef>
                  <a:spcPts val="0"/>
                </a:spcBef>
                <a:spcAft>
                  <a:spcPts val="0"/>
                </a:spcAft>
                <a:buClr>
                  <a:srgbClr val="000000"/>
                </a:buClr>
                <a:buSzPts val="984"/>
                <a:buFont typeface="Arial"/>
                <a:buNone/>
                <a:tabLst/>
                <a:defRPr/>
              </a:pPr>
              <a:t>21</a:t>
            </a:fld>
            <a:endParaRPr kumimoji="0" sz="984" b="1" i="0" u="none" strike="noStrike" kern="0" cap="none" spc="0" normalizeH="0" baseline="0" noProof="0">
              <a:ln>
                <a:noFill/>
              </a:ln>
              <a:solidFill>
                <a:srgbClr val="00A585"/>
              </a:solidFill>
              <a:effectLst/>
              <a:uLnTx/>
              <a:uFillTx/>
              <a:latin typeface="Open Sans"/>
              <a:ea typeface="Open Sans"/>
              <a:cs typeface="Open Sans"/>
              <a:sym typeface="Open Sans"/>
            </a:endParaRPr>
          </a:p>
        </p:txBody>
      </p:sp>
      <p:sp>
        <p:nvSpPr>
          <p:cNvPr id="1247" name="Google Shape;1247;p38"/>
          <p:cNvSpPr txBox="1"/>
          <p:nvPr/>
        </p:nvSpPr>
        <p:spPr>
          <a:xfrm>
            <a:off x="6846094" y="5812918"/>
            <a:ext cx="3279743" cy="288475"/>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6"/>
              <a:buFont typeface="Arial"/>
              <a:buNone/>
              <a:tabLst/>
              <a:defRPr/>
            </a:pPr>
            <a:r>
              <a:rPr kumimoji="0" lang="en-US" sz="1406" b="0" i="0" u="none" strike="noStrike" kern="0" cap="none" spc="0" normalizeH="0" baseline="0" noProof="0" dirty="0">
                <a:ln>
                  <a:noFill/>
                </a:ln>
                <a:solidFill>
                  <a:srgbClr val="00B297"/>
                </a:solidFill>
                <a:effectLst/>
                <a:uLnTx/>
                <a:uFillTx/>
                <a:latin typeface="Open Sans"/>
                <a:ea typeface="Open Sans"/>
                <a:cs typeface="Open Sans"/>
                <a:sym typeface="Open Sans"/>
              </a:rPr>
              <a:t>Bangladesh. Lutheran World Federation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248" name="Google Shape;1248;p38"/>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6045384" y="1660219"/>
            <a:ext cx="4462272" cy="3911906"/>
          </a:xfrm>
          <a:prstGeom prst="rect">
            <a:avLst/>
          </a:prstGeom>
          <a:noFill/>
          <a:ln>
            <a:noFill/>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3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t>Three types of indicators</a:t>
            </a:r>
            <a:endParaRPr dirty="0"/>
          </a:p>
        </p:txBody>
      </p:sp>
      <p:sp>
        <p:nvSpPr>
          <p:cNvPr id="1272" name="Google Shape;1272;p39"/>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84"/>
              <a:buFont typeface="Arial"/>
              <a:buNone/>
              <a:tabLst/>
              <a:defRPr/>
            </a:pPr>
            <a:fld id="{00000000-1234-1234-1234-123412341234}" type="slidenum">
              <a:rPr kumimoji="0" lang="en-US" sz="984" b="1" i="0" u="none" strike="noStrike" kern="0" cap="none" spc="0" normalizeH="0" baseline="0" noProof="0">
                <a:ln>
                  <a:noFill/>
                </a:ln>
                <a:solidFill>
                  <a:srgbClr val="00A585"/>
                </a:solidFill>
                <a:effectLst/>
                <a:uLnTx/>
                <a:uFillTx/>
                <a:latin typeface="Open Sans"/>
                <a:ea typeface="Open Sans"/>
                <a:cs typeface="Open Sans"/>
                <a:sym typeface="Open Sans"/>
              </a:rPr>
              <a:pPr marL="0" marR="0" lvl="0" indent="0" algn="l" defTabSz="914400" rtl="0" eaLnBrk="1" fontAlgn="auto" latinLnBrk="0" hangingPunct="1">
                <a:lnSpc>
                  <a:spcPct val="100000"/>
                </a:lnSpc>
                <a:spcBef>
                  <a:spcPts val="0"/>
                </a:spcBef>
                <a:spcAft>
                  <a:spcPts val="0"/>
                </a:spcAft>
                <a:buClr>
                  <a:srgbClr val="000000"/>
                </a:buClr>
                <a:buSzPts val="984"/>
                <a:buFont typeface="Arial"/>
                <a:buNone/>
                <a:tabLst/>
                <a:defRPr/>
              </a:pPr>
              <a:t>22</a:t>
            </a:fld>
            <a:endParaRPr kumimoji="0" sz="984" b="1" i="0" u="none" strike="noStrike" kern="0" cap="none" spc="0" normalizeH="0" baseline="0" noProof="0">
              <a:ln>
                <a:noFill/>
              </a:ln>
              <a:solidFill>
                <a:srgbClr val="00A585"/>
              </a:solidFill>
              <a:effectLst/>
              <a:uLnTx/>
              <a:uFillTx/>
              <a:latin typeface="Open Sans"/>
              <a:ea typeface="Open Sans"/>
              <a:cs typeface="Open Sans"/>
              <a:sym typeface="Open Sans"/>
            </a:endParaRPr>
          </a:p>
        </p:txBody>
      </p:sp>
      <p:grpSp>
        <p:nvGrpSpPr>
          <p:cNvPr id="1255" name="Google Shape;1255;p39"/>
          <p:cNvGrpSpPr/>
          <p:nvPr/>
        </p:nvGrpSpPr>
        <p:grpSpPr>
          <a:xfrm>
            <a:off x="610772" y="1285851"/>
            <a:ext cx="3438742" cy="4288269"/>
            <a:chOff x="868680" y="1828673"/>
            <a:chExt cx="4890804" cy="6099058"/>
          </a:xfrm>
        </p:grpSpPr>
        <p:grpSp>
          <p:nvGrpSpPr>
            <p:cNvPr id="1256" name="Google Shape;1256;p39"/>
            <p:cNvGrpSpPr/>
            <p:nvPr/>
          </p:nvGrpSpPr>
          <p:grpSpPr>
            <a:xfrm>
              <a:off x="1361818" y="1828673"/>
              <a:ext cx="4003898" cy="6099058"/>
              <a:chOff x="1361818" y="1828673"/>
              <a:chExt cx="4003898" cy="6099058"/>
            </a:xfrm>
          </p:grpSpPr>
          <p:sp>
            <p:nvSpPr>
              <p:cNvPr id="1257" name="Google Shape;1257;p39"/>
              <p:cNvSpPr txBox="1"/>
              <p:nvPr/>
            </p:nvSpPr>
            <p:spPr>
              <a:xfrm>
                <a:off x="1504436" y="1828673"/>
                <a:ext cx="3589760" cy="1333554"/>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Process indicators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258" name="Google Shape;1258;p39" descr="Image result for checkmark clipart"/>
              <p:cNvPicPr preferRelativeResize="0"/>
              <p:nvPr/>
            </p:nvPicPr>
            <p:blipFill rotWithShape="1">
              <a:blip r:embed="rId3">
                <a:alphaModFix/>
              </a:blip>
              <a:srcRect/>
              <a:stretch/>
            </p:blipFill>
            <p:spPr>
              <a:xfrm>
                <a:off x="1685307" y="3653412"/>
                <a:ext cx="3257550" cy="1333698"/>
              </a:xfrm>
              <a:prstGeom prst="rect">
                <a:avLst/>
              </a:prstGeom>
              <a:noFill/>
              <a:ln>
                <a:noFill/>
              </a:ln>
            </p:spPr>
          </p:pic>
          <p:sp>
            <p:nvSpPr>
              <p:cNvPr id="1259" name="Google Shape;1259;p39"/>
              <p:cNvSpPr txBox="1"/>
              <p:nvPr/>
            </p:nvSpPr>
            <p:spPr>
              <a:xfrm>
                <a:off x="1361818" y="5363216"/>
                <a:ext cx="4003898" cy="2564515"/>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Provide observable criteria to be met (yes or no)</a:t>
                </a:r>
                <a:endParaRPr kumimoji="0" sz="2812" b="1" i="0" u="none" strike="noStrike" kern="0" cap="none" spc="0" normalizeH="0" baseline="0" noProof="0">
                  <a:ln>
                    <a:noFill/>
                  </a:ln>
                  <a:solidFill>
                    <a:srgbClr val="000000"/>
                  </a:solidFill>
                  <a:effectLst/>
                  <a:uLnTx/>
                  <a:uFillTx/>
                  <a:latin typeface="Open Sans"/>
                  <a:ea typeface="Open Sans"/>
                  <a:cs typeface="Open Sans"/>
                  <a:sym typeface="Open Sans"/>
                </a:endParaRPr>
              </a:p>
            </p:txBody>
          </p:sp>
        </p:grpSp>
        <p:sp>
          <p:nvSpPr>
            <p:cNvPr id="1260" name="Google Shape;1260;p39"/>
            <p:cNvSpPr/>
            <p:nvPr/>
          </p:nvSpPr>
          <p:spPr>
            <a:xfrm>
              <a:off x="868680" y="4722375"/>
              <a:ext cx="4890804" cy="420033"/>
            </a:xfrm>
            <a:prstGeom prst="roundRect">
              <a:avLst>
                <a:gd name="adj" fmla="val 16667"/>
              </a:avLst>
            </a:prstGeom>
            <a:noFill/>
            <a:ln w="25400" cap="flat" cmpd="sng">
              <a:solidFill>
                <a:srgbClr val="00B297"/>
              </a:solidFill>
              <a:prstDash val="solid"/>
              <a:round/>
              <a:headEnd type="none" w="sm" len="sm"/>
              <a:tailEnd type="none" w="sm" len="sm"/>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66"/>
                <a:buFont typeface="Arial"/>
                <a:buNone/>
                <a:tabLst/>
                <a:defRPr/>
              </a:pPr>
              <a:endParaRPr kumimoji="0" sz="1266" b="0" i="0" u="none" strike="noStrike" kern="0" cap="none" spc="0" normalizeH="0" baseline="0" noProof="0">
                <a:ln>
                  <a:noFill/>
                </a:ln>
                <a:solidFill>
                  <a:srgbClr val="A5A5A5"/>
                </a:solidFill>
                <a:effectLst/>
                <a:uLnTx/>
                <a:uFillTx/>
                <a:latin typeface="Open Sans"/>
                <a:ea typeface="Open Sans"/>
                <a:cs typeface="Open Sans"/>
                <a:sym typeface="Open Sans"/>
              </a:endParaRPr>
            </a:p>
          </p:txBody>
        </p:sp>
      </p:grpSp>
      <p:grpSp>
        <p:nvGrpSpPr>
          <p:cNvPr id="1261" name="Google Shape;1261;p39"/>
          <p:cNvGrpSpPr/>
          <p:nvPr/>
        </p:nvGrpSpPr>
        <p:grpSpPr>
          <a:xfrm>
            <a:off x="4295532" y="1443269"/>
            <a:ext cx="3438742" cy="4093084"/>
            <a:chOff x="6109388" y="2052563"/>
            <a:chExt cx="4890804" cy="5821453"/>
          </a:xfrm>
        </p:grpSpPr>
        <p:grpSp>
          <p:nvGrpSpPr>
            <p:cNvPr id="1262" name="Google Shape;1262;p39"/>
            <p:cNvGrpSpPr/>
            <p:nvPr/>
          </p:nvGrpSpPr>
          <p:grpSpPr>
            <a:xfrm>
              <a:off x="6666760" y="2052563"/>
              <a:ext cx="3589760" cy="5821453"/>
              <a:chOff x="6529600" y="2052563"/>
              <a:chExt cx="3589760" cy="5821453"/>
            </a:xfrm>
          </p:grpSpPr>
          <p:sp>
            <p:nvSpPr>
              <p:cNvPr id="1263" name="Google Shape;1263;p39"/>
              <p:cNvSpPr txBox="1"/>
              <p:nvPr/>
            </p:nvSpPr>
            <p:spPr>
              <a:xfrm>
                <a:off x="6529600" y="2052563"/>
                <a:ext cx="3589760" cy="3011558"/>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Progress indicators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125"/>
                  </a:spcBef>
                  <a:spcAft>
                    <a:spcPts val="0"/>
                  </a:spcAft>
                  <a:buClr>
                    <a:srgbClr val="000000"/>
                  </a:buClr>
                  <a:buSzPts val="6750"/>
                  <a:buFont typeface="Arial"/>
                  <a:buNone/>
                  <a:tabLst/>
                  <a:defRPr/>
                </a:pPr>
                <a:r>
                  <a:rPr kumimoji="0" lang="en-US" sz="6750" b="1" i="0" u="none" strike="noStrike" kern="0" cap="none" spc="0" normalizeH="0" baseline="0" noProof="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4" name="Google Shape;1264;p39"/>
              <p:cNvSpPr txBox="1"/>
              <p:nvPr/>
            </p:nvSpPr>
            <p:spPr>
              <a:xfrm>
                <a:off x="6529600" y="5309500"/>
                <a:ext cx="3589760" cy="2564516"/>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Provide units or scales, but without benchmarks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265" name="Google Shape;1265;p39"/>
            <p:cNvSpPr/>
            <p:nvPr/>
          </p:nvSpPr>
          <p:spPr>
            <a:xfrm>
              <a:off x="6109388" y="4722375"/>
              <a:ext cx="4890804" cy="420033"/>
            </a:xfrm>
            <a:prstGeom prst="roundRect">
              <a:avLst>
                <a:gd name="adj" fmla="val 16667"/>
              </a:avLst>
            </a:prstGeom>
            <a:noFill/>
            <a:ln w="25400" cap="flat" cmpd="sng">
              <a:solidFill>
                <a:srgbClr val="00B297"/>
              </a:solidFill>
              <a:prstDash val="solid"/>
              <a:round/>
              <a:headEnd type="none" w="sm" len="sm"/>
              <a:tailEnd type="none" w="sm" len="sm"/>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66"/>
                <a:buFont typeface="Arial"/>
                <a:buNone/>
                <a:tabLst/>
                <a:defRPr/>
              </a:pPr>
              <a:endParaRPr kumimoji="0" sz="1266" b="0" i="0" u="none" strike="noStrike" kern="0" cap="none" spc="0" normalizeH="0" baseline="0" noProof="0">
                <a:ln>
                  <a:noFill/>
                </a:ln>
                <a:solidFill>
                  <a:srgbClr val="A5A5A5"/>
                </a:solidFill>
                <a:effectLst/>
                <a:uLnTx/>
                <a:uFillTx/>
                <a:latin typeface="Open Sans"/>
                <a:ea typeface="Open Sans"/>
                <a:cs typeface="Open Sans"/>
                <a:sym typeface="Open Sans"/>
              </a:endParaRPr>
            </a:p>
          </p:txBody>
        </p:sp>
      </p:grpSp>
      <p:grpSp>
        <p:nvGrpSpPr>
          <p:cNvPr id="1266" name="Google Shape;1266;p39"/>
          <p:cNvGrpSpPr/>
          <p:nvPr/>
        </p:nvGrpSpPr>
        <p:grpSpPr>
          <a:xfrm>
            <a:off x="7980292" y="1398329"/>
            <a:ext cx="3254209" cy="4153392"/>
            <a:chOff x="11350095" y="1988647"/>
            <a:chExt cx="4628349" cy="5907227"/>
          </a:xfrm>
        </p:grpSpPr>
        <p:grpSp>
          <p:nvGrpSpPr>
            <p:cNvPr id="1267" name="Google Shape;1267;p39"/>
            <p:cNvGrpSpPr/>
            <p:nvPr/>
          </p:nvGrpSpPr>
          <p:grpSpPr>
            <a:xfrm>
              <a:off x="11951355" y="1988647"/>
              <a:ext cx="3589760" cy="5907227"/>
              <a:chOff x="11951355" y="1988647"/>
              <a:chExt cx="3589760" cy="5907227"/>
            </a:xfrm>
          </p:grpSpPr>
          <p:sp>
            <p:nvSpPr>
              <p:cNvPr id="1268" name="Google Shape;1268;p39"/>
              <p:cNvSpPr txBox="1"/>
              <p:nvPr/>
            </p:nvSpPr>
            <p:spPr>
              <a:xfrm>
                <a:off x="11951355" y="1988647"/>
                <a:ext cx="3589760" cy="3011558"/>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Target indicators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125"/>
                  </a:spcBef>
                  <a:spcAft>
                    <a:spcPts val="0"/>
                  </a:spcAft>
                  <a:buClr>
                    <a:srgbClr val="000000"/>
                  </a:buClr>
                  <a:buSzPts val="6750"/>
                  <a:buFont typeface="Arial"/>
                  <a:buNone/>
                  <a:tabLst/>
                  <a:defRPr/>
                </a:pPr>
                <a:r>
                  <a:rPr kumimoji="0" lang="en-US" sz="6750" b="1" i="0" u="none" strike="noStrike" kern="0" cap="none" spc="0" normalizeH="0" baseline="0" noProof="0">
                    <a:ln>
                      <a:noFill/>
                    </a:ln>
                    <a:solidFill>
                      <a:srgbClr val="FF0000"/>
                    </a:solidFill>
                    <a:effectLst/>
                    <a:uLnTx/>
                    <a:uFillTx/>
                    <a:latin typeface="Open Sans"/>
                    <a:ea typeface="Open Sans"/>
                    <a:cs typeface="Open Sans"/>
                    <a:sym typeface="Ope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9" name="Google Shape;1269;p39"/>
              <p:cNvSpPr txBox="1"/>
              <p:nvPr/>
            </p:nvSpPr>
            <p:spPr>
              <a:xfrm>
                <a:off x="11951355" y="5331358"/>
                <a:ext cx="3589760" cy="2564516"/>
              </a:xfrm>
              <a:prstGeom prst="rect">
                <a:avLst/>
              </a:prstGeom>
              <a:noFill/>
              <a:ln>
                <a:noFill/>
              </a:ln>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1" i="0" u="none" strike="noStrike" kern="0" cap="none" spc="0" normalizeH="0" baseline="0" noProof="0">
                    <a:ln>
                      <a:noFill/>
                    </a:ln>
                    <a:solidFill>
                      <a:srgbClr val="000000"/>
                    </a:solidFill>
                    <a:effectLst/>
                    <a:uLnTx/>
                    <a:uFillTx/>
                    <a:latin typeface="Open Sans"/>
                    <a:ea typeface="Open Sans"/>
                    <a:cs typeface="Open Sans"/>
                    <a:sym typeface="Open Sans"/>
                  </a:rPr>
                  <a:t>Provide specific measurable benchmarks</a:t>
                </a:r>
                <a:endParaRPr kumimoji="0" sz="2812" b="1" i="0" u="none" strike="noStrike" kern="0" cap="none" spc="0" normalizeH="0" baseline="0" noProof="0">
                  <a:ln>
                    <a:noFill/>
                  </a:ln>
                  <a:solidFill>
                    <a:srgbClr val="000000"/>
                  </a:solidFill>
                  <a:effectLst/>
                  <a:uLnTx/>
                  <a:uFillTx/>
                  <a:latin typeface="Open Sans"/>
                  <a:ea typeface="Open Sans"/>
                  <a:cs typeface="Open Sans"/>
                  <a:sym typeface="Open Sans"/>
                </a:endParaRPr>
              </a:p>
            </p:txBody>
          </p:sp>
        </p:grpSp>
        <p:sp>
          <p:nvSpPr>
            <p:cNvPr id="1270" name="Google Shape;1270;p39"/>
            <p:cNvSpPr/>
            <p:nvPr/>
          </p:nvSpPr>
          <p:spPr>
            <a:xfrm>
              <a:off x="11350095" y="4722375"/>
              <a:ext cx="4628349" cy="420033"/>
            </a:xfrm>
            <a:prstGeom prst="roundRect">
              <a:avLst>
                <a:gd name="adj" fmla="val 16667"/>
              </a:avLst>
            </a:prstGeom>
            <a:noFill/>
            <a:ln w="25400" cap="flat" cmpd="sng">
              <a:solidFill>
                <a:srgbClr val="00B297"/>
              </a:solidFill>
              <a:prstDash val="solid"/>
              <a:round/>
              <a:headEnd type="none" w="sm" len="sm"/>
              <a:tailEnd type="none" w="sm" len="sm"/>
            </a:ln>
            <a:effectLst>
              <a:outerShdw blurRad="38100" dist="25400" dir="5400000" rotWithShape="0">
                <a:srgbClr val="000000">
                  <a:alpha val="49019"/>
                </a:srgbClr>
              </a:outerShdw>
            </a:effectLst>
          </p:spPr>
          <p:txBody>
            <a:bodyPr spcFirstLastPara="1" wrap="square" lIns="35700" tIns="35700" rIns="35700" bIns="3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66"/>
                <a:buFont typeface="Arial"/>
                <a:buNone/>
                <a:tabLst/>
                <a:defRPr/>
              </a:pPr>
              <a:endParaRPr kumimoji="0" sz="1266" b="0" i="0" u="none" strike="noStrike" kern="0" cap="none" spc="0" normalizeH="0" baseline="0" noProof="0">
                <a:ln>
                  <a:noFill/>
                </a:ln>
                <a:solidFill>
                  <a:srgbClr val="A5A5A5"/>
                </a:solidFill>
                <a:effectLst/>
                <a:uLnTx/>
                <a:uFillTx/>
                <a:latin typeface="Open Sans"/>
                <a:ea typeface="Open Sans"/>
                <a:cs typeface="Open Sans"/>
                <a:sym typeface="Open Sans"/>
              </a:endParaRPr>
            </a:p>
          </p:txBody>
        </p:sp>
      </p:grpSp>
      <p:sp>
        <p:nvSpPr>
          <p:cNvPr id="1271" name="Google Shape;1271;p39"/>
          <p:cNvSpPr/>
          <p:nvPr/>
        </p:nvSpPr>
        <p:spPr>
          <a:xfrm>
            <a:off x="8878509" y="6028179"/>
            <a:ext cx="2029723" cy="5250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12"/>
              <a:buFont typeface="Arial"/>
              <a:buNone/>
              <a:tabLst/>
              <a:defRPr/>
            </a:pPr>
            <a:r>
              <a:rPr kumimoji="0" lang="en-US" sz="2812" b="0" i="0" u="none" strike="noStrike" kern="0" cap="none" spc="0" normalizeH="0" baseline="0" noProof="0">
                <a:ln>
                  <a:noFill/>
                </a:ln>
                <a:solidFill>
                  <a:srgbClr val="000000"/>
                </a:solidFill>
                <a:effectLst/>
                <a:uLnTx/>
                <a:uFillTx/>
                <a:latin typeface="Open Sans"/>
                <a:ea typeface="Open Sans"/>
                <a:cs typeface="Open Sans"/>
                <a:sym typeface="Open Sans"/>
              </a:rPr>
              <a:t>See page 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5"/>
                                        </p:tgtEl>
                                        <p:attrNameLst>
                                          <p:attrName>style.visibility</p:attrName>
                                        </p:attrNameLst>
                                      </p:cBhvr>
                                      <p:to>
                                        <p:strVal val="visible"/>
                                      </p:to>
                                    </p:set>
                                    <p:animEffect transition="in" filter="fade">
                                      <p:cBhvr>
                                        <p:cTn id="7" dur="500"/>
                                        <p:tgtEl>
                                          <p:spTgt spid="1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1"/>
                                        </p:tgtEl>
                                        <p:attrNameLst>
                                          <p:attrName>style.visibility</p:attrName>
                                        </p:attrNameLst>
                                      </p:cBhvr>
                                      <p:to>
                                        <p:strVal val="visible"/>
                                      </p:to>
                                    </p:set>
                                    <p:animEffect transition="in" filter="fade">
                                      <p:cBhvr>
                                        <p:cTn id="12" dur="500"/>
                                        <p:tgtEl>
                                          <p:spTgt spid="1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6"/>
                                        </p:tgtEl>
                                        <p:attrNameLst>
                                          <p:attrName>style.visibility</p:attrName>
                                        </p:attrNameLst>
                                      </p:cBhvr>
                                      <p:to>
                                        <p:strVal val="visible"/>
                                      </p:to>
                                    </p:set>
                                    <p:animEffect transition="in" filter="fade">
                                      <p:cBhvr>
                                        <p:cTn id="17" dur="500"/>
                                        <p:tgtEl>
                                          <p:spTgt spid="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4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a:lnSpc>
                <a:spcPct val="90000"/>
              </a:lnSpc>
              <a:buClr>
                <a:srgbClr val="000000"/>
              </a:buClr>
              <a:buSzPts val="4400"/>
            </a:pPr>
            <a:r>
              <a:rPr lang="en-US" dirty="0"/>
              <a:t>Process, progress, or target indicator? </a:t>
            </a:r>
            <a:endParaRPr dirty="0"/>
          </a:p>
        </p:txBody>
      </p:sp>
      <p:sp>
        <p:nvSpPr>
          <p:cNvPr id="1278" name="Google Shape;1278;p40"/>
          <p:cNvSpPr txBox="1">
            <a:spLocks noGrp="1"/>
          </p:cNvSpPr>
          <p:nvPr>
            <p:ph idx="1"/>
          </p:nvPr>
        </p:nvSpPr>
        <p:spPr>
          <a:xfrm>
            <a:off x="788068" y="2657688"/>
            <a:ext cx="8663321" cy="40445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D0D0D"/>
              </a:buClr>
              <a:buSzPts val="2531"/>
              <a:buNone/>
            </a:pPr>
            <a:r>
              <a:rPr lang="en-US" sz="2531" dirty="0">
                <a:solidFill>
                  <a:srgbClr val="0D0D0D"/>
                </a:solidFill>
              </a:rPr>
              <a:t>“There are no human </a:t>
            </a:r>
            <a:r>
              <a:rPr lang="en-US" sz="2531" dirty="0" err="1">
                <a:solidFill>
                  <a:srgbClr val="0D0D0D"/>
                </a:solidFill>
              </a:rPr>
              <a:t>faeces</a:t>
            </a:r>
            <a:r>
              <a:rPr lang="en-US" sz="2531" dirty="0">
                <a:solidFill>
                  <a:srgbClr val="0D0D0D"/>
                </a:solidFill>
              </a:rPr>
              <a:t> present in the environment in which people live, learn and work.”</a:t>
            </a:r>
            <a:r>
              <a:rPr lang="en-US" sz="2531" dirty="0">
                <a:solidFill>
                  <a:srgbClr val="0D0D0D"/>
                </a:solidFill>
                <a:latin typeface="Open Sans"/>
                <a:ea typeface="Open Sans"/>
                <a:cs typeface="Open Sans"/>
                <a:sym typeface="Open Sans"/>
              </a:rPr>
              <a:t> </a:t>
            </a:r>
            <a:r>
              <a:rPr lang="en-US" sz="2531" dirty="0">
                <a:solidFill>
                  <a:srgbClr val="00A585"/>
                </a:solidFill>
              </a:rPr>
              <a:t>(page 114)</a:t>
            </a:r>
            <a:endParaRPr dirty="0"/>
          </a:p>
        </p:txBody>
      </p:sp>
      <p:sp>
        <p:nvSpPr>
          <p:cNvPr id="1284" name="Google Shape;1284;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279" name="Google Shape;1279;p40"/>
          <p:cNvSpPr/>
          <p:nvPr/>
        </p:nvSpPr>
        <p:spPr>
          <a:xfrm>
            <a:off x="788068" y="1256643"/>
            <a:ext cx="8734913" cy="8712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531"/>
              <a:buFont typeface="Arial"/>
              <a:buNone/>
              <a:tabLst/>
              <a:defRPr/>
            </a:pPr>
            <a:r>
              <a:rPr kumimoji="0" lang="en-US" sz="2531" b="0" i="0" u="none" strike="noStrike" kern="0" cap="none" spc="0" normalizeH="0" baseline="0" noProof="0" dirty="0">
                <a:ln>
                  <a:noFill/>
                </a:ln>
                <a:solidFill>
                  <a:srgbClr val="0D0D0D"/>
                </a:solidFill>
                <a:effectLst/>
                <a:uLnTx/>
                <a:uFillTx/>
                <a:latin typeface="Calibri"/>
                <a:ea typeface="Calibri"/>
                <a:cs typeface="Calibri"/>
                <a:sym typeface="Calibri"/>
              </a:rPr>
              <a:t>“Percentage of shelters that meet agreed technical and performance standards and are culturally acceptable.” </a:t>
            </a:r>
            <a:r>
              <a:rPr kumimoji="0" lang="en-US" sz="2531" b="0" i="0" u="none" strike="noStrike" kern="0" cap="none" spc="0" normalizeH="0" baseline="0" noProof="0" dirty="0">
                <a:ln>
                  <a:noFill/>
                </a:ln>
                <a:solidFill>
                  <a:srgbClr val="00A585"/>
                </a:solidFill>
                <a:effectLst/>
                <a:uLnTx/>
                <a:uFillTx/>
                <a:latin typeface="Calibri"/>
                <a:ea typeface="Calibri"/>
                <a:cs typeface="Calibri"/>
                <a:sym typeface="Calibri"/>
              </a:rPr>
              <a:t>(page 255)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0" name="Google Shape;1280;p40"/>
          <p:cNvSpPr/>
          <p:nvPr/>
        </p:nvSpPr>
        <p:spPr>
          <a:xfrm>
            <a:off x="779263" y="3515343"/>
            <a:ext cx="8404740" cy="12607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531"/>
              <a:buFont typeface="Arial"/>
              <a:buNone/>
              <a:tabLst/>
              <a:defRPr/>
            </a:pPr>
            <a:r>
              <a:rPr kumimoji="0" lang="en-US" sz="2531" b="0" i="0" u="none" strike="noStrike" kern="0" cap="none" spc="0" normalizeH="0" baseline="0" noProof="0" dirty="0">
                <a:ln>
                  <a:noFill/>
                </a:ln>
                <a:solidFill>
                  <a:srgbClr val="0D0D0D"/>
                </a:solidFill>
                <a:effectLst/>
                <a:uLnTx/>
                <a:uFillTx/>
                <a:latin typeface="Calibri"/>
                <a:ea typeface="Calibri"/>
                <a:cs typeface="Calibri"/>
                <a:sym typeface="Calibri"/>
              </a:rPr>
              <a:t>“Number of days essential medicines for non-communicable diseases were not available in the past 30 days – less than four days.” </a:t>
            </a:r>
            <a:r>
              <a:rPr kumimoji="0" lang="en-US" sz="2531" b="0" i="0" u="none" strike="noStrike" kern="0" cap="none" spc="0" normalizeH="0" baseline="0" noProof="0" dirty="0">
                <a:ln>
                  <a:noFill/>
                </a:ln>
                <a:solidFill>
                  <a:srgbClr val="00A585"/>
                </a:solidFill>
                <a:effectLst/>
                <a:uLnTx/>
                <a:uFillTx/>
                <a:latin typeface="Calibri"/>
                <a:ea typeface="Calibri"/>
                <a:cs typeface="Calibri"/>
                <a:sym typeface="Calibri"/>
              </a:rPr>
              <a:t>(page 344)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1" name="Google Shape;1281;p40"/>
          <p:cNvSpPr txBox="1"/>
          <p:nvPr/>
        </p:nvSpPr>
        <p:spPr>
          <a:xfrm>
            <a:off x="9908743" y="1279829"/>
            <a:ext cx="935470" cy="794718"/>
          </a:xfrm>
          <a:prstGeom prst="rect">
            <a:avLst/>
          </a:prstGeom>
          <a:noFill/>
          <a:ln>
            <a:noFill/>
          </a:ln>
        </p:spPr>
        <p:txBody>
          <a:bodyPr spcFirstLastPara="1" wrap="square" lIns="35700" tIns="35700" rIns="35700" bIns="3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797"/>
              <a:buFont typeface="Open Sans"/>
              <a:buNone/>
              <a:tabLst/>
              <a:defRPr/>
            </a:pPr>
            <a:r>
              <a:rPr kumimoji="0" lang="en-US" sz="3797"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2" name="Google Shape;1282;p40"/>
          <p:cNvSpPr txBox="1"/>
          <p:nvPr/>
        </p:nvSpPr>
        <p:spPr>
          <a:xfrm>
            <a:off x="9908743" y="3724068"/>
            <a:ext cx="935470" cy="794718"/>
          </a:xfrm>
          <a:prstGeom prst="rect">
            <a:avLst/>
          </a:prstGeom>
          <a:noFill/>
          <a:ln>
            <a:noFill/>
          </a:ln>
        </p:spPr>
        <p:txBody>
          <a:bodyPr spcFirstLastPara="1" wrap="square" lIns="35700" tIns="35700" rIns="35700" bIns="3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797"/>
              <a:buFont typeface="Open Sans"/>
              <a:buNone/>
              <a:tabLst/>
              <a:defRPr/>
            </a:pPr>
            <a:r>
              <a:rPr kumimoji="0" lang="en-US" sz="3797"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3" name="Google Shape;1283;p40"/>
          <p:cNvSpPr txBox="1"/>
          <p:nvPr/>
        </p:nvSpPr>
        <p:spPr>
          <a:xfrm>
            <a:off x="9908743" y="2579258"/>
            <a:ext cx="935470" cy="785448"/>
          </a:xfrm>
          <a:prstGeom prst="rect">
            <a:avLst/>
          </a:prstGeom>
          <a:noFill/>
          <a:ln>
            <a:noFill/>
          </a:ln>
        </p:spPr>
        <p:txBody>
          <a:bodyPr spcFirstLastPara="1" wrap="square" lIns="35700" tIns="35700" rIns="35700" bIns="3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797"/>
              <a:buFont typeface="Open Sans"/>
              <a:buNone/>
              <a:tabLst/>
              <a:defRPr/>
            </a:pPr>
            <a:r>
              <a:rPr kumimoji="0" lang="en-US" sz="3797"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5" name="Google Shape;1285;p40"/>
          <p:cNvSpPr/>
          <p:nvPr/>
        </p:nvSpPr>
        <p:spPr>
          <a:xfrm>
            <a:off x="691291" y="4763542"/>
            <a:ext cx="8404740" cy="12607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531"/>
              <a:buFont typeface="Arial"/>
              <a:buNone/>
              <a:tabLst/>
              <a:defRPr/>
            </a:pPr>
            <a:r>
              <a:rPr kumimoji="0" lang="en-US" sz="2531" b="0" i="0" u="none" strike="noStrike" kern="0" cap="none" spc="0" normalizeH="0" baseline="0" noProof="0" dirty="0">
                <a:ln>
                  <a:noFill/>
                </a:ln>
                <a:solidFill>
                  <a:srgbClr val="0D0D0D"/>
                </a:solidFill>
                <a:effectLst/>
                <a:uLnTx/>
                <a:uFillTx/>
                <a:latin typeface="Calibri"/>
                <a:ea typeface="Calibri"/>
                <a:cs typeface="Calibri"/>
                <a:sym typeface="Calibri"/>
              </a:rPr>
              <a:t>“Percentage of targeted households that receive the minimum food energy requirements (2,100 kcal per person per day) and recommended daily micronutrient intake.” </a:t>
            </a:r>
            <a:r>
              <a:rPr kumimoji="0" lang="en-US" sz="2531" b="0" i="0" u="none" strike="noStrike" kern="0" cap="none" spc="0" normalizeH="0" baseline="0" noProof="0" dirty="0">
                <a:ln>
                  <a:noFill/>
                </a:ln>
                <a:solidFill>
                  <a:srgbClr val="00A585"/>
                </a:solidFill>
                <a:effectLst/>
                <a:uLnTx/>
                <a:uFillTx/>
                <a:latin typeface="Calibri"/>
                <a:ea typeface="Calibri"/>
                <a:cs typeface="Calibri"/>
                <a:sym typeface="Calibri"/>
              </a:rPr>
              <a:t>(page 198)</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6" name="Google Shape;1286;p40"/>
          <p:cNvSpPr txBox="1"/>
          <p:nvPr/>
        </p:nvSpPr>
        <p:spPr>
          <a:xfrm>
            <a:off x="9908743" y="5023497"/>
            <a:ext cx="935470" cy="785448"/>
          </a:xfrm>
          <a:prstGeom prst="rect">
            <a:avLst/>
          </a:prstGeom>
          <a:noFill/>
          <a:ln>
            <a:noFill/>
          </a:ln>
        </p:spPr>
        <p:txBody>
          <a:bodyPr spcFirstLastPara="1" wrap="square" lIns="35700" tIns="35700" rIns="35700" bIns="3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797"/>
              <a:buFont typeface="Open Sans"/>
              <a:buNone/>
              <a:tabLst/>
              <a:defRPr/>
            </a:pPr>
            <a:r>
              <a:rPr kumimoji="0" lang="en-US" sz="3797"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8">
                                            <p:txEl>
                                              <p:pRg st="0" end="0"/>
                                            </p:txEl>
                                          </p:spTgt>
                                        </p:tgtEl>
                                        <p:attrNameLst>
                                          <p:attrName>style.visibility</p:attrName>
                                        </p:attrNameLst>
                                      </p:cBhvr>
                                      <p:to>
                                        <p:strVal val="visible"/>
                                      </p:to>
                                    </p:set>
                                    <p:animEffect transition="in" filter="fade">
                                      <p:cBhvr>
                                        <p:cTn id="7" dur="500"/>
                                        <p:tgtEl>
                                          <p:spTgt spid="1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500"/>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9">
                                            <p:txEl>
                                              <p:pRg st="0" end="0"/>
                                            </p:txEl>
                                          </p:spTgt>
                                        </p:tgtEl>
                                        <p:attrNameLst>
                                          <p:attrName>style.visibility</p:attrName>
                                        </p:attrNameLst>
                                      </p:cBhvr>
                                      <p:to>
                                        <p:strVal val="visible"/>
                                      </p:to>
                                    </p:set>
                                    <p:animEffect transition="in" filter="fade">
                                      <p:cBhvr>
                                        <p:cTn id="17" dur="500"/>
                                        <p:tgtEl>
                                          <p:spTgt spid="12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3"/>
                                        </p:tgtEl>
                                        <p:attrNameLst>
                                          <p:attrName>style.visibility</p:attrName>
                                        </p:attrNameLst>
                                      </p:cBhvr>
                                      <p:to>
                                        <p:strVal val="visible"/>
                                      </p:to>
                                    </p:set>
                                    <p:animEffect transition="in" filter="fade">
                                      <p:cBhvr>
                                        <p:cTn id="22" dur="500"/>
                                        <p:tgtEl>
                                          <p:spTgt spid="12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0">
                                            <p:txEl>
                                              <p:pRg st="0" end="0"/>
                                            </p:txEl>
                                          </p:spTgt>
                                        </p:tgtEl>
                                        <p:attrNameLst>
                                          <p:attrName>style.visibility</p:attrName>
                                        </p:attrNameLst>
                                      </p:cBhvr>
                                      <p:to>
                                        <p:strVal val="visible"/>
                                      </p:to>
                                    </p:set>
                                    <p:animEffect transition="in" filter="fade">
                                      <p:cBhvr>
                                        <p:cTn id="27" dur="500"/>
                                        <p:tgtEl>
                                          <p:spTgt spid="128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2"/>
                                        </p:tgtEl>
                                        <p:attrNameLst>
                                          <p:attrName>style.visibility</p:attrName>
                                        </p:attrNameLst>
                                      </p:cBhvr>
                                      <p:to>
                                        <p:strVal val="visible"/>
                                      </p:to>
                                    </p:set>
                                    <p:animEffect transition="in" filter="fade">
                                      <p:cBhvr>
                                        <p:cTn id="32" dur="500"/>
                                        <p:tgtEl>
                                          <p:spTgt spid="12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5">
                                            <p:txEl>
                                              <p:pRg st="0" end="0"/>
                                            </p:txEl>
                                          </p:spTgt>
                                        </p:tgtEl>
                                        <p:attrNameLst>
                                          <p:attrName>style.visibility</p:attrName>
                                        </p:attrNameLst>
                                      </p:cBhvr>
                                      <p:to>
                                        <p:strVal val="visible"/>
                                      </p:to>
                                    </p:set>
                                    <p:animEffect transition="in" filter="fade">
                                      <p:cBhvr>
                                        <p:cTn id="37" dur="500"/>
                                        <p:tgtEl>
                                          <p:spTgt spid="128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6"/>
                                        </p:tgtEl>
                                        <p:attrNameLst>
                                          <p:attrName>style.visibility</p:attrName>
                                        </p:attrNameLst>
                                      </p:cBhvr>
                                      <p:to>
                                        <p:strVal val="visible"/>
                                      </p:to>
                                    </p:set>
                                    <p:animEffect transition="in" filter="fade">
                                      <p:cBhvr>
                                        <p:cTn id="42" dur="500"/>
                                        <p:tgtEl>
                                          <p:spTgt spid="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8" name="Google Shape;1308;p33"/>
          <p:cNvSpPr txBox="1"/>
          <p:nvPr/>
        </p:nvSpPr>
        <p:spPr>
          <a:xfrm>
            <a:off x="6870693" y="1234771"/>
            <a:ext cx="195105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9" name="Google Shape;1309;p33"/>
          <p:cNvSpPr txBox="1"/>
          <p:nvPr/>
        </p:nvSpPr>
        <p:spPr>
          <a:xfrm>
            <a:off x="2384083" y="1831789"/>
            <a:ext cx="7227895" cy="1077218"/>
          </a:xfrm>
          <a:prstGeom prst="rect">
            <a:avLst/>
          </a:prstGeom>
          <a:noFill/>
          <a:ln>
            <a:noFill/>
          </a:ln>
        </p:spPr>
        <p:txBody>
          <a:bodyPr spcFirstLastPara="1" wrap="square" lIns="91425" tIns="45700" rIns="91425" bIns="45700" anchor="t" anchorCtr="0">
            <a:spAutoFit/>
          </a:bodyPr>
          <a:lstStyle/>
          <a:p>
            <a:pPr marL="342882" marR="0" lvl="0" indent="-228582"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342882" marR="0" lvl="0" indent="-228582" algn="l" defTabSz="914400" rtl="0" eaLnBrk="1" fontAlgn="auto" latinLnBrk="0" hangingPunct="1">
              <a:lnSpc>
                <a:spcPct val="100000"/>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10" name="Google Shape;1310;p33"/>
          <p:cNvPicPr preferRelativeResize="0"/>
          <p:nvPr/>
        </p:nvPicPr>
        <p:blipFill rotWithShape="1">
          <a:blip r:embed="rId3">
            <a:alphaModFix/>
          </a:blip>
          <a:srcRect/>
          <a:stretch/>
        </p:blipFill>
        <p:spPr>
          <a:xfrm>
            <a:off x="5068556" y="69074"/>
            <a:ext cx="6645772" cy="6719851"/>
          </a:xfrm>
          <a:prstGeom prst="rect">
            <a:avLst/>
          </a:prstGeom>
          <a:noFill/>
          <a:ln>
            <a:noFill/>
          </a:ln>
        </p:spPr>
      </p:pic>
      <p:sp>
        <p:nvSpPr>
          <p:cNvPr id="2" name="Google Shape;1200;p32">
            <a:extLst>
              <a:ext uri="{FF2B5EF4-FFF2-40B4-BE49-F238E27FC236}">
                <a16:creationId xmlns:a16="http://schemas.microsoft.com/office/drawing/2014/main" id="{5E42EF55-FCE6-2441-F241-81C8A8EB1659}"/>
              </a:ext>
            </a:extLst>
          </p:cNvPr>
          <p:cNvSpPr txBox="1">
            <a:spLocks/>
          </p:cNvSpPr>
          <p:nvPr/>
        </p:nvSpPr>
        <p:spPr>
          <a:xfrm>
            <a:off x="791737" y="474562"/>
            <a:ext cx="4879858" cy="1062399"/>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rmAutofit lnSpcReduction="10000"/>
          </a:bodyPr>
          <a:lstStyle>
            <a:lvl1pPr marL="0" marR="0" lvl="0" indent="0" algn="l" defTabSz="547695" rtl="0" eaLnBrk="1" latinLnBrk="0" hangingPunct="1">
              <a:lnSpc>
                <a:spcPct val="90000"/>
              </a:lnSpc>
              <a:spcBef>
                <a:spcPts val="0"/>
              </a:spcBef>
              <a:spcAft>
                <a:spcPts val="0"/>
              </a:spcAft>
              <a:buClr>
                <a:schemeClr val="dk1"/>
              </a:buClr>
              <a:buSzPts val="2800"/>
              <a:buFont typeface="Calibri"/>
              <a:buNone/>
              <a:tabLst/>
              <a:defRPr sz="28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lvl="1"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lvl="2"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lvl="3"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lvl="4"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lvl="5"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lvl="6"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lvl="7"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lvl="8" indent="0" algn="l" defTabSz="547695" rtl="0" eaLnBrk="1" latinLnBrk="0" hangingPunct="1">
              <a:lnSpc>
                <a:spcPct val="100000"/>
              </a:lnSpc>
              <a:spcBef>
                <a:spcPts val="0"/>
              </a:spcBef>
              <a:spcAft>
                <a:spcPts val="0"/>
              </a:spcAft>
              <a:buClrTx/>
              <a:buSzPts val="1400"/>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a:buClr>
                <a:srgbClr val="000000"/>
              </a:buClr>
              <a:buSzPts val="4400"/>
            </a:pPr>
            <a:r>
              <a:rPr lang="en-US" sz="3600" dirty="0">
                <a:latin typeface="Open Sans"/>
                <a:ea typeface="Open Sans"/>
                <a:cs typeface="Open Sans"/>
                <a:sym typeface="Open Sans"/>
              </a:rPr>
              <a:t>Deep dive into a </a:t>
            </a:r>
            <a:br>
              <a:rPr lang="en-US" sz="3600" dirty="0">
                <a:latin typeface="Open Sans"/>
                <a:ea typeface="Open Sans"/>
                <a:cs typeface="Open Sans"/>
                <a:sym typeface="Open Sans"/>
              </a:rPr>
            </a:br>
            <a:r>
              <a:rPr lang="en-US" sz="3600" dirty="0">
                <a:latin typeface="Open Sans"/>
                <a:ea typeface="Open Sans"/>
                <a:cs typeface="Open Sans"/>
                <a:sym typeface="Open Sans"/>
              </a:rPr>
              <a:t>Technical Chapter</a:t>
            </a:r>
            <a:endParaRPr lang="en-US" sz="3600"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15" name="Google Shape;1315;p34"/>
          <p:cNvPicPr preferRelativeResize="0"/>
          <p:nvPr/>
        </p:nvPicPr>
        <p:blipFill rotWithShape="1">
          <a:blip r:embed="rId3">
            <a:alphaModFix/>
          </a:blip>
          <a:srcRect/>
          <a:stretch/>
        </p:blipFill>
        <p:spPr>
          <a:xfrm>
            <a:off x="1751479" y="668883"/>
            <a:ext cx="8689027" cy="4991632"/>
          </a:xfrm>
          <a:prstGeom prst="rect">
            <a:avLst/>
          </a:prstGeom>
          <a:noFill/>
          <a:ln w="9525" cap="flat" cmpd="sng">
            <a:solidFill>
              <a:schemeClr val="accent1"/>
            </a:solidFill>
            <a:prstDash val="solid"/>
            <a:round/>
            <a:headEnd type="none" w="sm" len="sm"/>
            <a:tailEnd type="none" w="sm" len="sm"/>
          </a:ln>
        </p:spPr>
      </p:pic>
      <p:sp>
        <p:nvSpPr>
          <p:cNvPr id="1316" name="Google Shape;1316;p34"/>
          <p:cNvSpPr txBox="1"/>
          <p:nvPr/>
        </p:nvSpPr>
        <p:spPr>
          <a:xfrm>
            <a:off x="9832613" y="6194143"/>
            <a:ext cx="261288" cy="223585"/>
          </a:xfrm>
          <a:prstGeom prst="rect">
            <a:avLst/>
          </a:prstGeom>
          <a:noFill/>
          <a:ln>
            <a:noFill/>
          </a:ln>
        </p:spPr>
        <p:txBody>
          <a:bodyPr spcFirstLastPara="1" wrap="square" lIns="35700" tIns="35700" rIns="35700" bIns="35700" anchor="t" anchorCtr="0">
            <a:spAutoFit/>
          </a:bodyPr>
          <a:lstStyle/>
          <a:p>
            <a:pPr marL="0" marR="0" lvl="0" indent="0" algn="l" defTabSz="914400" rtl="0" eaLnBrk="1" fontAlgn="auto" latinLnBrk="0" hangingPunct="1">
              <a:lnSpc>
                <a:spcPct val="100000"/>
              </a:lnSpc>
              <a:spcBef>
                <a:spcPts val="0"/>
              </a:spcBef>
              <a:spcAft>
                <a:spcPts val="0"/>
              </a:spcAft>
              <a:buClr>
                <a:srgbClr val="00A585"/>
              </a:buClr>
              <a:buSzPts val="984"/>
              <a:buFont typeface="Open Sans"/>
              <a:buNone/>
              <a:tabLst/>
              <a:defRPr/>
            </a:pPr>
            <a:fld id="{00000000-1234-1234-1234-123412341234}" type="slidenum">
              <a:rPr kumimoji="0" lang="en-US" sz="984" b="1" i="0" u="none" strike="noStrike" kern="0" cap="none" spc="0" normalizeH="0" baseline="0" noProof="0">
                <a:ln>
                  <a:noFill/>
                </a:ln>
                <a:solidFill>
                  <a:srgbClr val="00A585"/>
                </a:solidFill>
                <a:effectLst/>
                <a:uLnTx/>
                <a:uFillTx/>
                <a:latin typeface="Open Sans"/>
                <a:ea typeface="Open Sans"/>
                <a:cs typeface="Open Sans"/>
                <a:sym typeface="Open Sans"/>
              </a:rPr>
              <a:pPr marL="0" marR="0" lvl="0" indent="0" algn="l" defTabSz="914400" rtl="0" eaLnBrk="1" fontAlgn="auto" latinLnBrk="0" hangingPunct="1">
                <a:lnSpc>
                  <a:spcPct val="100000"/>
                </a:lnSpc>
                <a:spcBef>
                  <a:spcPts val="0"/>
                </a:spcBef>
                <a:spcAft>
                  <a:spcPts val="0"/>
                </a:spcAft>
                <a:buClr>
                  <a:srgbClr val="00A585"/>
                </a:buClr>
                <a:buSzPts val="984"/>
                <a:buFont typeface="Open Sans"/>
                <a:buNone/>
                <a:tabLst/>
                <a:defRPr/>
              </a:pPr>
              <a:t>25</a:t>
            </a:fld>
            <a:r>
              <a:rPr kumimoji="0" lang="en-US" sz="984" b="1" i="0" u="none" strike="noStrike" kern="0" cap="none" spc="0" normalizeH="0" baseline="0" noProof="0">
                <a:ln>
                  <a:noFill/>
                </a:ln>
                <a:solidFill>
                  <a:srgbClr val="00A585"/>
                </a:solidFill>
                <a:effectLst/>
                <a:uLnTx/>
                <a:uFillTx/>
                <a:latin typeface="Open Sans"/>
                <a:ea typeface="Open Sans"/>
                <a:cs typeface="Open Sans"/>
                <a:sym typeface="Open Sans"/>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34"/>
          <p:cNvSpPr txBox="1"/>
          <p:nvPr/>
        </p:nvSpPr>
        <p:spPr>
          <a:xfrm>
            <a:off x="9533257" y="6071047"/>
            <a:ext cx="902159" cy="266931"/>
          </a:xfrm>
          <a:prstGeom prst="rect">
            <a:avLst/>
          </a:prstGeom>
          <a:solidFill>
            <a:schemeClr val="lt1"/>
          </a:solidFill>
          <a:ln>
            <a:noFill/>
          </a:ln>
        </p:spPr>
        <p:txBody>
          <a:bodyPr spcFirstLastPara="1" wrap="square" lIns="35700" tIns="35700" rIns="35700" bIns="3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66"/>
              <a:buFont typeface="Arial"/>
              <a:buNone/>
              <a:tabLst/>
              <a:defRPr/>
            </a:pPr>
            <a:endParaRPr kumimoji="0" sz="1266"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3" name="Google Shape;1693;p13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t>Group Activity (15 minutes)</a:t>
            </a:r>
            <a:endParaRPr dirty="0"/>
          </a:p>
        </p:txBody>
      </p:sp>
      <p:sp>
        <p:nvSpPr>
          <p:cNvPr id="1694" name="Google Shape;1694;p1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168632" lvl="0" indent="-1168632" algn="l" rtl="0">
              <a:lnSpc>
                <a:spcPct val="90000"/>
              </a:lnSpc>
              <a:spcBef>
                <a:spcPts val="0"/>
              </a:spcBef>
              <a:spcAft>
                <a:spcPts val="0"/>
              </a:spcAft>
              <a:buClr>
                <a:srgbClr val="000000"/>
              </a:buClr>
              <a:buSzPts val="2531"/>
              <a:buNone/>
            </a:pPr>
            <a:r>
              <a:rPr lang="en-US" b="1" dirty="0">
                <a:solidFill>
                  <a:srgbClr val="000000"/>
                </a:solidFill>
              </a:rPr>
              <a:t>Step 1: </a:t>
            </a:r>
            <a:r>
              <a:rPr lang="en-US" dirty="0">
                <a:solidFill>
                  <a:srgbClr val="000000"/>
                </a:solidFill>
              </a:rPr>
              <a:t>Divide into Groups</a:t>
            </a:r>
          </a:p>
          <a:p>
            <a:pPr marL="0" indent="0">
              <a:buClr>
                <a:srgbClr val="000000"/>
              </a:buClr>
              <a:buSzPts val="2531"/>
              <a:buNone/>
            </a:pPr>
            <a:r>
              <a:rPr lang="en-US" b="1" dirty="0">
                <a:solidFill>
                  <a:srgbClr val="000000"/>
                </a:solidFill>
              </a:rPr>
              <a:t>Step 2: </a:t>
            </a:r>
            <a:r>
              <a:rPr lang="en-GB" dirty="0">
                <a:solidFill>
                  <a:srgbClr val="000000"/>
                </a:solidFill>
              </a:rPr>
              <a:t>Go to MS 1.2 on page 99-101: Identification, access to and use of hygiene items</a:t>
            </a:r>
          </a:p>
          <a:p>
            <a:pPr marL="0" indent="0">
              <a:buClr>
                <a:srgbClr val="000000"/>
              </a:buClr>
              <a:buSzPts val="2531"/>
              <a:buNone/>
            </a:pPr>
            <a:r>
              <a:rPr lang="en-GB" dirty="0">
                <a:solidFill>
                  <a:srgbClr val="000000"/>
                </a:solidFill>
              </a:rPr>
              <a:t>Read it &amp;</a:t>
            </a:r>
            <a:r>
              <a:rPr lang="en-US" dirty="0">
                <a:solidFill>
                  <a:srgbClr val="000000"/>
                </a:solidFill>
              </a:rPr>
              <a:t> </a:t>
            </a:r>
            <a:r>
              <a:rPr lang="en-GB" dirty="0">
                <a:solidFill>
                  <a:srgbClr val="000000"/>
                </a:solidFill>
              </a:rPr>
              <a:t>list down the “hygiene kit items” for one family as per Sphere Standard</a:t>
            </a:r>
            <a:endParaRPr dirty="0">
              <a:solidFill>
                <a:srgbClr val="000000"/>
              </a:solidFill>
            </a:endParaRPr>
          </a:p>
          <a:p>
            <a:pPr marL="1168632" lvl="0" indent="-1168632" algn="l" rtl="0">
              <a:lnSpc>
                <a:spcPct val="90000"/>
              </a:lnSpc>
              <a:spcBef>
                <a:spcPts val="1000"/>
              </a:spcBef>
              <a:spcAft>
                <a:spcPts val="0"/>
              </a:spcAft>
              <a:buClr>
                <a:srgbClr val="000000"/>
              </a:buClr>
              <a:buSzPts val="2531"/>
              <a:buNone/>
            </a:pPr>
            <a:endParaRPr lang="en-US" b="1" dirty="0">
              <a:solidFill>
                <a:srgbClr val="000000"/>
              </a:solidFill>
            </a:endParaRPr>
          </a:p>
          <a:p>
            <a:pPr marL="1168632" lvl="0" indent="-1168632" algn="l" rtl="0">
              <a:lnSpc>
                <a:spcPct val="90000"/>
              </a:lnSpc>
              <a:spcBef>
                <a:spcPts val="1000"/>
              </a:spcBef>
              <a:spcAft>
                <a:spcPts val="0"/>
              </a:spcAft>
              <a:buClr>
                <a:srgbClr val="000000"/>
              </a:buClr>
              <a:buSzPts val="2531"/>
              <a:buNone/>
            </a:pPr>
            <a:r>
              <a:rPr lang="en-US" b="1" dirty="0">
                <a:solidFill>
                  <a:srgbClr val="000000"/>
                </a:solidFill>
              </a:rPr>
              <a:t>Step 3: </a:t>
            </a:r>
            <a:r>
              <a:rPr lang="en-US" dirty="0">
                <a:solidFill>
                  <a:srgbClr val="000000"/>
                </a:solidFill>
              </a:rPr>
              <a:t>Identify a group member to present</a:t>
            </a:r>
          </a:p>
        </p:txBody>
      </p:sp>
      <p:sp>
        <p:nvSpPr>
          <p:cNvPr id="1695" name="Google Shape;1695;p137"/>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26</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9EBA9-9C46-D317-F60F-CD78E7E9986B}"/>
              </a:ext>
            </a:extLst>
          </p:cNvPr>
          <p:cNvSpPr>
            <a:spLocks noGrp="1"/>
          </p:cNvSpPr>
          <p:nvPr>
            <p:ph idx="1"/>
          </p:nvPr>
        </p:nvSpPr>
        <p:spPr>
          <a:xfrm>
            <a:off x="791737" y="1289923"/>
            <a:ext cx="10215787" cy="4420195"/>
          </a:xfrm>
        </p:spPr>
        <p:txBody>
          <a:bodyPr>
            <a:normAutofit fontScale="62500" lnSpcReduction="20000"/>
          </a:bodyPr>
          <a:lstStyle/>
          <a:p>
            <a:r>
              <a:rPr lang="pt-BR"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Bangladesh</a:t>
            </a:r>
            <a:r>
              <a:rPr lang="pt-BR"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Water quality standards adopted in the National Plan for Disaster Management. </a:t>
            </a:r>
          </a:p>
          <a:p>
            <a:r>
              <a:rPr lang="pt-BR" b="1" dirty="0" err="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Bolivia</a:t>
            </a:r>
            <a:r>
              <a:rPr lang="pt-BR"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National disaster law has changed because of Sphere: minimum standards in relation to early warning systems and preparedness have been integrated into national law. </a:t>
            </a:r>
            <a:endParaRPr lang="pt-BR"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pt-BR"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Chile: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35 Standards for Emergency Response tailored to the Chilean context and needs were produced based on the Sphere WASH, shelter, food security and nutrition technical chapters.</a:t>
            </a:r>
          </a:p>
          <a:p>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Colombia: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Focal points updated the Manual for the Standardization of Humanitarian Aid in Colombia.</a:t>
            </a:r>
          </a:p>
          <a:p>
            <a:r>
              <a:rPr lang="pt-BR"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Ecuador: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Sphere minimum standards were adopted in 2013 as the standards to comply with in regard to humanitarian response, including the provision of shelter services. As a result, several different government ministries and departments have included Sphere Standards in their own policies and guidelines.</a:t>
            </a:r>
            <a:endParaRPr lang="pt-BR"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pt-BR"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Guatemala:</a:t>
            </a: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The National Disaster Co-ordination Agency has formally adopted the Sphere Standards in 2009 and requires that all requests for assistance address the Sphere Standards. </a:t>
            </a:r>
            <a:endParaRPr lang="pt-BR"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CBE1E2C-6CC2-72AC-7C11-11AE90BA1912}"/>
              </a:ext>
            </a:extLst>
          </p:cNvPr>
          <p:cNvSpPr>
            <a:spLocks noGrp="1"/>
          </p:cNvSpPr>
          <p:nvPr>
            <p:ph type="sldNum" sz="quarter" idx="4"/>
          </p:nvPr>
        </p:nvSpPr>
        <p:spPr/>
        <p:txBody>
          <a:bodyPr/>
          <a:lstStyle/>
          <a:p>
            <a:fld id="{86CB4B4D-7CA3-9044-876B-883B54F8677D}" type="slidenum">
              <a:rPr lang="en-US" smtClean="0"/>
              <a:pPr/>
              <a:t>27</a:t>
            </a:fld>
            <a:endParaRPr lang="en-US"/>
          </a:p>
        </p:txBody>
      </p:sp>
      <p:sp>
        <p:nvSpPr>
          <p:cNvPr id="7" name="Google Shape;1693;p137">
            <a:extLst>
              <a:ext uri="{FF2B5EF4-FFF2-40B4-BE49-F238E27FC236}">
                <a16:creationId xmlns:a16="http://schemas.microsoft.com/office/drawing/2014/main" id="{E14573E3-0D12-C673-33D2-DFA27578B9B6}"/>
              </a:ext>
            </a:extLst>
          </p:cNvPr>
          <p:cNvSpPr txBox="1">
            <a:spLocks/>
          </p:cNvSpPr>
          <p:nvPr/>
        </p:nvSpPr>
        <p:spPr>
          <a:xfrm>
            <a:off x="791737" y="474562"/>
            <a:ext cx="10507294" cy="1062399"/>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rmAutofit/>
          </a:bodyPr>
          <a:lstStyle>
            <a:lvl1pPr marL="0" marR="0" indent="0" algn="l" defTabSz="547695" rtl="0" eaLnBrk="1" latinLnBrk="0" hangingPunct="1">
              <a:lnSpc>
                <a:spcPct val="100000"/>
              </a:lnSpc>
              <a:spcBef>
                <a:spcPts val="0"/>
              </a:spcBef>
              <a:spcAft>
                <a:spcPts val="0"/>
              </a:spcAft>
              <a:buClrTx/>
              <a:buSzTx/>
              <a:buFontTx/>
              <a:buNone/>
              <a:tabLst/>
              <a:defRPr sz="36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a:lnSpc>
                <a:spcPct val="90000"/>
              </a:lnSpc>
              <a:buClr>
                <a:srgbClr val="000000"/>
              </a:buClr>
              <a:buSzPts val="4400"/>
              <a:buFont typeface="Calibri"/>
              <a:buNone/>
            </a:pPr>
            <a:r>
              <a:rPr lang="en-GB" sz="3600" dirty="0">
                <a:effectLst/>
                <a:latin typeface="Calibri" panose="020F0502020204030204" pitchFamily="34" charset="0"/>
                <a:ea typeface="Calibri" panose="020F0502020204030204" pitchFamily="34" charset="0"/>
              </a:rPr>
              <a:t>Sphere in national policy around the world</a:t>
            </a:r>
            <a:endParaRPr lang="en-US" kern="0" dirty="0"/>
          </a:p>
        </p:txBody>
      </p:sp>
    </p:spTree>
    <p:extLst>
      <p:ext uri="{BB962C8B-B14F-4D97-AF65-F5344CB8AC3E}">
        <p14:creationId xmlns:p14="http://schemas.microsoft.com/office/powerpoint/2010/main" val="38862859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D545E-E27A-EE94-881D-76033D030967}"/>
              </a:ext>
            </a:extLst>
          </p:cNvPr>
          <p:cNvSpPr>
            <a:spLocks noGrp="1"/>
          </p:cNvSpPr>
          <p:nvPr>
            <p:ph type="sldNum" sz="quarter" idx="4"/>
          </p:nvPr>
        </p:nvSpPr>
        <p:spPr/>
        <p:txBody>
          <a:bodyPr/>
          <a:lstStyle/>
          <a:p>
            <a:fld id="{86CB4B4D-7CA3-9044-876B-883B54F8677D}" type="slidenum">
              <a:rPr lang="en-US" smtClean="0"/>
              <a:pPr/>
              <a:t>28</a:t>
            </a:fld>
            <a:endParaRPr lang="en-US"/>
          </a:p>
        </p:txBody>
      </p:sp>
      <p:pic>
        <p:nvPicPr>
          <p:cNvPr id="6" name="Picture 5">
            <a:extLst>
              <a:ext uri="{FF2B5EF4-FFF2-40B4-BE49-F238E27FC236}">
                <a16:creationId xmlns:a16="http://schemas.microsoft.com/office/drawing/2014/main" id="{7B36C67F-367E-3025-F1C7-CC7E495D304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2970" y="1316164"/>
            <a:ext cx="6672318" cy="4605949"/>
          </a:xfrm>
          <a:prstGeom prst="rect">
            <a:avLst/>
          </a:prstGeom>
          <a:noFill/>
        </p:spPr>
      </p:pic>
      <p:sp>
        <p:nvSpPr>
          <p:cNvPr id="8" name="Text Placeholder 2">
            <a:extLst>
              <a:ext uri="{FF2B5EF4-FFF2-40B4-BE49-F238E27FC236}">
                <a16:creationId xmlns:a16="http://schemas.microsoft.com/office/drawing/2014/main" id="{12DD2E5A-9F85-42DC-8FC6-2ACCDE2A0AA4}"/>
              </a:ext>
            </a:extLst>
          </p:cNvPr>
          <p:cNvSpPr>
            <a:spLocks noGrp="1"/>
          </p:cNvSpPr>
          <p:nvPr/>
        </p:nvSpPr>
        <p:spPr>
          <a:xfrm>
            <a:off x="7666521" y="1536961"/>
            <a:ext cx="3342966" cy="4099910"/>
          </a:xfrm>
          <a:prstGeom prst="rect">
            <a:avLst/>
          </a:prstGeom>
        </p:spPr>
        <p:txBody>
          <a:bodyPr vert="horz" lIns="91440" tIns="45720" rIns="91440" bIns="45720" rtlCol="0" anchor="t">
            <a:noAutofit/>
          </a:bodyPr>
          <a:lstStyle>
            <a:lvl1pPr marL="0" indent="0" algn="l" defTabSz="975390" rtl="0" eaLnBrk="1" latinLnBrk="0" hangingPunct="1">
              <a:lnSpc>
                <a:spcPct val="90000"/>
              </a:lnSpc>
              <a:spcBef>
                <a:spcPts val="1067"/>
              </a:spcBef>
              <a:buSzTx/>
              <a:buFont typeface="Arial" panose="020B0604020202020204" pitchFamily="34" charset="0"/>
              <a:buNone/>
              <a:defRPr sz="2987" kern="1200">
                <a:solidFill>
                  <a:schemeClr val="tx2">
                    <a:lumMod val="50000"/>
                  </a:schemeClr>
                </a:solidFill>
                <a:latin typeface="+mn-lt"/>
                <a:ea typeface="+mn-ea"/>
                <a:cs typeface="+mn-cs"/>
              </a:defRPr>
            </a:lvl1pPr>
            <a:lvl2pPr marL="0" indent="0" algn="l" defTabSz="975390" rtl="0" eaLnBrk="1" latinLnBrk="0" hangingPunct="1">
              <a:lnSpc>
                <a:spcPct val="90000"/>
              </a:lnSpc>
              <a:spcBef>
                <a:spcPts val="533"/>
              </a:spcBef>
              <a:buSzTx/>
              <a:buFont typeface="Arial" panose="020B0604020202020204" pitchFamily="34" charset="0"/>
              <a:buNone/>
              <a:defRPr sz="2560" kern="1200">
                <a:solidFill>
                  <a:schemeClr val="tx2">
                    <a:lumMod val="50000"/>
                  </a:schemeClr>
                </a:solidFill>
                <a:latin typeface="+mn-lt"/>
                <a:ea typeface="+mn-ea"/>
                <a:cs typeface="+mn-cs"/>
              </a:defRPr>
            </a:lvl2pPr>
            <a:lvl3pPr marL="0" indent="0" algn="l" defTabSz="975390" rtl="0" eaLnBrk="1" latinLnBrk="0" hangingPunct="1">
              <a:lnSpc>
                <a:spcPct val="90000"/>
              </a:lnSpc>
              <a:spcBef>
                <a:spcPts val="533"/>
              </a:spcBef>
              <a:buSzTx/>
              <a:buFont typeface="Arial" panose="020B0604020202020204" pitchFamily="34" charset="0"/>
              <a:buNone/>
              <a:defRPr sz="2133" kern="1200">
                <a:solidFill>
                  <a:schemeClr val="tx2">
                    <a:lumMod val="50000"/>
                  </a:schemeClr>
                </a:solidFill>
                <a:latin typeface="+mn-lt"/>
                <a:ea typeface="+mn-ea"/>
                <a:cs typeface="+mn-cs"/>
              </a:defRPr>
            </a:lvl3pPr>
            <a:lvl4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4pPr>
            <a:lvl5pPr marL="0" indent="0" algn="l" defTabSz="975390" rtl="0" eaLnBrk="1" latinLnBrk="0" hangingPunct="1">
              <a:lnSpc>
                <a:spcPct val="90000"/>
              </a:lnSpc>
              <a:spcBef>
                <a:spcPts val="533"/>
              </a:spcBef>
              <a:buSzTx/>
              <a:buFont typeface="Arial" panose="020B0604020202020204" pitchFamily="34" charset="0"/>
              <a:buNone/>
              <a:defRPr sz="1920" kern="1200">
                <a:solidFill>
                  <a:schemeClr val="tx2">
                    <a:lumMod val="50000"/>
                  </a:schemeClr>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lgn="ctr"/>
            <a:endParaRPr lang="en-US" sz="2400" b="1" i="0" u="none" strike="noStrike" baseline="0" dirty="0">
              <a:latin typeface="GTWalsheimProRegular"/>
            </a:endParaRPr>
          </a:p>
          <a:p>
            <a:pPr marL="457200" indent="-457200">
              <a:buFont typeface="Arial" panose="020B0604020202020204" pitchFamily="34" charset="0"/>
              <a:buChar char="•"/>
            </a:pPr>
            <a:r>
              <a:rPr lang="en-US" sz="2400" dirty="0">
                <a:solidFill>
                  <a:srgbClr val="000000"/>
                </a:solidFill>
                <a:latin typeface="Calibri"/>
                <a:ea typeface="Calibri"/>
                <a:cs typeface="Calibri"/>
              </a:rPr>
              <a:t>A network of standard-setting initiatives and </a:t>
            </a:r>
            <a:r>
              <a:rPr lang="en-US" sz="2400" dirty="0" err="1">
                <a:solidFill>
                  <a:srgbClr val="000000"/>
                </a:solidFill>
                <a:latin typeface="Calibri"/>
                <a:ea typeface="Calibri"/>
                <a:cs typeface="Calibri"/>
              </a:rPr>
              <a:t>organisations</a:t>
            </a:r>
            <a:endParaRPr lang="en-US" sz="2400" dirty="0">
              <a:solidFill>
                <a:srgbClr val="000000"/>
              </a:solidFill>
              <a:latin typeface="Calibri"/>
              <a:ea typeface="Calibri"/>
              <a:cs typeface="Calibri"/>
            </a:endParaRPr>
          </a:p>
          <a:p>
            <a:pPr marL="457200" indent="-457200">
              <a:buFont typeface="Arial" panose="020B0604020202020204" pitchFamily="34" charset="0"/>
              <a:buChar char="•"/>
            </a:pPr>
            <a:r>
              <a:rPr lang="en-US" sz="2400" dirty="0">
                <a:solidFill>
                  <a:srgbClr val="000000"/>
                </a:solidFill>
                <a:latin typeface="Calibri"/>
                <a:ea typeface="Calibri"/>
                <a:cs typeface="Calibri"/>
              </a:rPr>
              <a:t>Install ‘HSP App’ for accessing these standards on your phone</a:t>
            </a:r>
          </a:p>
        </p:txBody>
      </p:sp>
      <p:sp>
        <p:nvSpPr>
          <p:cNvPr id="7" name="Google Shape;1693;p137">
            <a:extLst>
              <a:ext uri="{FF2B5EF4-FFF2-40B4-BE49-F238E27FC236}">
                <a16:creationId xmlns:a16="http://schemas.microsoft.com/office/drawing/2014/main" id="{2D577185-E6DE-64F0-F362-42BA0F209E2E}"/>
              </a:ext>
            </a:extLst>
          </p:cNvPr>
          <p:cNvSpPr txBox="1">
            <a:spLocks/>
          </p:cNvSpPr>
          <p:nvPr/>
        </p:nvSpPr>
        <p:spPr>
          <a:xfrm>
            <a:off x="791737" y="474562"/>
            <a:ext cx="10507294" cy="1062399"/>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rmAutofit lnSpcReduction="10000"/>
          </a:bodyPr>
          <a:lstStyle>
            <a:lvl1pPr marL="0" marR="0" indent="0" algn="l" defTabSz="547695" rtl="0" eaLnBrk="1" latinLnBrk="0" hangingPunct="1">
              <a:lnSpc>
                <a:spcPct val="100000"/>
              </a:lnSpc>
              <a:spcBef>
                <a:spcPts val="0"/>
              </a:spcBef>
              <a:spcAft>
                <a:spcPts val="0"/>
              </a:spcAft>
              <a:buClrTx/>
              <a:buSzTx/>
              <a:buFontTx/>
              <a:buNone/>
              <a:tabLst/>
              <a:defRPr sz="36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eaLnBrk="1" latinLnBrk="0" hangingPunct="1">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a:lstStyle>
          <a:p>
            <a:pPr>
              <a:lnSpc>
                <a:spcPct val="90000"/>
              </a:lnSpc>
              <a:buClr>
                <a:srgbClr val="000000"/>
              </a:buClr>
              <a:buSzPts val="4400"/>
              <a:buFont typeface="Calibri"/>
              <a:buNone/>
            </a:pPr>
            <a:r>
              <a:rPr lang="en-CH" sz="3600">
                <a:latin typeface="GTWalsheimProRegular"/>
              </a:rPr>
              <a:t>Sphere convenes t</a:t>
            </a:r>
            <a:r>
              <a:rPr lang="en-US" sz="3600" b="1" i="0" u="none" strike="noStrike" baseline="0" dirty="0">
                <a:latin typeface="GTWalsheimProRegular"/>
              </a:rPr>
              <a:t>he Humanitarian Standards Partnership (HSP)</a:t>
            </a:r>
            <a:endParaRPr lang="en-US" kern="0" dirty="0"/>
          </a:p>
        </p:txBody>
      </p:sp>
    </p:spTree>
    <p:extLst>
      <p:ext uri="{BB962C8B-B14F-4D97-AF65-F5344CB8AC3E}">
        <p14:creationId xmlns:p14="http://schemas.microsoft.com/office/powerpoint/2010/main" val="198646637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01B2-5425-35C1-080A-0D9D47293A25}"/>
              </a:ext>
            </a:extLst>
          </p:cNvPr>
          <p:cNvSpPr>
            <a:spLocks noGrp="1"/>
          </p:cNvSpPr>
          <p:nvPr>
            <p:ph type="title"/>
          </p:nvPr>
        </p:nvSpPr>
        <p:spPr/>
        <p:txBody>
          <a:bodyPr>
            <a:normAutofit/>
          </a:bodyPr>
          <a:lstStyle/>
          <a:p>
            <a:r>
              <a:rPr lang="pt-BR" dirty="0" err="1"/>
              <a:t>Questions</a:t>
            </a:r>
            <a:r>
              <a:rPr lang="pt-BR" dirty="0"/>
              <a:t>/</a:t>
            </a:r>
            <a:r>
              <a:rPr lang="pt-BR" dirty="0" err="1"/>
              <a:t>Comments</a:t>
            </a:r>
            <a:endParaRPr lang="en-CH"/>
          </a:p>
        </p:txBody>
      </p:sp>
      <p:sp>
        <p:nvSpPr>
          <p:cNvPr id="4" name="Slide Number Placeholder 3">
            <a:extLst>
              <a:ext uri="{FF2B5EF4-FFF2-40B4-BE49-F238E27FC236}">
                <a16:creationId xmlns:a16="http://schemas.microsoft.com/office/drawing/2014/main" id="{1C2A225D-BF4E-2B0A-DA4A-CF002C588CF3}"/>
              </a:ext>
            </a:extLst>
          </p:cNvPr>
          <p:cNvSpPr>
            <a:spLocks noGrp="1"/>
          </p:cNvSpPr>
          <p:nvPr>
            <p:ph type="sldNum" sz="quarter" idx="4"/>
          </p:nvPr>
        </p:nvSpPr>
        <p:spPr/>
        <p:txBody>
          <a:bodyPr/>
          <a:lstStyle/>
          <a:p>
            <a:fld id="{86CB4B4D-7CA3-9044-876B-883B54F8677D}" type="slidenum">
              <a:rPr lang="en-US" smtClean="0"/>
              <a:pPr/>
              <a:t>29</a:t>
            </a:fld>
            <a:endParaRPr lang="en-US"/>
          </a:p>
        </p:txBody>
      </p:sp>
      <p:sp>
        <p:nvSpPr>
          <p:cNvPr id="3" name="TextBox 2">
            <a:extLst>
              <a:ext uri="{FF2B5EF4-FFF2-40B4-BE49-F238E27FC236}">
                <a16:creationId xmlns:a16="http://schemas.microsoft.com/office/drawing/2014/main" id="{4CBF12EE-D067-6DC0-9114-74103D7248DD}"/>
              </a:ext>
            </a:extLst>
          </p:cNvPr>
          <p:cNvSpPr txBox="1"/>
          <p:nvPr/>
        </p:nvSpPr>
        <p:spPr>
          <a:xfrm>
            <a:off x="791737" y="4475840"/>
            <a:ext cx="964878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2"/>
                </a:solidFill>
                <a:effectLst/>
                <a:uFillTx/>
                <a:latin typeface="Open Sans Regular"/>
                <a:ea typeface="Open Sans Regular"/>
                <a:cs typeface="Open Sans Regular"/>
                <a:sym typeface="Open Sans Regular"/>
              </a:rPr>
              <a:t>For any further details please connect via e-mail:</a:t>
            </a:r>
          </a:p>
          <a:p>
            <a:pPr marL="0" marR="0" indent="0" defTabSz="584200" rtl="0" fontAlgn="auto" latinLnBrk="0" hangingPunct="0">
              <a:lnSpc>
                <a:spcPct val="100000"/>
              </a:lnSpc>
              <a:spcBef>
                <a:spcPts val="0"/>
              </a:spcBef>
              <a:spcAft>
                <a:spcPts val="0"/>
              </a:spcAft>
              <a:buClrTx/>
              <a:buSzTx/>
              <a:buFontTx/>
              <a:buNone/>
              <a:tabLst/>
            </a:pPr>
            <a:r>
              <a:rPr lang="en-US" sz="2800" b="1" dirty="0" err="1">
                <a:solidFill>
                  <a:schemeClr val="tx2"/>
                </a:solidFill>
                <a:latin typeface="Open Sans Regular"/>
                <a:ea typeface="Open Sans Regular"/>
                <a:cs typeface="Open Sans Regular"/>
                <a:sym typeface="Open Sans Regular"/>
              </a:rPr>
              <a:t>rizwan.Iqbal@actalliance.org</a:t>
            </a:r>
            <a:endParaRPr kumimoji="0" lang="en-US" sz="2800" b="1" i="0" u="none" strike="noStrike" cap="none" spc="0" normalizeH="0" baseline="0" dirty="0">
              <a:ln>
                <a:noFill/>
              </a:ln>
              <a:solidFill>
                <a:schemeClr val="tx2"/>
              </a:solidFill>
              <a:effectLst/>
              <a:uFillTx/>
              <a:latin typeface="Open Sans Regular"/>
              <a:ea typeface="Open Sans Regular"/>
              <a:cs typeface="Open Sans Regular"/>
              <a:sym typeface="Open Sans Regular"/>
            </a:endParaRPr>
          </a:p>
        </p:txBody>
      </p:sp>
    </p:spTree>
    <p:extLst>
      <p:ext uri="{BB962C8B-B14F-4D97-AF65-F5344CB8AC3E}">
        <p14:creationId xmlns:p14="http://schemas.microsoft.com/office/powerpoint/2010/main" val="10809473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5214-6A16-BA4E-4B8C-B1CCD92556F4}"/>
              </a:ext>
            </a:extLst>
          </p:cNvPr>
          <p:cNvSpPr>
            <a:spLocks noGrp="1"/>
          </p:cNvSpPr>
          <p:nvPr>
            <p:ph type="title"/>
          </p:nvPr>
        </p:nvSpPr>
        <p:spPr/>
        <p:txBody>
          <a:bodyPr>
            <a:normAutofit/>
          </a:bodyPr>
          <a:lstStyle/>
          <a:p>
            <a:r>
              <a:rPr lang="en-US" sz="3600" dirty="0"/>
              <a:t>What is Humanity &amp; its purpose?</a:t>
            </a:r>
          </a:p>
        </p:txBody>
      </p:sp>
      <p:sp>
        <p:nvSpPr>
          <p:cNvPr id="3" name="Content Placeholder 2">
            <a:extLst>
              <a:ext uri="{FF2B5EF4-FFF2-40B4-BE49-F238E27FC236}">
                <a16:creationId xmlns:a16="http://schemas.microsoft.com/office/drawing/2014/main" id="{CDE19CE4-157A-0BB6-D626-F0FDB279191F}"/>
              </a:ext>
            </a:extLst>
          </p:cNvPr>
          <p:cNvSpPr>
            <a:spLocks noGrp="1"/>
          </p:cNvSpPr>
          <p:nvPr>
            <p:ph idx="1"/>
          </p:nvPr>
        </p:nvSpPr>
        <p:spPr/>
        <p:txBody>
          <a:bodyPr/>
          <a:lstStyle/>
          <a:p>
            <a:pPr marL="0" indent="0">
              <a:buNone/>
            </a:pPr>
            <a:r>
              <a:rPr lang="en-US" dirty="0"/>
              <a:t>Human suffering must be addressed wherever it is found. The purpose of humanitarian action is to protect life and health and ensure respect for human beings.</a:t>
            </a:r>
          </a:p>
          <a:p>
            <a:pPr marL="0" indent="0">
              <a:buNone/>
            </a:pPr>
            <a:endParaRPr lang="en-US" dirty="0"/>
          </a:p>
          <a:p>
            <a:pPr marL="0" indent="0">
              <a:buNone/>
            </a:pPr>
            <a:r>
              <a:rPr lang="en-US" sz="2400" dirty="0"/>
              <a:t>(One of the fundamental principles of ICRC)</a:t>
            </a:r>
          </a:p>
        </p:txBody>
      </p:sp>
      <p:sp>
        <p:nvSpPr>
          <p:cNvPr id="4" name="Slide Number Placeholder 3">
            <a:extLst>
              <a:ext uri="{FF2B5EF4-FFF2-40B4-BE49-F238E27FC236}">
                <a16:creationId xmlns:a16="http://schemas.microsoft.com/office/drawing/2014/main" id="{7AFD4068-2B60-7B9A-6E7B-BCD6FA2EDA9E}"/>
              </a:ext>
            </a:extLst>
          </p:cNvPr>
          <p:cNvSpPr>
            <a:spLocks noGrp="1"/>
          </p:cNvSpPr>
          <p:nvPr>
            <p:ph type="sldNum" sz="quarter" idx="4"/>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1488099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93EC-3DD6-C56B-3343-ACB0605AF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61BA5-FB83-BF80-6617-146145A98B54}"/>
              </a:ext>
            </a:extLst>
          </p:cNvPr>
          <p:cNvSpPr>
            <a:spLocks noGrp="1"/>
          </p:cNvSpPr>
          <p:nvPr>
            <p:ph type="title"/>
          </p:nvPr>
        </p:nvSpPr>
        <p:spPr/>
        <p:txBody>
          <a:bodyPr>
            <a:normAutofit/>
          </a:bodyPr>
          <a:lstStyle/>
          <a:p>
            <a:r>
              <a:rPr lang="en-US" sz="3600" dirty="0"/>
              <a:t>History of Humanitarian Action?</a:t>
            </a:r>
          </a:p>
        </p:txBody>
      </p:sp>
      <p:sp>
        <p:nvSpPr>
          <p:cNvPr id="3" name="Content Placeholder 2">
            <a:extLst>
              <a:ext uri="{FF2B5EF4-FFF2-40B4-BE49-F238E27FC236}">
                <a16:creationId xmlns:a16="http://schemas.microsoft.com/office/drawing/2014/main" id="{AC7D7A5D-E5CD-C299-EFA8-71FD62DE22F0}"/>
              </a:ext>
            </a:extLst>
          </p:cNvPr>
          <p:cNvSpPr>
            <a:spLocks noGrp="1"/>
          </p:cNvSpPr>
          <p:nvPr>
            <p:ph idx="1"/>
          </p:nvPr>
        </p:nvSpPr>
        <p:spPr/>
        <p:txBody>
          <a:bodyPr/>
          <a:lstStyle/>
          <a:p>
            <a:pPr marL="0" indent="0">
              <a:buNone/>
            </a:pPr>
            <a:r>
              <a:rPr lang="en-US" dirty="0"/>
              <a:t>The concept of appropriate treatment of wounded soldiers was put forth by Swiss activist </a:t>
            </a:r>
            <a:r>
              <a:rPr lang="en-US" b="1" dirty="0"/>
              <a:t>Henry Dunant </a:t>
            </a:r>
            <a:r>
              <a:rPr lang="en-US" dirty="0"/>
              <a:t>in “A Memory of Solferino” </a:t>
            </a:r>
          </a:p>
          <a:p>
            <a:pPr marL="0" indent="0">
              <a:buNone/>
            </a:pPr>
            <a:r>
              <a:rPr lang="en-US" dirty="0"/>
              <a:t>Creation of the Red Cross in 1863; one of the first true international aid organizations.</a:t>
            </a:r>
            <a:endParaRPr lang="en-US" sz="2400" dirty="0"/>
          </a:p>
        </p:txBody>
      </p:sp>
      <p:sp>
        <p:nvSpPr>
          <p:cNvPr id="4" name="Slide Number Placeholder 3">
            <a:extLst>
              <a:ext uri="{FF2B5EF4-FFF2-40B4-BE49-F238E27FC236}">
                <a16:creationId xmlns:a16="http://schemas.microsoft.com/office/drawing/2014/main" id="{3911DD9F-725C-CFE7-0F03-AC5E2FDE294C}"/>
              </a:ext>
            </a:extLst>
          </p:cNvPr>
          <p:cNvSpPr>
            <a:spLocks noGrp="1"/>
          </p:cNvSpPr>
          <p:nvPr>
            <p:ph type="sldNum" sz="quarter" idx="4"/>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237856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A1A95B-E50E-BE18-332A-5E0AECF0961D}"/>
              </a:ext>
            </a:extLst>
          </p:cNvPr>
          <p:cNvSpPr>
            <a:spLocks noGrp="1"/>
          </p:cNvSpPr>
          <p:nvPr>
            <p:ph type="title"/>
          </p:nvPr>
        </p:nvSpPr>
        <p:spPr/>
        <p:txBody>
          <a:bodyPr>
            <a:normAutofit/>
          </a:bodyPr>
          <a:lstStyle/>
          <a:p>
            <a:r>
              <a:rPr lang="en-US" sz="3600" dirty="0"/>
              <a:t>Why are humanitarian standards needed?</a:t>
            </a:r>
          </a:p>
        </p:txBody>
      </p:sp>
      <p:sp>
        <p:nvSpPr>
          <p:cNvPr id="3" name="Text Placeholder 2">
            <a:extLst>
              <a:ext uri="{FF2B5EF4-FFF2-40B4-BE49-F238E27FC236}">
                <a16:creationId xmlns:a16="http://schemas.microsoft.com/office/drawing/2014/main" id="{48E5582A-6057-4245-8945-29C445B89EDE}"/>
              </a:ext>
            </a:extLst>
          </p:cNvPr>
          <p:cNvSpPr>
            <a:spLocks noGrp="1"/>
          </p:cNvSpPr>
          <p:nvPr>
            <p:ph idx="1"/>
          </p:nvPr>
        </p:nvSpPr>
        <p:spPr/>
        <p:txBody>
          <a:bodyPr>
            <a:normAutofit fontScale="92500" lnSpcReduction="10000"/>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marL="240665" indent="-240665">
              <a:spcBef>
                <a:spcPts val="422"/>
              </a:spcBef>
              <a:spcAft>
                <a:spcPts val="422"/>
              </a:spcAft>
              <a:buFont typeface="Lucida Sans Unicode" panose="020B0602030504020204" pitchFamily="34" charset="0"/>
              <a:buChar char="⇨"/>
            </a:pPr>
            <a:endParaRPr lang="en-US" sz="3050" b="1" dirty="0"/>
          </a:p>
          <a:p>
            <a:pPr marL="240665" indent="-240665">
              <a:spcBef>
                <a:spcPts val="422"/>
              </a:spcBef>
              <a:spcAft>
                <a:spcPts val="422"/>
              </a:spcAft>
              <a:buFont typeface="Lucida Sans Unicode" panose="020B0602030504020204" pitchFamily="34" charset="0"/>
              <a:buChar char="⇨"/>
            </a:pPr>
            <a:r>
              <a:rPr lang="en-US" sz="3050" b="1" dirty="0"/>
              <a:t>Quality: efficient, effective and appropriate</a:t>
            </a:r>
            <a:endParaRPr lang="en-US" sz="3050" dirty="0"/>
          </a:p>
          <a:p>
            <a:pPr marL="240665" indent="-240665">
              <a:spcBef>
                <a:spcPts val="422"/>
              </a:spcBef>
              <a:spcAft>
                <a:spcPts val="422"/>
              </a:spcAft>
              <a:buFont typeface="Lucida Sans Unicode" panose="020B0602030504020204" pitchFamily="34" charset="0"/>
              <a:buChar char="⇨"/>
            </a:pPr>
            <a:endParaRPr lang="en-US" sz="3050" b="1" dirty="0"/>
          </a:p>
          <a:p>
            <a:pPr marL="240665" indent="-240665">
              <a:spcBef>
                <a:spcPts val="422"/>
              </a:spcBef>
              <a:spcAft>
                <a:spcPts val="422"/>
              </a:spcAft>
              <a:buFont typeface="Lucida Sans Unicode" panose="020B0602030504020204" pitchFamily="34" charset="0"/>
              <a:buChar char="⇨"/>
            </a:pPr>
            <a:r>
              <a:rPr lang="en-US" sz="3050" b="1" dirty="0"/>
              <a:t>Accountability: answerable for actions</a:t>
            </a:r>
            <a:r>
              <a:rPr lang="en-US" sz="3050" dirty="0"/>
              <a:t> </a:t>
            </a:r>
          </a:p>
          <a:p>
            <a:pPr marL="240665" indent="-240665">
              <a:spcBef>
                <a:spcPts val="422"/>
              </a:spcBef>
              <a:spcAft>
                <a:spcPts val="422"/>
              </a:spcAft>
              <a:buFont typeface="Lucida Sans Unicode" panose="020B0602030504020204" pitchFamily="34" charset="0"/>
              <a:buChar char="⇨"/>
            </a:pPr>
            <a:endParaRPr lang="en-US" sz="3050" dirty="0"/>
          </a:p>
          <a:p>
            <a:pPr marL="240665" indent="-240665">
              <a:spcBef>
                <a:spcPts val="422"/>
              </a:spcBef>
              <a:spcAft>
                <a:spcPts val="422"/>
              </a:spcAft>
              <a:buFont typeface="Lucida Sans Unicode" panose="020B0602030504020204" pitchFamily="34" charset="0"/>
              <a:buChar char="⇨"/>
            </a:pPr>
            <a:r>
              <a:rPr lang="en-US" sz="3050" b="1" dirty="0"/>
              <a:t>Inclusive: people affected by crisis are involved in decisions that affect them</a:t>
            </a:r>
          </a:p>
          <a:p>
            <a:pPr marL="240665" indent="-240665">
              <a:spcBef>
                <a:spcPts val="422"/>
              </a:spcBef>
              <a:spcAft>
                <a:spcPts val="422"/>
              </a:spcAft>
              <a:buFont typeface="Lucida Sans Unicode" panose="020B0602030504020204" pitchFamily="34" charset="0"/>
              <a:buChar char="⇨"/>
            </a:pPr>
            <a:endParaRPr lang="en-US" sz="3050" b="1" dirty="0"/>
          </a:p>
          <a:p>
            <a:pPr marL="240665" indent="-240665">
              <a:spcBef>
                <a:spcPts val="422"/>
              </a:spcBef>
              <a:spcAft>
                <a:spcPts val="422"/>
              </a:spcAft>
              <a:buFont typeface="Lucida Sans Unicode" panose="020B0602030504020204" pitchFamily="34" charset="0"/>
              <a:buChar char="⇨"/>
            </a:pPr>
            <a:r>
              <a:rPr lang="en-US" sz="3050" b="1" dirty="0"/>
              <a:t>Coordinated: "A common language" </a:t>
            </a:r>
          </a:p>
        </p:txBody>
      </p:sp>
      <p:sp>
        <p:nvSpPr>
          <p:cNvPr id="4" name="Slide Number">
            <a:extLst>
              <a:ext uri="{FF2B5EF4-FFF2-40B4-BE49-F238E27FC236}">
                <a16:creationId xmlns:a16="http://schemas.microsoft.com/office/drawing/2014/main" id="{1AEC207F-E24F-456D-89E5-965E2D8D2A1F}"/>
              </a:ext>
            </a:extLst>
          </p:cNvPr>
          <p:cNvSpPr txBox="1">
            <a:spLocks/>
          </p:cNvSpPr>
          <p:nvPr/>
        </p:nvSpPr>
        <p:spPr>
          <a:xfrm>
            <a:off x="9832615" y="6194142"/>
            <a:ext cx="216399" cy="209094"/>
          </a:xfrm>
          <a:prstGeom prst="rect">
            <a:avLst/>
          </a:prstGeom>
          <a:ln w="12700">
            <a:miter lim="400000"/>
          </a:ln>
          <a:extLst>
            <a:ext uri="{C572A759-6A51-4108-AA02-DFA0A04FC94B}">
              <ma14:wrappingTextBoxFlag xmlns:ma14="http://schemas.microsoft.com/office/mac/drawingml/2011/main" xmlns="" val="1"/>
            </a:ext>
          </a:extLst>
        </p:spPr>
        <p:txBody>
          <a:bodyPr wrap="square" lIns="35718" tIns="35718" rIns="35718" bIns="35718">
            <a:spAutoFit/>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fld id="{86CB4B4D-7CA3-9044-876B-883B54F8677D}" type="slidenum">
              <a:rPr lang="en-US" sz="890"/>
              <a:pPr/>
              <a:t>5</a:t>
            </a:fld>
            <a:endParaRPr lang="en-US" sz="890"/>
          </a:p>
        </p:txBody>
      </p:sp>
      <p:sp>
        <p:nvSpPr>
          <p:cNvPr id="5" name="TextBox 4">
            <a:extLst>
              <a:ext uri="{FF2B5EF4-FFF2-40B4-BE49-F238E27FC236}">
                <a16:creationId xmlns:a16="http://schemas.microsoft.com/office/drawing/2014/main" id="{322963B1-A7C9-4F2C-9023-50F78AD222F4}"/>
              </a:ext>
            </a:extLst>
          </p:cNvPr>
          <p:cNvSpPr txBox="1"/>
          <p:nvPr/>
        </p:nvSpPr>
        <p:spPr>
          <a:xfrm>
            <a:off x="9533256" y="6081435"/>
            <a:ext cx="902159" cy="26689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410751" rtl="0" fontAlgn="auto" latinLnBrk="0" hangingPunct="0">
              <a:lnSpc>
                <a:spcPct val="100000"/>
              </a:lnSpc>
              <a:spcBef>
                <a:spcPts val="0"/>
              </a:spcBef>
              <a:spcAft>
                <a:spcPts val="0"/>
              </a:spcAft>
              <a:buClrTx/>
              <a:buSzTx/>
              <a:buFontTx/>
              <a:buNone/>
              <a:tabLst/>
              <a:defRPr kumimoji="0" sz="1266"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pPr algn="ctr" defTabSz="410751" hangingPunct="0"/>
            <a:endParaRPr lang="fr-CH" sz="890">
              <a:solidFill>
                <a:srgbClr val="A5A5A5"/>
              </a:solidFill>
              <a:latin typeface="Open Sans Regular"/>
              <a:ea typeface="Open Sans Regular"/>
              <a:cs typeface="Open Sans Regular"/>
              <a:sym typeface="Open Sans Regular"/>
            </a:endParaRPr>
          </a:p>
        </p:txBody>
      </p:sp>
    </p:spTree>
    <p:extLst>
      <p:ext uri="{BB962C8B-B14F-4D97-AF65-F5344CB8AC3E}">
        <p14:creationId xmlns:p14="http://schemas.microsoft.com/office/powerpoint/2010/main" val="418568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6"/>
          <p:cNvSpPr txBox="1">
            <a:spLocks noGrp="1"/>
          </p:cNvSpPr>
          <p:nvPr>
            <p:ph type="title"/>
          </p:nvPr>
        </p:nvSpPr>
        <p:spPr>
          <a:xfrm>
            <a:off x="892969" y="212312"/>
            <a:ext cx="5000625" cy="1398299"/>
          </a:xfrm>
        </p:spPr>
        <p:txBody>
          <a:bodyPr spcFirstLastPara="1" lIns="91425" tIns="45700" rIns="91425" bIns="45700" anchor="t" anchorCtr="0">
            <a:normAutofit/>
          </a:bodyPr>
          <a:lstStyle/>
          <a:p>
            <a:pPr marL="0" lvl="0" indent="0" rtl="0">
              <a:lnSpc>
                <a:spcPct val="90000"/>
              </a:lnSpc>
              <a:spcBef>
                <a:spcPts val="0"/>
              </a:spcBef>
              <a:spcAft>
                <a:spcPts val="0"/>
              </a:spcAft>
              <a:buClr>
                <a:schemeClr val="dk1"/>
              </a:buClr>
              <a:buSzPts val="4400"/>
              <a:buFont typeface="Calibri"/>
              <a:buNone/>
            </a:pPr>
            <a:r>
              <a:rPr lang="en-US" sz="3600" dirty="0"/>
              <a:t>The Sphere movement</a:t>
            </a:r>
          </a:p>
        </p:txBody>
      </p:sp>
      <p:sp>
        <p:nvSpPr>
          <p:cNvPr id="935" name="Google Shape;935;p16"/>
          <p:cNvSpPr txBox="1">
            <a:spLocks noGrp="1"/>
          </p:cNvSpPr>
          <p:nvPr>
            <p:ph type="body" sz="quarter" idx="1"/>
          </p:nvPr>
        </p:nvSpPr>
        <p:spPr>
          <a:xfrm>
            <a:off x="892969" y="1610611"/>
            <a:ext cx="5203031" cy="4176872"/>
          </a:xfrm>
        </p:spPr>
        <p:txBody>
          <a:bodyPr spcFirstLastPara="1" lIns="91425" tIns="45700" rIns="91425" bIns="45700" anchor="t" anchorCtr="0">
            <a:normAutofit fontScale="92500" lnSpcReduction="10000"/>
          </a:bodyPr>
          <a:lstStyle/>
          <a:p>
            <a:pPr marL="401822" lvl="0" indent="-401822" rtl="0">
              <a:lnSpc>
                <a:spcPct val="90000"/>
              </a:lnSpc>
              <a:spcBef>
                <a:spcPts val="0"/>
              </a:spcBef>
              <a:spcAft>
                <a:spcPts val="0"/>
              </a:spcAft>
              <a:buClr>
                <a:srgbClr val="000000"/>
              </a:buClr>
              <a:buSzPts val="2800"/>
              <a:buFont typeface="Arial"/>
              <a:buChar char="•"/>
            </a:pPr>
            <a:r>
              <a:rPr lang="en-US" sz="2000" dirty="0"/>
              <a:t>Started in 1997 by NGOs and the International Red Cross and Red Crescent Movement.</a:t>
            </a:r>
          </a:p>
          <a:p>
            <a:pPr marL="401822" lvl="0" indent="-401822" rtl="0">
              <a:lnSpc>
                <a:spcPct val="90000"/>
              </a:lnSpc>
              <a:spcBef>
                <a:spcPts val="1000"/>
              </a:spcBef>
              <a:spcAft>
                <a:spcPts val="0"/>
              </a:spcAft>
              <a:buClr>
                <a:srgbClr val="000000"/>
              </a:buClr>
              <a:buSzPts val="2800"/>
              <a:buFont typeface="Arial"/>
              <a:buChar char="•"/>
            </a:pPr>
            <a:r>
              <a:rPr lang="en-US" sz="2000" dirty="0"/>
              <a:t>Developed a Humanitarian Charter and humanitarian standards to be applied in humanitarian response.</a:t>
            </a:r>
          </a:p>
          <a:p>
            <a:pPr marL="401822" lvl="0" indent="-401822" rtl="0">
              <a:lnSpc>
                <a:spcPct val="90000"/>
              </a:lnSpc>
              <a:spcBef>
                <a:spcPts val="1000"/>
              </a:spcBef>
              <a:spcAft>
                <a:spcPts val="0"/>
              </a:spcAft>
              <a:buClr>
                <a:srgbClr val="000000"/>
              </a:buClr>
              <a:buSzPts val="2800"/>
              <a:buFont typeface="Arial"/>
              <a:buChar char="•"/>
            </a:pPr>
            <a:r>
              <a:rPr lang="en-US" sz="2000" dirty="0"/>
              <a:t>The Sphere Handbook is a primary reference tool for national and international NGOs, volunteers, UN agencies, governments, donors, and the private sector.</a:t>
            </a:r>
          </a:p>
          <a:p>
            <a:pPr marL="401822" lvl="0" indent="-401822" rtl="0">
              <a:lnSpc>
                <a:spcPct val="90000"/>
              </a:lnSpc>
              <a:spcBef>
                <a:spcPts val="1000"/>
              </a:spcBef>
              <a:spcAft>
                <a:spcPts val="0"/>
              </a:spcAft>
              <a:buClr>
                <a:srgbClr val="000000"/>
              </a:buClr>
              <a:buSzPts val="2800"/>
              <a:buFont typeface="Arial"/>
              <a:buChar char="•"/>
            </a:pPr>
            <a:r>
              <a:rPr lang="en-US" sz="2000" dirty="0"/>
              <a:t>Sphere is a worldwide community working to improve the quality and accountability of humanitarian assistance.</a:t>
            </a:r>
          </a:p>
        </p:txBody>
      </p:sp>
      <p:pic>
        <p:nvPicPr>
          <p:cNvPr id="3" name="Content Placeholder 9" descr="A collage of people and a sign&#10;&#10;Description automatically generated">
            <a:extLst>
              <a:ext uri="{FF2B5EF4-FFF2-40B4-BE49-F238E27FC236}">
                <a16:creationId xmlns:a16="http://schemas.microsoft.com/office/drawing/2014/main" id="{2EB8C22B-AD69-A03D-E3E0-7B4315E4E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3594" y="10"/>
            <a:ext cx="6310209" cy="6867846"/>
          </a:xfrm>
          <a:custGeom>
            <a:avLst/>
            <a:gdLst>
              <a:gd name="connsiteX0" fmla="*/ 0 w 6971552"/>
              <a:gd name="connsiteY0" fmla="*/ 0 h 8066833"/>
              <a:gd name="connsiteX1" fmla="*/ 6971552 w 6971552"/>
              <a:gd name="connsiteY1" fmla="*/ 0 h 8066833"/>
              <a:gd name="connsiteX2" fmla="*/ 6971552 w 6971552"/>
              <a:gd name="connsiteY2" fmla="*/ 8066833 h 8066833"/>
              <a:gd name="connsiteX3" fmla="*/ 0 w 6971552"/>
              <a:gd name="connsiteY3" fmla="*/ 8066833 h 8066833"/>
              <a:gd name="connsiteX4" fmla="*/ 0 w 6971552"/>
              <a:gd name="connsiteY4" fmla="*/ 0 h 8066833"/>
              <a:gd name="connsiteX0" fmla="*/ 0 w 6971552"/>
              <a:gd name="connsiteY0" fmla="*/ 0 h 9776761"/>
              <a:gd name="connsiteX1" fmla="*/ 6971552 w 6971552"/>
              <a:gd name="connsiteY1" fmla="*/ 0 h 9776761"/>
              <a:gd name="connsiteX2" fmla="*/ 6971552 w 6971552"/>
              <a:gd name="connsiteY2" fmla="*/ 8066833 h 9776761"/>
              <a:gd name="connsiteX3" fmla="*/ 3438144 w 6971552"/>
              <a:gd name="connsiteY3" fmla="*/ 9776761 h 9776761"/>
              <a:gd name="connsiteX4" fmla="*/ 0 w 6971552"/>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0 w 7008128"/>
              <a:gd name="connsiteY4" fmla="*/ 0 h 9776761"/>
              <a:gd name="connsiteX0" fmla="*/ 0 w 7008128"/>
              <a:gd name="connsiteY0" fmla="*/ 0 h 9776761"/>
              <a:gd name="connsiteX1" fmla="*/ 6971552 w 7008128"/>
              <a:gd name="connsiteY1" fmla="*/ 0 h 9776761"/>
              <a:gd name="connsiteX2" fmla="*/ 7008128 w 7008128"/>
              <a:gd name="connsiteY2" fmla="*/ 9767617 h 9776761"/>
              <a:gd name="connsiteX3" fmla="*/ 3438144 w 7008128"/>
              <a:gd name="connsiteY3" fmla="*/ 9776761 h 9776761"/>
              <a:gd name="connsiteX4" fmla="*/ 999042 w 7008128"/>
              <a:gd name="connsiteY4" fmla="*/ 5742432 h 9776761"/>
              <a:gd name="connsiteX5" fmla="*/ 0 w 7008128"/>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646878 w 6009086"/>
              <a:gd name="connsiteY0" fmla="*/ 0 h 9776761"/>
              <a:gd name="connsiteX1" fmla="*/ 5972510 w 6009086"/>
              <a:gd name="connsiteY1" fmla="*/ 0 h 9776761"/>
              <a:gd name="connsiteX2" fmla="*/ 6009086 w 6009086"/>
              <a:gd name="connsiteY2" fmla="*/ 9767617 h 9776761"/>
              <a:gd name="connsiteX3" fmla="*/ 2439102 w 6009086"/>
              <a:gd name="connsiteY3" fmla="*/ 9776761 h 9776761"/>
              <a:gd name="connsiteX4" fmla="*/ 0 w 6009086"/>
              <a:gd name="connsiteY4" fmla="*/ 5742432 h 9776761"/>
              <a:gd name="connsiteX5" fmla="*/ 646878 w 6009086"/>
              <a:gd name="connsiteY5"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589287 w 6598373"/>
              <a:gd name="connsiteY4" fmla="*/ 5742432 h 9776761"/>
              <a:gd name="connsiteX5" fmla="*/ 22359 w 6598373"/>
              <a:gd name="connsiteY5" fmla="*/ 3072384 h 9776761"/>
              <a:gd name="connsiteX6" fmla="*/ 1236165 w 6598373"/>
              <a:gd name="connsiteY6" fmla="*/ 0 h 9776761"/>
              <a:gd name="connsiteX0" fmla="*/ 1236165 w 6598373"/>
              <a:gd name="connsiteY0" fmla="*/ 0 h 9776761"/>
              <a:gd name="connsiteX1" fmla="*/ 6561797 w 6598373"/>
              <a:gd name="connsiteY1" fmla="*/ 0 h 9776761"/>
              <a:gd name="connsiteX2" fmla="*/ 6598373 w 6598373"/>
              <a:gd name="connsiteY2" fmla="*/ 9767617 h 9776761"/>
              <a:gd name="connsiteX3" fmla="*/ 3028389 w 6598373"/>
              <a:gd name="connsiteY3" fmla="*/ 9776761 h 9776761"/>
              <a:gd name="connsiteX4" fmla="*/ 1183648 w 6598373"/>
              <a:gd name="connsiteY4" fmla="*/ 7827264 h 9776761"/>
              <a:gd name="connsiteX5" fmla="*/ 589287 w 6598373"/>
              <a:gd name="connsiteY5" fmla="*/ 5742432 h 9776761"/>
              <a:gd name="connsiteX6" fmla="*/ 22359 w 6598373"/>
              <a:gd name="connsiteY6" fmla="*/ 3072384 h 9776761"/>
              <a:gd name="connsiteX7" fmla="*/ 1236165 w 6598373"/>
              <a:gd name="connsiteY7" fmla="*/ 0 h 9776761"/>
              <a:gd name="connsiteX0" fmla="*/ 1269828 w 6632036"/>
              <a:gd name="connsiteY0" fmla="*/ 0 h 9776761"/>
              <a:gd name="connsiteX1" fmla="*/ 6595460 w 6632036"/>
              <a:gd name="connsiteY1" fmla="*/ 0 h 9776761"/>
              <a:gd name="connsiteX2" fmla="*/ 6632036 w 6632036"/>
              <a:gd name="connsiteY2" fmla="*/ 9767617 h 9776761"/>
              <a:gd name="connsiteX3" fmla="*/ 3062052 w 6632036"/>
              <a:gd name="connsiteY3" fmla="*/ 9776761 h 9776761"/>
              <a:gd name="connsiteX4" fmla="*/ 1217311 w 6632036"/>
              <a:gd name="connsiteY4" fmla="*/ 7827264 h 9776761"/>
              <a:gd name="connsiteX5" fmla="*/ 348630 w 6632036"/>
              <a:gd name="connsiteY5" fmla="*/ 5897880 h 9776761"/>
              <a:gd name="connsiteX6" fmla="*/ 56022 w 6632036"/>
              <a:gd name="connsiteY6" fmla="*/ 3072384 h 9776761"/>
              <a:gd name="connsiteX7" fmla="*/ 1269828 w 6632036"/>
              <a:gd name="connsiteY7" fmla="*/ 0 h 9776761"/>
              <a:gd name="connsiteX0" fmla="*/ 988726 w 6350934"/>
              <a:gd name="connsiteY0" fmla="*/ 0 h 9776761"/>
              <a:gd name="connsiteX1" fmla="*/ 6314358 w 6350934"/>
              <a:gd name="connsiteY1" fmla="*/ 0 h 9776761"/>
              <a:gd name="connsiteX2" fmla="*/ 6350934 w 6350934"/>
              <a:gd name="connsiteY2" fmla="*/ 9767617 h 9776761"/>
              <a:gd name="connsiteX3" fmla="*/ 2780950 w 6350934"/>
              <a:gd name="connsiteY3" fmla="*/ 9776761 h 9776761"/>
              <a:gd name="connsiteX4" fmla="*/ 936209 w 6350934"/>
              <a:gd name="connsiteY4" fmla="*/ 7827264 h 9776761"/>
              <a:gd name="connsiteX5" fmla="*/ 67528 w 6350934"/>
              <a:gd name="connsiteY5" fmla="*/ 5897880 h 9776761"/>
              <a:gd name="connsiteX6" fmla="*/ 1121756 w 6350934"/>
              <a:gd name="connsiteY6" fmla="*/ 3941064 h 9776761"/>
              <a:gd name="connsiteX7" fmla="*/ 988726 w 6350934"/>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377472 w 5739680"/>
              <a:gd name="connsiteY0" fmla="*/ 0 h 9776761"/>
              <a:gd name="connsiteX1" fmla="*/ 5703104 w 5739680"/>
              <a:gd name="connsiteY1" fmla="*/ 0 h 9776761"/>
              <a:gd name="connsiteX2" fmla="*/ 5739680 w 5739680"/>
              <a:gd name="connsiteY2" fmla="*/ 9767617 h 9776761"/>
              <a:gd name="connsiteX3" fmla="*/ 2169696 w 5739680"/>
              <a:gd name="connsiteY3" fmla="*/ 9776761 h 9776761"/>
              <a:gd name="connsiteX4" fmla="*/ 324955 w 5739680"/>
              <a:gd name="connsiteY4" fmla="*/ 7827264 h 9776761"/>
              <a:gd name="connsiteX5" fmla="*/ 891427 w 5739680"/>
              <a:gd name="connsiteY5" fmla="*/ 5550408 h 9776761"/>
              <a:gd name="connsiteX6" fmla="*/ 510502 w 5739680"/>
              <a:gd name="connsiteY6" fmla="*/ 3941064 h 9776761"/>
              <a:gd name="connsiteX7" fmla="*/ 377472 w 5739680"/>
              <a:gd name="connsiteY7" fmla="*/ 0 h 9776761"/>
              <a:gd name="connsiteX0" fmla="*/ 442055 w 5804263"/>
              <a:gd name="connsiteY0" fmla="*/ 0 h 9776761"/>
              <a:gd name="connsiteX1" fmla="*/ 5767687 w 5804263"/>
              <a:gd name="connsiteY1" fmla="*/ 0 h 9776761"/>
              <a:gd name="connsiteX2" fmla="*/ 5804263 w 5804263"/>
              <a:gd name="connsiteY2" fmla="*/ 9767617 h 9776761"/>
              <a:gd name="connsiteX3" fmla="*/ 2234279 w 5804263"/>
              <a:gd name="connsiteY3" fmla="*/ 9776761 h 9776761"/>
              <a:gd name="connsiteX4" fmla="*/ 389538 w 5804263"/>
              <a:gd name="connsiteY4" fmla="*/ 7827264 h 9776761"/>
              <a:gd name="connsiteX5" fmla="*/ 956010 w 5804263"/>
              <a:gd name="connsiteY5" fmla="*/ 5550408 h 9776761"/>
              <a:gd name="connsiteX6" fmla="*/ 575085 w 5804263"/>
              <a:gd name="connsiteY6" fmla="*/ 3941064 h 9776761"/>
              <a:gd name="connsiteX7" fmla="*/ 386586 w 5804263"/>
              <a:gd name="connsiteY7" fmla="*/ 896112 h 9776761"/>
              <a:gd name="connsiteX8" fmla="*/ 442055 w 5804263"/>
              <a:gd name="connsiteY8" fmla="*/ 0 h 9776761"/>
              <a:gd name="connsiteX0" fmla="*/ 427834 w 5790042"/>
              <a:gd name="connsiteY0" fmla="*/ 0 h 9776761"/>
              <a:gd name="connsiteX1" fmla="*/ 5753466 w 5790042"/>
              <a:gd name="connsiteY1" fmla="*/ 0 h 9776761"/>
              <a:gd name="connsiteX2" fmla="*/ 5790042 w 5790042"/>
              <a:gd name="connsiteY2" fmla="*/ 9767617 h 9776761"/>
              <a:gd name="connsiteX3" fmla="*/ 2220058 w 5790042"/>
              <a:gd name="connsiteY3" fmla="*/ 9776761 h 9776761"/>
              <a:gd name="connsiteX4" fmla="*/ 375317 w 5790042"/>
              <a:gd name="connsiteY4" fmla="*/ 7827264 h 9776761"/>
              <a:gd name="connsiteX5" fmla="*/ 941789 w 5790042"/>
              <a:gd name="connsiteY5" fmla="*/ 5550408 h 9776761"/>
              <a:gd name="connsiteX6" fmla="*/ 560864 w 5790042"/>
              <a:gd name="connsiteY6" fmla="*/ 3941064 h 9776761"/>
              <a:gd name="connsiteX7" fmla="*/ 372365 w 5790042"/>
              <a:gd name="connsiteY7" fmla="*/ 896112 h 9776761"/>
              <a:gd name="connsiteX8" fmla="*/ 427834 w 5790042"/>
              <a:gd name="connsiteY8"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379534 w 5794259"/>
              <a:gd name="connsiteY4" fmla="*/ 7827264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76761"/>
              <a:gd name="connsiteX1" fmla="*/ 5757683 w 5794259"/>
              <a:gd name="connsiteY1" fmla="*/ 0 h 9776761"/>
              <a:gd name="connsiteX2" fmla="*/ 5794259 w 5794259"/>
              <a:gd name="connsiteY2" fmla="*/ 9767617 h 9776761"/>
              <a:gd name="connsiteX3" fmla="*/ 2224275 w 5794259"/>
              <a:gd name="connsiteY3" fmla="*/ 9776761 h 9776761"/>
              <a:gd name="connsiteX4" fmla="*/ 1676692 w 5794259"/>
              <a:gd name="connsiteY4" fmla="*/ 7479792 h 9776761"/>
              <a:gd name="connsiteX5" fmla="*/ 946006 w 5794259"/>
              <a:gd name="connsiteY5" fmla="*/ 5550408 h 9776761"/>
              <a:gd name="connsiteX6" fmla="*/ 565081 w 5794259"/>
              <a:gd name="connsiteY6" fmla="*/ 3941064 h 9776761"/>
              <a:gd name="connsiteX7" fmla="*/ 376582 w 5794259"/>
              <a:gd name="connsiteY7" fmla="*/ 896112 h 9776761"/>
              <a:gd name="connsiteX8" fmla="*/ 404182 w 5794259"/>
              <a:gd name="connsiteY8" fmla="*/ 173736 h 9776761"/>
              <a:gd name="connsiteX9" fmla="*/ 432051 w 5794259"/>
              <a:gd name="connsiteY9" fmla="*/ 0 h 9776761"/>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432051 w 5794259"/>
              <a:gd name="connsiteY0" fmla="*/ 0 h 9767617"/>
              <a:gd name="connsiteX1" fmla="*/ 5757683 w 5794259"/>
              <a:gd name="connsiteY1" fmla="*/ 0 h 9767617"/>
              <a:gd name="connsiteX2" fmla="*/ 5794259 w 5794259"/>
              <a:gd name="connsiteY2" fmla="*/ 9767617 h 9767617"/>
              <a:gd name="connsiteX3" fmla="*/ 3206803 w 5794259"/>
              <a:gd name="connsiteY3" fmla="*/ 9758473 h 9767617"/>
              <a:gd name="connsiteX4" fmla="*/ 1676692 w 5794259"/>
              <a:gd name="connsiteY4" fmla="*/ 7479792 h 9767617"/>
              <a:gd name="connsiteX5" fmla="*/ 946006 w 5794259"/>
              <a:gd name="connsiteY5" fmla="*/ 5550408 h 9767617"/>
              <a:gd name="connsiteX6" fmla="*/ 565081 w 5794259"/>
              <a:gd name="connsiteY6" fmla="*/ 3941064 h 9767617"/>
              <a:gd name="connsiteX7" fmla="*/ 376582 w 5794259"/>
              <a:gd name="connsiteY7" fmla="*/ 896112 h 9767617"/>
              <a:gd name="connsiteX8" fmla="*/ 404182 w 5794259"/>
              <a:gd name="connsiteY8" fmla="*/ 173736 h 9767617"/>
              <a:gd name="connsiteX9" fmla="*/ 432051 w 5794259"/>
              <a:gd name="connsiteY9" fmla="*/ 0 h 9767617"/>
              <a:gd name="connsiteX0" fmla="*/ 93127 w 5455335"/>
              <a:gd name="connsiteY0" fmla="*/ 0 h 9767617"/>
              <a:gd name="connsiteX1" fmla="*/ 5418759 w 5455335"/>
              <a:gd name="connsiteY1" fmla="*/ 0 h 9767617"/>
              <a:gd name="connsiteX2" fmla="*/ 5455335 w 5455335"/>
              <a:gd name="connsiteY2" fmla="*/ 9767617 h 9767617"/>
              <a:gd name="connsiteX3" fmla="*/ 2867879 w 5455335"/>
              <a:gd name="connsiteY3" fmla="*/ 9758473 h 9767617"/>
              <a:gd name="connsiteX4" fmla="*/ 1337768 w 5455335"/>
              <a:gd name="connsiteY4" fmla="*/ 7479792 h 9767617"/>
              <a:gd name="connsiteX5" fmla="*/ 607082 w 5455335"/>
              <a:gd name="connsiteY5" fmla="*/ 5550408 h 9767617"/>
              <a:gd name="connsiteX6" fmla="*/ 226157 w 5455335"/>
              <a:gd name="connsiteY6" fmla="*/ 3941064 h 9767617"/>
              <a:gd name="connsiteX7" fmla="*/ 37658 w 5455335"/>
              <a:gd name="connsiteY7" fmla="*/ 896112 h 9767617"/>
              <a:gd name="connsiteX8" fmla="*/ 65258 w 5455335"/>
              <a:gd name="connsiteY8" fmla="*/ 173736 h 9767617"/>
              <a:gd name="connsiteX9" fmla="*/ 93127 w 5455335"/>
              <a:gd name="connsiteY9" fmla="*/ 0 h 9767617"/>
              <a:gd name="connsiteX0" fmla="*/ 55469 w 5417677"/>
              <a:gd name="connsiteY0" fmla="*/ 0 h 9767617"/>
              <a:gd name="connsiteX1" fmla="*/ 5381101 w 5417677"/>
              <a:gd name="connsiteY1" fmla="*/ 0 h 9767617"/>
              <a:gd name="connsiteX2" fmla="*/ 5417677 w 5417677"/>
              <a:gd name="connsiteY2" fmla="*/ 9767617 h 9767617"/>
              <a:gd name="connsiteX3" fmla="*/ 2830221 w 5417677"/>
              <a:gd name="connsiteY3" fmla="*/ 9758473 h 9767617"/>
              <a:gd name="connsiteX4" fmla="*/ 1300110 w 5417677"/>
              <a:gd name="connsiteY4" fmla="*/ 7479792 h 9767617"/>
              <a:gd name="connsiteX5" fmla="*/ 569424 w 5417677"/>
              <a:gd name="connsiteY5" fmla="*/ 5550408 h 9767617"/>
              <a:gd name="connsiteX6" fmla="*/ 188499 w 5417677"/>
              <a:gd name="connsiteY6" fmla="*/ 3941064 h 9767617"/>
              <a:gd name="connsiteX7" fmla="*/ 0 w 5417677"/>
              <a:gd name="connsiteY7" fmla="*/ 896112 h 9767617"/>
              <a:gd name="connsiteX8" fmla="*/ 27600 w 5417677"/>
              <a:gd name="connsiteY8" fmla="*/ 173736 h 9767617"/>
              <a:gd name="connsiteX9" fmla="*/ 55469 w 5417677"/>
              <a:gd name="connsiteY9" fmla="*/ 0 h 976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677" h="9767617">
                <a:moveTo>
                  <a:pt x="55469" y="0"/>
                </a:moveTo>
                <a:lnTo>
                  <a:pt x="5381101" y="0"/>
                </a:lnTo>
                <a:lnTo>
                  <a:pt x="5417677" y="9767617"/>
                </a:lnTo>
                <a:lnTo>
                  <a:pt x="2830221" y="9758473"/>
                </a:lnTo>
                <a:cubicBezTo>
                  <a:pt x="2103453" y="9092181"/>
                  <a:pt x="1706627" y="8152180"/>
                  <a:pt x="1300110" y="7479792"/>
                </a:cubicBezTo>
                <a:cubicBezTo>
                  <a:pt x="893593" y="6807404"/>
                  <a:pt x="767544" y="6201156"/>
                  <a:pt x="569424" y="5550408"/>
                </a:cubicBezTo>
                <a:cubicBezTo>
                  <a:pt x="169784" y="3927044"/>
                  <a:pt x="400835" y="5007864"/>
                  <a:pt x="188499" y="3941064"/>
                </a:cubicBezTo>
                <a:cubicBezTo>
                  <a:pt x="63236" y="3104388"/>
                  <a:pt x="22172" y="1552956"/>
                  <a:pt x="0" y="896112"/>
                </a:cubicBezTo>
                <a:cubicBezTo>
                  <a:pt x="54141" y="219456"/>
                  <a:pt x="18355" y="323088"/>
                  <a:pt x="27600" y="173736"/>
                </a:cubicBezTo>
                <a:cubicBezTo>
                  <a:pt x="36845" y="24384"/>
                  <a:pt x="5911" y="940308"/>
                  <a:pt x="55469" y="0"/>
                </a:cubicBezTo>
                <a:close/>
              </a:path>
            </a:pathLst>
          </a:custGeom>
          <a:noFill/>
          <a:ln w="12700">
            <a:miter lim="400000"/>
          </a:ln>
        </p:spPr>
      </p:pic>
      <p:sp>
        <p:nvSpPr>
          <p:cNvPr id="936" name="Google Shape;936;p16"/>
          <p:cNvSpPr txBox="1">
            <a:spLocks noGrp="1"/>
          </p:cNvSpPr>
          <p:nvPr>
            <p:ph type="sldNum" sz="quarter" idx="4"/>
          </p:nvPr>
        </p:nvSpPr>
        <p:spPr>
          <a:xfrm>
            <a:off x="2260709" y="6340553"/>
            <a:ext cx="516549" cy="370107"/>
          </a:xfrm>
        </p:spPr>
        <p:txBody>
          <a:bodyPr spcFirstLastPara="1" lIns="91425" tIns="45700" rIns="91425" bIns="45700" anchorCtr="0">
            <a:normAutofit/>
          </a:bodyPr>
          <a:lstStyle/>
          <a:p>
            <a:pPr marL="0" marR="0" lvl="0" indent="0" defTabSz="914400" rtl="0" eaLnBrk="1" fontAlgn="auto" latinLnBrk="0" hangingPunct="1">
              <a:spcBef>
                <a:spcPts val="0"/>
              </a:spcBef>
              <a:spcAft>
                <a:spcPts val="600"/>
              </a:spcAft>
              <a:buClr>
                <a:srgbClr val="000000"/>
              </a:buClr>
              <a:buSzPts val="1200"/>
              <a:buFont typeface="Arial"/>
              <a:buNone/>
              <a:tabLst/>
              <a:defRPr/>
            </a:pPr>
            <a:fld id="{00000000-1234-1234-1234-123412341234}" type="slidenum">
              <a:rPr kumimoji="0" lang="en-US" b="0" i="0" u="none" strike="noStrike" kern="0" cap="none" spc="0" normalizeH="0" baseline="0" noProof="0">
                <a:ln>
                  <a:noFill/>
                </a:ln>
                <a:effectLst/>
                <a:uLnTx/>
                <a:uFillTx/>
              </a:rPr>
              <a:pPr marL="0" marR="0" lvl="0" indent="0" defTabSz="914400" rtl="0" eaLnBrk="1" fontAlgn="auto" latinLnBrk="0" hangingPunct="1">
                <a:spcBef>
                  <a:spcPts val="0"/>
                </a:spcBef>
                <a:spcAft>
                  <a:spcPts val="600"/>
                </a:spcAft>
                <a:buClr>
                  <a:srgbClr val="000000"/>
                </a:buClr>
                <a:buSzPts val="1200"/>
                <a:buFont typeface="Arial"/>
                <a:buNone/>
                <a:tabLst/>
                <a:defRPr/>
              </a:pPr>
              <a:t>6</a:t>
            </a:fld>
            <a:endParaRPr kumimoji="0" lang="en-US" b="0" i="0" u="none" strike="noStrike" kern="0" cap="none" spc="0" normalizeH="0" baseline="0" noProof="0">
              <a:ln>
                <a:noFill/>
              </a:ln>
              <a:effectLst/>
              <a:uLnTx/>
              <a:uFillTx/>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5BE84-BDCD-938B-5C1A-485D643B9848}"/>
              </a:ext>
            </a:extLst>
          </p:cNvPr>
          <p:cNvPicPr>
            <a:picLocks noChangeAspect="1"/>
          </p:cNvPicPr>
          <p:nvPr/>
        </p:nvPicPr>
        <p:blipFill>
          <a:blip r:embed="rId2"/>
          <a:stretch>
            <a:fillRect/>
          </a:stretch>
        </p:blipFill>
        <p:spPr>
          <a:xfrm>
            <a:off x="847493" y="864648"/>
            <a:ext cx="10333615" cy="5128704"/>
          </a:xfrm>
          <a:prstGeom prst="rect">
            <a:avLst/>
          </a:prstGeom>
        </p:spPr>
      </p:pic>
      <p:sp>
        <p:nvSpPr>
          <p:cNvPr id="6" name="Title 1">
            <a:extLst>
              <a:ext uri="{FF2B5EF4-FFF2-40B4-BE49-F238E27FC236}">
                <a16:creationId xmlns:a16="http://schemas.microsoft.com/office/drawing/2014/main" id="{CE41E67D-C076-C810-DFBE-A05DA556DCCD}"/>
              </a:ext>
            </a:extLst>
          </p:cNvPr>
          <p:cNvSpPr>
            <a:spLocks noGrp="1"/>
          </p:cNvSpPr>
          <p:nvPr>
            <p:ph type="title"/>
          </p:nvPr>
        </p:nvSpPr>
        <p:spPr>
          <a:xfrm>
            <a:off x="847493" y="18914"/>
            <a:ext cx="9837358" cy="1518047"/>
          </a:xfrm>
        </p:spPr>
        <p:txBody>
          <a:bodyPr>
            <a:normAutofit/>
          </a:bodyPr>
          <a:lstStyle/>
          <a:p>
            <a:r>
              <a:rPr lang="pt-BR" sz="3600"/>
              <a:t>73 Focal Points</a:t>
            </a:r>
            <a:endParaRPr lang="en-CH" sz="3600"/>
          </a:p>
        </p:txBody>
      </p:sp>
      <p:pic>
        <p:nvPicPr>
          <p:cNvPr id="2" name="Content Placeholder 3">
            <a:extLst>
              <a:ext uri="{FF2B5EF4-FFF2-40B4-BE49-F238E27FC236}">
                <a16:creationId xmlns:a16="http://schemas.microsoft.com/office/drawing/2014/main" id="{1FEC1C8D-46B5-4DA4-FF94-7448B5A8C43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29191" y="3871119"/>
            <a:ext cx="2122233" cy="2122233"/>
          </a:xfrm>
          <a:prstGeom prst="rect">
            <a:avLst/>
          </a:prstGeom>
        </p:spPr>
      </p:pic>
    </p:spTree>
    <p:extLst>
      <p:ext uri="{BB962C8B-B14F-4D97-AF65-F5344CB8AC3E}">
        <p14:creationId xmlns:p14="http://schemas.microsoft.com/office/powerpoint/2010/main" val="34878245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41E67D-C076-C810-DFBE-A05DA556DCCD}"/>
              </a:ext>
            </a:extLst>
          </p:cNvPr>
          <p:cNvSpPr>
            <a:spLocks noGrp="1"/>
          </p:cNvSpPr>
          <p:nvPr>
            <p:ph type="title"/>
          </p:nvPr>
        </p:nvSpPr>
        <p:spPr>
          <a:xfrm>
            <a:off x="856795" y="30065"/>
            <a:ext cx="9828055" cy="1518047"/>
          </a:xfrm>
        </p:spPr>
        <p:txBody>
          <a:bodyPr>
            <a:normAutofit/>
          </a:bodyPr>
          <a:lstStyle/>
          <a:p>
            <a:r>
              <a:rPr lang="pt-BR" sz="3600" dirty="0"/>
              <a:t>141 </a:t>
            </a:r>
            <a:r>
              <a:rPr lang="pt-BR" sz="3600" dirty="0" err="1"/>
              <a:t>listed</a:t>
            </a:r>
            <a:r>
              <a:rPr lang="pt-BR" sz="3600" dirty="0"/>
              <a:t> </a:t>
            </a:r>
            <a:r>
              <a:rPr lang="pt-BR" sz="3600" dirty="0" err="1"/>
              <a:t>trainers</a:t>
            </a:r>
            <a:endParaRPr lang="en-CH" sz="3600"/>
          </a:p>
        </p:txBody>
      </p:sp>
      <p:pic>
        <p:nvPicPr>
          <p:cNvPr id="3" name="Picture 2">
            <a:extLst>
              <a:ext uri="{FF2B5EF4-FFF2-40B4-BE49-F238E27FC236}">
                <a16:creationId xmlns:a16="http://schemas.microsoft.com/office/drawing/2014/main" id="{F62D00CE-160A-5B3E-54C5-92F09523720C}"/>
              </a:ext>
            </a:extLst>
          </p:cNvPr>
          <p:cNvPicPr>
            <a:picLocks noChangeAspect="1"/>
          </p:cNvPicPr>
          <p:nvPr/>
        </p:nvPicPr>
        <p:blipFill>
          <a:blip r:embed="rId2"/>
          <a:stretch>
            <a:fillRect/>
          </a:stretch>
        </p:blipFill>
        <p:spPr>
          <a:xfrm>
            <a:off x="856796" y="761769"/>
            <a:ext cx="10478408" cy="5334462"/>
          </a:xfrm>
          <a:prstGeom prst="rect">
            <a:avLst/>
          </a:prstGeom>
        </p:spPr>
      </p:pic>
      <p:pic>
        <p:nvPicPr>
          <p:cNvPr id="2" name="Picture 1">
            <a:extLst>
              <a:ext uri="{FF2B5EF4-FFF2-40B4-BE49-F238E27FC236}">
                <a16:creationId xmlns:a16="http://schemas.microsoft.com/office/drawing/2014/main" id="{E226F01C-C3F1-B2FC-41CF-14F8CC750442}"/>
              </a:ext>
            </a:extLst>
          </p:cNvPr>
          <p:cNvPicPr>
            <a:picLocks noChangeAspect="1"/>
          </p:cNvPicPr>
          <p:nvPr/>
        </p:nvPicPr>
        <p:blipFill>
          <a:blip r:embed="rId3"/>
          <a:stretch>
            <a:fillRect/>
          </a:stretch>
        </p:blipFill>
        <p:spPr>
          <a:xfrm>
            <a:off x="856795" y="4174173"/>
            <a:ext cx="3248277" cy="1922057"/>
          </a:xfrm>
          <a:prstGeom prst="rect">
            <a:avLst/>
          </a:prstGeom>
        </p:spPr>
      </p:pic>
    </p:spTree>
    <p:extLst>
      <p:ext uri="{BB962C8B-B14F-4D97-AF65-F5344CB8AC3E}">
        <p14:creationId xmlns:p14="http://schemas.microsoft.com/office/powerpoint/2010/main" val="1628450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30475-B8E8-BE5F-973D-A6AD35A5A6D5}"/>
              </a:ext>
            </a:extLst>
          </p:cNvPr>
          <p:cNvPicPr>
            <a:picLocks noChangeAspect="1"/>
          </p:cNvPicPr>
          <p:nvPr/>
        </p:nvPicPr>
        <p:blipFill>
          <a:blip r:embed="rId2"/>
          <a:stretch>
            <a:fillRect/>
          </a:stretch>
        </p:blipFill>
        <p:spPr>
          <a:xfrm>
            <a:off x="1042746" y="901839"/>
            <a:ext cx="9880891" cy="5054321"/>
          </a:xfrm>
          <a:prstGeom prst="rect">
            <a:avLst/>
          </a:prstGeom>
        </p:spPr>
      </p:pic>
      <p:sp>
        <p:nvSpPr>
          <p:cNvPr id="6" name="Title 1">
            <a:extLst>
              <a:ext uri="{FF2B5EF4-FFF2-40B4-BE49-F238E27FC236}">
                <a16:creationId xmlns:a16="http://schemas.microsoft.com/office/drawing/2014/main" id="{CE41E67D-C076-C810-DFBE-A05DA556DCCD}"/>
              </a:ext>
            </a:extLst>
          </p:cNvPr>
          <p:cNvSpPr>
            <a:spLocks noGrp="1"/>
          </p:cNvSpPr>
          <p:nvPr>
            <p:ph type="title"/>
          </p:nvPr>
        </p:nvSpPr>
        <p:spPr>
          <a:xfrm>
            <a:off x="1042745" y="0"/>
            <a:ext cx="10435281" cy="1518047"/>
          </a:xfrm>
        </p:spPr>
        <p:txBody>
          <a:bodyPr>
            <a:normAutofit/>
          </a:bodyPr>
          <a:lstStyle/>
          <a:p>
            <a:r>
              <a:rPr lang="en-CH" sz="3600"/>
              <a:t>50 Organisational members</a:t>
            </a:r>
          </a:p>
        </p:txBody>
      </p:sp>
      <p:pic>
        <p:nvPicPr>
          <p:cNvPr id="5" name="Picture 14">
            <a:extLst>
              <a:ext uri="{FF2B5EF4-FFF2-40B4-BE49-F238E27FC236}">
                <a16:creationId xmlns:a16="http://schemas.microsoft.com/office/drawing/2014/main" id="{55E3B44C-7BDA-1847-B373-7762DDB2D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746" y="4192689"/>
            <a:ext cx="2347726" cy="1763471"/>
          </a:xfrm>
          <a:prstGeom prst="rect">
            <a:avLst/>
          </a:prstGeom>
        </p:spPr>
      </p:pic>
    </p:spTree>
    <p:extLst>
      <p:ext uri="{BB962C8B-B14F-4D97-AF65-F5344CB8AC3E}">
        <p14:creationId xmlns:p14="http://schemas.microsoft.com/office/powerpoint/2010/main" val="1515168338"/>
      </p:ext>
    </p:extLst>
  </p:cSld>
  <p:clrMapOvr>
    <a:masterClrMapping/>
  </p:clrMapOvr>
  <p:transition spd="med"/>
</p:sld>
</file>

<file path=ppt/theme/theme1.xml><?xml version="1.0" encoding="utf-8"?>
<a:theme xmlns:a="http://schemas.openxmlformats.org/drawingml/2006/main" name="White">
  <a:themeElements>
    <a:clrScheme name="White">
      <a:dk1>
        <a:srgbClr val="FFFFFF"/>
      </a:dk1>
      <a:lt1>
        <a:srgbClr val="A5A5A5"/>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0-03-PowerPoint-template.pptx" id="{137B199E-BFEE-4E91-A0B5-E07711A21D2F}" vid="{C93A1114-F2CC-431A-81AE-9E307B6E0F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1355b3f0-e072-4ae3-b261-722c43fa6e26" xsi:nil="true"/>
    <lcf76f155ced4ddcb4097134ff3c332f xmlns="1355b3f0-e072-4ae3-b261-722c43fa6e26">
      <Terms xmlns="http://schemas.microsoft.com/office/infopath/2007/PartnerControls"/>
    </lcf76f155ced4ddcb4097134ff3c332f>
    <TaxCatchAll xmlns="9051fefc-2ea4-4620-a82b-61f19e316b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548E345B6D594AAA06BAD71EA843DF" ma:contentTypeVersion="19" ma:contentTypeDescription="Crée un document." ma:contentTypeScope="" ma:versionID="2ae0da99bad8455aeb17c1c3e2408265">
  <xsd:schema xmlns:xsd="http://www.w3.org/2001/XMLSchema" xmlns:xs="http://www.w3.org/2001/XMLSchema" xmlns:p="http://schemas.microsoft.com/office/2006/metadata/properties" xmlns:ns2="1355b3f0-e072-4ae3-b261-722c43fa6e26" xmlns:ns3="9051fefc-2ea4-4620-a82b-61f19e316bb6" targetNamespace="http://schemas.microsoft.com/office/2006/metadata/properties" ma:root="true" ma:fieldsID="fa873d99da78794675250807c9a7ce41" ns2:_="" ns3:_="">
    <xsd:import namespace="1355b3f0-e072-4ae3-b261-722c43fa6e26"/>
    <xsd:import namespace="9051fefc-2ea4-4620-a82b-61f19e316b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5b3f0-e072-4ae3-b261-722c43fa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État de validation" ma:internalName="_x00c9_tat_x0020_de_x0020_validatio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c2c48a7-3976-43da-8c19-cb30e3e77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1fefc-2ea4-4620-a82b-61f19e316bb6"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8403d0eb-ff5c-4829-9fc3-59ef669ebb52}" ma:internalName="TaxCatchAll" ma:showField="CatchAllData" ma:web="9051fefc-2ea4-4620-a82b-61f19e31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763E9-6A0D-41EC-A655-249835852F08}">
  <ds:schemaRefs>
    <ds:schemaRef ds:uri="1355b3f0-e072-4ae3-b261-722c43fa6e26"/>
    <ds:schemaRef ds:uri="9051fefc-2ea4-4620-a82b-61f19e316bb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A9066E-02F4-4139-8C11-CC439737EDE9}">
  <ds:schemaRefs>
    <ds:schemaRef ds:uri="1355b3f0-e072-4ae3-b261-722c43fa6e26"/>
    <ds:schemaRef ds:uri="9051fefc-2ea4-4620-a82b-61f19e316b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F1D9FA-921B-41F6-AF7E-2EB4B0EE6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1476</TotalTime>
  <Words>2628</Words>
  <Application>Microsoft Macintosh PowerPoint</Application>
  <PresentationFormat>Widescreen</PresentationFormat>
  <Paragraphs>194</Paragraphs>
  <Slides>29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GTWalsheimProRegular</vt:lpstr>
      <vt:lpstr>Helvetica Neue</vt:lpstr>
      <vt:lpstr>Lucida Sans Unicode</vt:lpstr>
      <vt:lpstr>Open Sans</vt:lpstr>
      <vt:lpstr>Open Sans Bold</vt:lpstr>
      <vt:lpstr>Open Sans Light</vt:lpstr>
      <vt:lpstr>Open Sans Regular</vt:lpstr>
      <vt:lpstr>Tahoma</vt:lpstr>
      <vt:lpstr>White</vt:lpstr>
      <vt:lpstr>Significance of  Sphere Standards</vt:lpstr>
      <vt:lpstr>Introductions</vt:lpstr>
      <vt:lpstr>What is Humanity &amp; its purpose?</vt:lpstr>
      <vt:lpstr>History of Humanitarian Action?</vt:lpstr>
      <vt:lpstr>Why are humanitarian standards needed?</vt:lpstr>
      <vt:lpstr>The Sphere movement</vt:lpstr>
      <vt:lpstr>73 Focal Points</vt:lpstr>
      <vt:lpstr>141 listed trainers</vt:lpstr>
      <vt:lpstr>50 Organisational members</vt:lpstr>
      <vt:lpstr>Written by humanitarians, for humanitarians</vt:lpstr>
      <vt:lpstr>What is Sphere?</vt:lpstr>
      <vt:lpstr>What’s the most important human’s need to live?</vt:lpstr>
      <vt:lpstr>A holistic approach</vt:lpstr>
      <vt:lpstr>A worldwide community of 100,000+ humanitarian practitioners... </vt:lpstr>
      <vt:lpstr>...All using the Sphere Handbook</vt:lpstr>
      <vt:lpstr>Sphere Introductory Video</vt:lpstr>
      <vt:lpstr>General structure of the Sphere Standards*</vt:lpstr>
      <vt:lpstr>PowerPoint Presentation</vt:lpstr>
      <vt:lpstr>PowerPoint Presentation</vt:lpstr>
      <vt:lpstr>Guidance Notes</vt:lpstr>
      <vt:lpstr>Using the indicators</vt:lpstr>
      <vt:lpstr>Three types of indicators</vt:lpstr>
      <vt:lpstr>Process, progress, or target indicator? </vt:lpstr>
      <vt:lpstr>PowerPoint Presentation</vt:lpstr>
      <vt:lpstr>PowerPoint Presentation</vt:lpstr>
      <vt:lpstr>Group Activity (15 minutes)</vt:lpstr>
      <vt:lpstr>PowerPoint Presentation</vt:lpstr>
      <vt:lpstr>PowerPoint Presentation</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Hale</dc:creator>
  <cp:lastModifiedBy>Rizwan Iqbal</cp:lastModifiedBy>
  <cp:revision>44</cp:revision>
  <dcterms:created xsi:type="dcterms:W3CDTF">2020-03-25T14:38:52Z</dcterms:created>
  <dcterms:modified xsi:type="dcterms:W3CDTF">2024-02-10T04:34:19Z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0x01010040548E345B6D594AAA06BAD71EA843DF</vt:lpwstr>
  </property>
  <property fmtid="{D5CDD505-2E9C-101B-9397-08002B2CF9AE}" pid="3" name="MediaServiceImageTags">
    <vt:lpwstr/>
  </property>
</Properties>
</file>