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2" r:id="rId4"/>
    <p:sldMasterId id="2147483768" r:id="rId5"/>
    <p:sldMasterId id="2147483778" r:id="rId6"/>
    <p:sldMasterId id="2147483798" r:id="rId7"/>
    <p:sldMasterId id="2147483804" r:id="rId8"/>
    <p:sldMasterId id="2147483810" r:id="rId9"/>
    <p:sldMasterId id="2147483819" r:id="rId10"/>
  </p:sldMasterIdLst>
  <p:notesMasterIdLst>
    <p:notesMasterId r:id="rId48"/>
  </p:notesMasterIdLst>
  <p:sldIdLst>
    <p:sldId id="256" r:id="rId11"/>
    <p:sldId id="263" r:id="rId12"/>
    <p:sldId id="451" r:id="rId13"/>
    <p:sldId id="458" r:id="rId14"/>
    <p:sldId id="452" r:id="rId15"/>
    <p:sldId id="289" r:id="rId16"/>
    <p:sldId id="297" r:id="rId17"/>
    <p:sldId id="351" r:id="rId18"/>
    <p:sldId id="272" r:id="rId19"/>
    <p:sldId id="296" r:id="rId20"/>
    <p:sldId id="453" r:id="rId21"/>
    <p:sldId id="257" r:id="rId22"/>
    <p:sldId id="459" r:id="rId23"/>
    <p:sldId id="282" r:id="rId24"/>
    <p:sldId id="298" r:id="rId25"/>
    <p:sldId id="286" r:id="rId26"/>
    <p:sldId id="455" r:id="rId27"/>
    <p:sldId id="415" r:id="rId28"/>
    <p:sldId id="449" r:id="rId29"/>
    <p:sldId id="279" r:id="rId30"/>
    <p:sldId id="283" r:id="rId31"/>
    <p:sldId id="284" r:id="rId32"/>
    <p:sldId id="285" r:id="rId33"/>
    <p:sldId id="450" r:id="rId34"/>
    <p:sldId id="414" r:id="rId35"/>
    <p:sldId id="437" r:id="rId36"/>
    <p:sldId id="417" r:id="rId37"/>
    <p:sldId id="445" r:id="rId38"/>
    <p:sldId id="407" r:id="rId39"/>
    <p:sldId id="406" r:id="rId40"/>
    <p:sldId id="409" r:id="rId41"/>
    <p:sldId id="410" r:id="rId42"/>
    <p:sldId id="411" r:id="rId43"/>
    <p:sldId id="412" r:id="rId44"/>
    <p:sldId id="413" r:id="rId45"/>
    <p:sldId id="423" r:id="rId46"/>
    <p:sldId id="346" r:id="rId47"/>
  </p:sldIdLst>
  <p:sldSz cx="13004800" cy="97536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Benicchio" initials="RB" lastIdx="2" clrIdx="0">
    <p:extLst>
      <p:ext uri="{19B8F6BF-5375-455C-9EA6-DF929625EA0E}">
        <p15:presenceInfo xmlns:p15="http://schemas.microsoft.com/office/powerpoint/2012/main" userId="S::romain.benicchio@spherestandards.org::f3db75f5-05d7-41fc-8294-6fe5a9acee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F8FA"/>
    <a:srgbClr val="11AD8D"/>
    <a:srgbClr val="773CBE"/>
    <a:srgbClr val="2E1F13"/>
    <a:srgbClr val="D9D9D9"/>
    <a:srgbClr val="00459D"/>
    <a:srgbClr val="B54500"/>
    <a:srgbClr val="625D6A"/>
    <a:srgbClr val="00B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F1BDE-839F-47F8-90D7-F5828642A661}" v="12" dt="2023-03-03T14:15:53.63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Row>
  </a:tblStyle>
  <a:tblStyle styleId="{C7B018BB-80A7-4F77-B60F-C8B233D01FF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Row>
  </a:tblStyle>
  <a:tblStyle styleId="{EEE7283C-3CF3-47DC-8721-378D4A62B22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Row>
  </a:tblStyle>
  <a:tblStyle styleId="{CF821DB8-F4EB-4A41-A1BA-3FCAFE7338EE}" styleName="">
    <a:tblBg/>
    <a:wholeTbl>
      <a:tcTxStyle b="off"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0F0F0"/>
          </a:solidFill>
        </a:fill>
      </a:tcStyle>
    </a:wholeTbl>
    <a:band2H>
      <a:tcTxStyle/>
      <a:tcStyle>
        <a:tcBdr/>
        <a:fill>
          <a:solidFill>
            <a:srgbClr val="00A585"/>
          </a:solidFill>
        </a:fill>
      </a:tcStyle>
    </a:band2H>
    <a:firstCol>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508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rgbClr val="00A585"/>
          </a:solidFill>
        </a:fill>
      </a:tcStyle>
    </a:lastRow>
    <a:firstRow>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254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Row>
  </a:tblStyle>
  <a:tblStyle styleId="{2708684C-4D16-4618-839F-0558EEFCDFE6}" styleName="">
    <a:tblBg/>
    <a:wholeTbl>
      <a:tcTxStyle b="off"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wholeTbl>
    <a:band2H>
      <a:tcTxStyle/>
      <a:tcStyle>
        <a:tcBdr/>
        <a:fill>
          <a:solidFill>
            <a:srgbClr val="FFFFF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508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254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autoAdjust="0"/>
    <p:restoredTop sz="85732" autoAdjust="0"/>
  </p:normalViewPr>
  <p:slideViewPr>
    <p:cSldViewPr snapToGrid="0">
      <p:cViewPr varScale="1">
        <p:scale>
          <a:sx n="40" d="100"/>
          <a:sy n="40" d="100"/>
        </p:scale>
        <p:origin x="1368" y="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city Fallon" userId="3ff0e4c3-3ad8-4010-beb2-c940946a3c54" providerId="ADAL" clId="{E47F1BDE-839F-47F8-90D7-F5828642A661}"/>
    <pc:docChg chg="undo custSel addSld delSld modSld sldOrd delMainMaster">
      <pc:chgData name="Felicity Fallon" userId="3ff0e4c3-3ad8-4010-beb2-c940946a3c54" providerId="ADAL" clId="{E47F1BDE-839F-47F8-90D7-F5828642A661}" dt="2023-03-03T14:17:04.196" v="567" actId="47"/>
      <pc:docMkLst>
        <pc:docMk/>
      </pc:docMkLst>
      <pc:sldChg chg="modSp del mod modNotesTx">
        <pc:chgData name="Felicity Fallon" userId="3ff0e4c3-3ad8-4010-beb2-c940946a3c54" providerId="ADAL" clId="{E47F1BDE-839F-47F8-90D7-F5828642A661}" dt="2023-03-03T13:37:27.797" v="79" actId="20577"/>
        <pc:sldMkLst>
          <pc:docMk/>
          <pc:sldMk cId="0" sldId="256"/>
        </pc:sldMkLst>
        <pc:spChg chg="mod">
          <ac:chgData name="Felicity Fallon" userId="3ff0e4c3-3ad8-4010-beb2-c940946a3c54" providerId="ADAL" clId="{E47F1BDE-839F-47F8-90D7-F5828642A661}" dt="2023-03-03T13:37:27.797" v="79" actId="20577"/>
          <ac:spMkLst>
            <pc:docMk/>
            <pc:sldMk cId="0" sldId="256"/>
            <ac:spMk id="2" creationId="{C88FF112-6704-42A7-B752-8F0C01E33D2D}"/>
          </ac:spMkLst>
        </pc:spChg>
      </pc:sldChg>
      <pc:sldChg chg="add del setBg">
        <pc:chgData name="Felicity Fallon" userId="3ff0e4c3-3ad8-4010-beb2-c940946a3c54" providerId="ADAL" clId="{E47F1BDE-839F-47F8-90D7-F5828642A661}" dt="2023-03-03T14:05:50.333" v="547" actId="47"/>
        <pc:sldMkLst>
          <pc:docMk/>
          <pc:sldMk cId="3715727541" sldId="262"/>
        </pc:sldMkLst>
      </pc:sldChg>
      <pc:sldChg chg="delSp modSp mod">
        <pc:chgData name="Felicity Fallon" userId="3ff0e4c3-3ad8-4010-beb2-c940946a3c54" providerId="ADAL" clId="{E47F1BDE-839F-47F8-90D7-F5828642A661}" dt="2023-03-03T13:39:49.245" v="162" actId="27636"/>
        <pc:sldMkLst>
          <pc:docMk/>
          <pc:sldMk cId="2086916209" sldId="263"/>
        </pc:sldMkLst>
        <pc:spChg chg="mod">
          <ac:chgData name="Felicity Fallon" userId="3ff0e4c3-3ad8-4010-beb2-c940946a3c54" providerId="ADAL" clId="{E47F1BDE-839F-47F8-90D7-F5828642A661}" dt="2023-03-03T13:37:48.963" v="95" actId="20577"/>
          <ac:spMkLst>
            <pc:docMk/>
            <pc:sldMk cId="2086916209" sldId="263"/>
            <ac:spMk id="5" creationId="{235FB963-ECDC-4FD6-940A-B0C36FF7295D}"/>
          </ac:spMkLst>
        </pc:spChg>
        <pc:spChg chg="mod">
          <ac:chgData name="Felicity Fallon" userId="3ff0e4c3-3ad8-4010-beb2-c940946a3c54" providerId="ADAL" clId="{E47F1BDE-839F-47F8-90D7-F5828642A661}" dt="2023-03-03T13:39:49.245" v="162" actId="27636"/>
          <ac:spMkLst>
            <pc:docMk/>
            <pc:sldMk cId="2086916209" sldId="263"/>
            <ac:spMk id="6" creationId="{C1406888-9FEC-4C12-BC7A-560722239D95}"/>
          </ac:spMkLst>
        </pc:spChg>
        <pc:picChg chg="del">
          <ac:chgData name="Felicity Fallon" userId="3ff0e4c3-3ad8-4010-beb2-c940946a3c54" providerId="ADAL" clId="{E47F1BDE-839F-47F8-90D7-F5828642A661}" dt="2023-03-03T13:37:42.790" v="80" actId="478"/>
          <ac:picMkLst>
            <pc:docMk/>
            <pc:sldMk cId="2086916209" sldId="263"/>
            <ac:picMk id="2050" creationId="{9C219395-15A7-49FA-A8E2-C4DB4946FF4D}"/>
          </ac:picMkLst>
        </pc:picChg>
      </pc:sldChg>
      <pc:sldChg chg="modSp del mod">
        <pc:chgData name="Felicity Fallon" userId="3ff0e4c3-3ad8-4010-beb2-c940946a3c54" providerId="ADAL" clId="{E47F1BDE-839F-47F8-90D7-F5828642A661}" dt="2023-03-03T13:40:22.430" v="163" actId="47"/>
        <pc:sldMkLst>
          <pc:docMk/>
          <pc:sldMk cId="3144003596" sldId="264"/>
        </pc:sldMkLst>
        <pc:spChg chg="mod">
          <ac:chgData name="Felicity Fallon" userId="3ff0e4c3-3ad8-4010-beb2-c940946a3c54" providerId="ADAL" clId="{E47F1BDE-839F-47F8-90D7-F5828642A661}" dt="2023-03-03T13:32:54.384" v="4" actId="27636"/>
          <ac:spMkLst>
            <pc:docMk/>
            <pc:sldMk cId="3144003596" sldId="264"/>
            <ac:spMk id="6" creationId="{6A6D3D74-E6F8-4A9B-82FD-734ACE7DBBF5}"/>
          </ac:spMkLst>
        </pc:spChg>
      </pc:sldChg>
      <pc:sldChg chg="del">
        <pc:chgData name="Felicity Fallon" userId="3ff0e4c3-3ad8-4010-beb2-c940946a3c54" providerId="ADAL" clId="{E47F1BDE-839F-47F8-90D7-F5828642A661}" dt="2023-03-03T13:40:49.450" v="164" actId="47"/>
        <pc:sldMkLst>
          <pc:docMk/>
          <pc:sldMk cId="1674161164" sldId="266"/>
        </pc:sldMkLst>
      </pc:sldChg>
      <pc:sldChg chg="del">
        <pc:chgData name="Felicity Fallon" userId="3ff0e4c3-3ad8-4010-beb2-c940946a3c54" providerId="ADAL" clId="{E47F1BDE-839F-47F8-90D7-F5828642A661}" dt="2023-03-03T13:41:50.582" v="330" actId="47"/>
        <pc:sldMkLst>
          <pc:docMk/>
          <pc:sldMk cId="3860277616" sldId="267"/>
        </pc:sldMkLst>
      </pc:sldChg>
      <pc:sldChg chg="del">
        <pc:chgData name="Felicity Fallon" userId="3ff0e4c3-3ad8-4010-beb2-c940946a3c54" providerId="ADAL" clId="{E47F1BDE-839F-47F8-90D7-F5828642A661}" dt="2023-03-03T13:42:21.548" v="331" actId="47"/>
        <pc:sldMkLst>
          <pc:docMk/>
          <pc:sldMk cId="648617979" sldId="270"/>
        </pc:sldMkLst>
      </pc:sldChg>
      <pc:sldChg chg="addSp delSp add del setBg delDesignElem">
        <pc:chgData name="Felicity Fallon" userId="3ff0e4c3-3ad8-4010-beb2-c940946a3c54" providerId="ADAL" clId="{E47F1BDE-839F-47F8-90D7-F5828642A661}" dt="2023-03-03T14:15:40.453" v="562" actId="2696"/>
        <pc:sldMkLst>
          <pc:docMk/>
          <pc:sldMk cId="2518747052" sldId="279"/>
        </pc:sldMkLst>
        <pc:spChg chg="add del">
          <ac:chgData name="Felicity Fallon" userId="3ff0e4c3-3ad8-4010-beb2-c940946a3c54" providerId="ADAL" clId="{E47F1BDE-839F-47F8-90D7-F5828642A661}" dt="2023-03-03T13:29:45.457" v="2"/>
          <ac:spMkLst>
            <pc:docMk/>
            <pc:sldMk cId="2518747052" sldId="279"/>
            <ac:spMk id="69" creationId="{5E52985E-2553-471E-82AA-5ED7A329890A}"/>
          </ac:spMkLst>
        </pc:spChg>
        <pc:cxnChg chg="add del">
          <ac:chgData name="Felicity Fallon" userId="3ff0e4c3-3ad8-4010-beb2-c940946a3c54" providerId="ADAL" clId="{E47F1BDE-839F-47F8-90D7-F5828642A661}" dt="2023-03-03T13:29:45.457" v="2"/>
          <ac:cxnSpMkLst>
            <pc:docMk/>
            <pc:sldMk cId="2518747052" sldId="279"/>
            <ac:cxnSpMk id="70" creationId="{DAE3ABC6-4042-4293-A7DF-F01181363B7E}"/>
          </ac:cxnSpMkLst>
        </pc:cxnChg>
      </pc:sldChg>
      <pc:sldChg chg="add del">
        <pc:chgData name="Felicity Fallon" userId="3ff0e4c3-3ad8-4010-beb2-c940946a3c54" providerId="ADAL" clId="{E47F1BDE-839F-47F8-90D7-F5828642A661}" dt="2023-03-03T13:59:02.517" v="500" actId="47"/>
        <pc:sldMkLst>
          <pc:docMk/>
          <pc:sldMk cId="674487996" sldId="282"/>
        </pc:sldMkLst>
      </pc:sldChg>
      <pc:sldChg chg="add del">
        <pc:chgData name="Felicity Fallon" userId="3ff0e4c3-3ad8-4010-beb2-c940946a3c54" providerId="ADAL" clId="{E47F1BDE-839F-47F8-90D7-F5828642A661}" dt="2023-03-03T14:15:40.453" v="562" actId="2696"/>
        <pc:sldMkLst>
          <pc:docMk/>
          <pc:sldMk cId="2536478511" sldId="283"/>
        </pc:sldMkLst>
      </pc:sldChg>
      <pc:sldChg chg="add del">
        <pc:chgData name="Felicity Fallon" userId="3ff0e4c3-3ad8-4010-beb2-c940946a3c54" providerId="ADAL" clId="{E47F1BDE-839F-47F8-90D7-F5828642A661}" dt="2023-03-03T14:15:40.453" v="562" actId="2696"/>
        <pc:sldMkLst>
          <pc:docMk/>
          <pc:sldMk cId="2279073153" sldId="284"/>
        </pc:sldMkLst>
      </pc:sldChg>
      <pc:sldChg chg="add del">
        <pc:chgData name="Felicity Fallon" userId="3ff0e4c3-3ad8-4010-beb2-c940946a3c54" providerId="ADAL" clId="{E47F1BDE-839F-47F8-90D7-F5828642A661}" dt="2023-03-03T14:15:40.453" v="562" actId="2696"/>
        <pc:sldMkLst>
          <pc:docMk/>
          <pc:sldMk cId="2719579054" sldId="285"/>
        </pc:sldMkLst>
      </pc:sldChg>
      <pc:sldChg chg="modSp del mod modNotesTx">
        <pc:chgData name="Felicity Fallon" userId="3ff0e4c3-3ad8-4010-beb2-c940946a3c54" providerId="ADAL" clId="{E47F1BDE-839F-47F8-90D7-F5828642A661}" dt="2023-03-03T14:00:34.810" v="504" actId="47"/>
        <pc:sldMkLst>
          <pc:docMk/>
          <pc:sldMk cId="1165667812" sldId="287"/>
        </pc:sldMkLst>
        <pc:picChg chg="mod">
          <ac:chgData name="Felicity Fallon" userId="3ff0e4c3-3ad8-4010-beb2-c940946a3c54" providerId="ADAL" clId="{E47F1BDE-839F-47F8-90D7-F5828642A661}" dt="2023-03-03T14:00:02.329" v="502" actId="1076"/>
          <ac:picMkLst>
            <pc:docMk/>
            <pc:sldMk cId="1165667812" sldId="287"/>
            <ac:picMk id="5" creationId="{205B7B03-2814-487E-9AFE-85A77A7B2CFE}"/>
          </ac:picMkLst>
        </pc:picChg>
      </pc:sldChg>
      <pc:sldChg chg="modSp mod">
        <pc:chgData name="Felicity Fallon" userId="3ff0e4c3-3ad8-4010-beb2-c940946a3c54" providerId="ADAL" clId="{E47F1BDE-839F-47F8-90D7-F5828642A661}" dt="2023-03-03T13:53:53.294" v="433" actId="1076"/>
        <pc:sldMkLst>
          <pc:docMk/>
          <pc:sldMk cId="745393137" sldId="296"/>
        </pc:sldMkLst>
        <pc:spChg chg="mod">
          <ac:chgData name="Felicity Fallon" userId="3ff0e4c3-3ad8-4010-beb2-c940946a3c54" providerId="ADAL" clId="{E47F1BDE-839F-47F8-90D7-F5828642A661}" dt="2023-03-03T13:53:53.294" v="433" actId="1076"/>
          <ac:spMkLst>
            <pc:docMk/>
            <pc:sldMk cId="745393137" sldId="296"/>
            <ac:spMk id="3" creationId="{666A5732-24DE-4AEA-A887-3FCF4A7ABEE9}"/>
          </ac:spMkLst>
        </pc:spChg>
      </pc:sldChg>
      <pc:sldChg chg="modSp mod">
        <pc:chgData name="Felicity Fallon" userId="3ff0e4c3-3ad8-4010-beb2-c940946a3c54" providerId="ADAL" clId="{E47F1BDE-839F-47F8-90D7-F5828642A661}" dt="2023-03-03T13:57:01.544" v="485" actId="1076"/>
        <pc:sldMkLst>
          <pc:docMk/>
          <pc:sldMk cId="193023734" sldId="297"/>
        </pc:sldMkLst>
        <pc:spChg chg="mod">
          <ac:chgData name="Felicity Fallon" userId="3ff0e4c3-3ad8-4010-beb2-c940946a3c54" providerId="ADAL" clId="{E47F1BDE-839F-47F8-90D7-F5828642A661}" dt="2023-03-03T13:57:01.544" v="485" actId="1076"/>
          <ac:spMkLst>
            <pc:docMk/>
            <pc:sldMk cId="193023734" sldId="297"/>
            <ac:spMk id="121" creationId="{00000000-0000-0000-0000-000000000000}"/>
          </ac:spMkLst>
        </pc:spChg>
      </pc:sldChg>
      <pc:sldChg chg="add del">
        <pc:chgData name="Felicity Fallon" userId="3ff0e4c3-3ad8-4010-beb2-c940946a3c54" providerId="ADAL" clId="{E47F1BDE-839F-47F8-90D7-F5828642A661}" dt="2023-03-03T13:29:45.457" v="2"/>
        <pc:sldMkLst>
          <pc:docMk/>
          <pc:sldMk cId="1007994452" sldId="346"/>
        </pc:sldMkLst>
      </pc:sldChg>
      <pc:sldChg chg="ord modNotesTx">
        <pc:chgData name="Felicity Fallon" userId="3ff0e4c3-3ad8-4010-beb2-c940946a3c54" providerId="ADAL" clId="{E47F1BDE-839F-47F8-90D7-F5828642A661}" dt="2023-03-03T13:46:20.018" v="427" actId="20577"/>
        <pc:sldMkLst>
          <pc:docMk/>
          <pc:sldMk cId="319836889" sldId="351"/>
        </pc:sldMkLst>
      </pc:sldChg>
      <pc:sldChg chg="add del">
        <pc:chgData name="Felicity Fallon" userId="3ff0e4c3-3ad8-4010-beb2-c940946a3c54" providerId="ADAL" clId="{E47F1BDE-839F-47F8-90D7-F5828642A661}" dt="2023-03-03T14:05:55.585" v="549" actId="47"/>
        <pc:sldMkLst>
          <pc:docMk/>
          <pc:sldMk cId="3450500635" sldId="365"/>
        </pc:sldMkLst>
      </pc:sldChg>
      <pc:sldChg chg="del">
        <pc:chgData name="Felicity Fallon" userId="3ff0e4c3-3ad8-4010-beb2-c940946a3c54" providerId="ADAL" clId="{E47F1BDE-839F-47F8-90D7-F5828642A661}" dt="2023-03-03T14:05:43.715" v="545" actId="47"/>
        <pc:sldMkLst>
          <pc:docMk/>
          <pc:sldMk cId="3009429292" sldId="377"/>
        </pc:sldMkLst>
      </pc:sldChg>
      <pc:sldChg chg="del">
        <pc:chgData name="Felicity Fallon" userId="3ff0e4c3-3ad8-4010-beb2-c940946a3c54" providerId="ADAL" clId="{E47F1BDE-839F-47F8-90D7-F5828642A661}" dt="2023-03-03T14:02:45.258" v="508" actId="47"/>
        <pc:sldMkLst>
          <pc:docMk/>
          <pc:sldMk cId="4204116628" sldId="405"/>
        </pc:sldMkLst>
      </pc:sldChg>
      <pc:sldChg chg="add del">
        <pc:chgData name="Felicity Fallon" userId="3ff0e4c3-3ad8-4010-beb2-c940946a3c54" providerId="ADAL" clId="{E47F1BDE-839F-47F8-90D7-F5828642A661}" dt="2023-03-03T13:29:45.457" v="2"/>
        <pc:sldMkLst>
          <pc:docMk/>
          <pc:sldMk cId="2934888204" sldId="406"/>
        </pc:sldMkLst>
      </pc:sldChg>
      <pc:sldChg chg="add del">
        <pc:chgData name="Felicity Fallon" userId="3ff0e4c3-3ad8-4010-beb2-c940946a3c54" providerId="ADAL" clId="{E47F1BDE-839F-47F8-90D7-F5828642A661}" dt="2023-03-03T13:29:45.457" v="2"/>
        <pc:sldMkLst>
          <pc:docMk/>
          <pc:sldMk cId="558024921" sldId="407"/>
        </pc:sldMkLst>
      </pc:sldChg>
      <pc:sldChg chg="del">
        <pc:chgData name="Felicity Fallon" userId="3ff0e4c3-3ad8-4010-beb2-c940946a3c54" providerId="ADAL" clId="{E47F1BDE-839F-47F8-90D7-F5828642A661}" dt="2023-03-03T14:02:51.818" v="509" actId="47"/>
        <pc:sldMkLst>
          <pc:docMk/>
          <pc:sldMk cId="2296401441" sldId="408"/>
        </pc:sldMkLst>
      </pc:sldChg>
      <pc:sldChg chg="add del">
        <pc:chgData name="Felicity Fallon" userId="3ff0e4c3-3ad8-4010-beb2-c940946a3c54" providerId="ADAL" clId="{E47F1BDE-839F-47F8-90D7-F5828642A661}" dt="2023-03-03T13:29:45.457" v="2"/>
        <pc:sldMkLst>
          <pc:docMk/>
          <pc:sldMk cId="2598976016" sldId="409"/>
        </pc:sldMkLst>
      </pc:sldChg>
      <pc:sldChg chg="add del">
        <pc:chgData name="Felicity Fallon" userId="3ff0e4c3-3ad8-4010-beb2-c940946a3c54" providerId="ADAL" clId="{E47F1BDE-839F-47F8-90D7-F5828642A661}" dt="2023-03-03T13:29:45.457" v="2"/>
        <pc:sldMkLst>
          <pc:docMk/>
          <pc:sldMk cId="171181304" sldId="410"/>
        </pc:sldMkLst>
      </pc:sldChg>
      <pc:sldChg chg="add del">
        <pc:chgData name="Felicity Fallon" userId="3ff0e4c3-3ad8-4010-beb2-c940946a3c54" providerId="ADAL" clId="{E47F1BDE-839F-47F8-90D7-F5828642A661}" dt="2023-03-03T13:29:45.457" v="2"/>
        <pc:sldMkLst>
          <pc:docMk/>
          <pc:sldMk cId="169211842" sldId="411"/>
        </pc:sldMkLst>
      </pc:sldChg>
      <pc:sldChg chg="add del">
        <pc:chgData name="Felicity Fallon" userId="3ff0e4c3-3ad8-4010-beb2-c940946a3c54" providerId="ADAL" clId="{E47F1BDE-839F-47F8-90D7-F5828642A661}" dt="2023-03-03T13:29:45.457" v="2"/>
        <pc:sldMkLst>
          <pc:docMk/>
          <pc:sldMk cId="1606598330" sldId="412"/>
        </pc:sldMkLst>
      </pc:sldChg>
      <pc:sldChg chg="add del">
        <pc:chgData name="Felicity Fallon" userId="3ff0e4c3-3ad8-4010-beb2-c940946a3c54" providerId="ADAL" clId="{E47F1BDE-839F-47F8-90D7-F5828642A661}" dt="2023-03-03T13:29:45.457" v="2"/>
        <pc:sldMkLst>
          <pc:docMk/>
          <pc:sldMk cId="3486379822" sldId="413"/>
        </pc:sldMkLst>
      </pc:sldChg>
      <pc:sldChg chg="ord">
        <pc:chgData name="Felicity Fallon" userId="3ff0e4c3-3ad8-4010-beb2-c940946a3c54" providerId="ADAL" clId="{E47F1BDE-839F-47F8-90D7-F5828642A661}" dt="2023-03-03T14:03:58.797" v="515"/>
        <pc:sldMkLst>
          <pc:docMk/>
          <pc:sldMk cId="1012640114" sldId="414"/>
        </pc:sldMkLst>
      </pc:sldChg>
      <pc:sldChg chg="addSp delSp modSp mod ord">
        <pc:chgData name="Felicity Fallon" userId="3ff0e4c3-3ad8-4010-beb2-c940946a3c54" providerId="ADAL" clId="{E47F1BDE-839F-47F8-90D7-F5828642A661}" dt="2023-03-03T14:07:15.920" v="561" actId="478"/>
        <pc:sldMkLst>
          <pc:docMk/>
          <pc:sldMk cId="2628799615" sldId="415"/>
        </pc:sldMkLst>
        <pc:spChg chg="del mod">
          <ac:chgData name="Felicity Fallon" userId="3ff0e4c3-3ad8-4010-beb2-c940946a3c54" providerId="ADAL" clId="{E47F1BDE-839F-47F8-90D7-F5828642A661}" dt="2023-03-03T14:04:52.448" v="537" actId="478"/>
          <ac:spMkLst>
            <pc:docMk/>
            <pc:sldMk cId="2628799615" sldId="415"/>
            <ac:spMk id="2" creationId="{118516D8-EBB4-4A87-A35F-E9B38D4B9EB1}"/>
          </ac:spMkLst>
        </pc:spChg>
        <pc:spChg chg="add del mod">
          <ac:chgData name="Felicity Fallon" userId="3ff0e4c3-3ad8-4010-beb2-c940946a3c54" providerId="ADAL" clId="{E47F1BDE-839F-47F8-90D7-F5828642A661}" dt="2023-03-03T14:04:56.839" v="538" actId="478"/>
          <ac:spMkLst>
            <pc:docMk/>
            <pc:sldMk cId="2628799615" sldId="415"/>
            <ac:spMk id="6" creationId="{56766587-5A3B-1FD8-FA3F-4A95C93413B9}"/>
          </ac:spMkLst>
        </pc:spChg>
        <pc:picChg chg="del mod">
          <ac:chgData name="Felicity Fallon" userId="3ff0e4c3-3ad8-4010-beb2-c940946a3c54" providerId="ADAL" clId="{E47F1BDE-839F-47F8-90D7-F5828642A661}" dt="2023-03-03T14:07:15.920" v="561" actId="478"/>
          <ac:picMkLst>
            <pc:docMk/>
            <pc:sldMk cId="2628799615" sldId="415"/>
            <ac:picMk id="4" creationId="{45DA5C76-D305-0F8D-8AAB-B39C3893AD57}"/>
          </ac:picMkLst>
        </pc:picChg>
        <pc:picChg chg="mod">
          <ac:chgData name="Felicity Fallon" userId="3ff0e4c3-3ad8-4010-beb2-c940946a3c54" providerId="ADAL" clId="{E47F1BDE-839F-47F8-90D7-F5828642A661}" dt="2023-03-03T14:05:06.602" v="540" actId="1076"/>
          <ac:picMkLst>
            <pc:docMk/>
            <pc:sldMk cId="2628799615" sldId="415"/>
            <ac:picMk id="5" creationId="{46CA4C2D-B8C1-4822-851D-F84C903A7B10}"/>
          </ac:picMkLst>
        </pc:picChg>
      </pc:sldChg>
      <pc:sldChg chg="del">
        <pc:chgData name="Felicity Fallon" userId="3ff0e4c3-3ad8-4010-beb2-c940946a3c54" providerId="ADAL" clId="{E47F1BDE-839F-47F8-90D7-F5828642A661}" dt="2023-03-03T14:03:11.387" v="512" actId="47"/>
        <pc:sldMkLst>
          <pc:docMk/>
          <pc:sldMk cId="2313788634" sldId="419"/>
        </pc:sldMkLst>
      </pc:sldChg>
      <pc:sldChg chg="add del">
        <pc:chgData name="Felicity Fallon" userId="3ff0e4c3-3ad8-4010-beb2-c940946a3c54" providerId="ADAL" clId="{E47F1BDE-839F-47F8-90D7-F5828642A661}" dt="2023-03-03T14:06:25.955" v="552" actId="47"/>
        <pc:sldMkLst>
          <pc:docMk/>
          <pc:sldMk cId="561831033" sldId="422"/>
        </pc:sldMkLst>
      </pc:sldChg>
      <pc:sldChg chg="add del">
        <pc:chgData name="Felicity Fallon" userId="3ff0e4c3-3ad8-4010-beb2-c940946a3c54" providerId="ADAL" clId="{E47F1BDE-839F-47F8-90D7-F5828642A661}" dt="2023-03-03T13:29:45.457" v="2"/>
        <pc:sldMkLst>
          <pc:docMk/>
          <pc:sldMk cId="3037101854" sldId="423"/>
        </pc:sldMkLst>
      </pc:sldChg>
      <pc:sldChg chg="add del">
        <pc:chgData name="Felicity Fallon" userId="3ff0e4c3-3ad8-4010-beb2-c940946a3c54" providerId="ADAL" clId="{E47F1BDE-839F-47F8-90D7-F5828642A661}" dt="2023-03-03T14:06:29.389" v="553" actId="47"/>
        <pc:sldMkLst>
          <pc:docMk/>
          <pc:sldMk cId="2587094268" sldId="424"/>
        </pc:sldMkLst>
      </pc:sldChg>
      <pc:sldChg chg="add del">
        <pc:chgData name="Felicity Fallon" userId="3ff0e4c3-3ad8-4010-beb2-c940946a3c54" providerId="ADAL" clId="{E47F1BDE-839F-47F8-90D7-F5828642A661}" dt="2023-03-03T14:06:31.828" v="554" actId="47"/>
        <pc:sldMkLst>
          <pc:docMk/>
          <pc:sldMk cId="3675591265" sldId="426"/>
        </pc:sldMkLst>
      </pc:sldChg>
      <pc:sldChg chg="add del">
        <pc:chgData name="Felicity Fallon" userId="3ff0e4c3-3ad8-4010-beb2-c940946a3c54" providerId="ADAL" clId="{E47F1BDE-839F-47F8-90D7-F5828642A661}" dt="2023-03-03T14:06:35.113" v="555" actId="47"/>
        <pc:sldMkLst>
          <pc:docMk/>
          <pc:sldMk cId="4225245216" sldId="427"/>
        </pc:sldMkLst>
      </pc:sldChg>
      <pc:sldChg chg="add del">
        <pc:chgData name="Felicity Fallon" userId="3ff0e4c3-3ad8-4010-beb2-c940946a3c54" providerId="ADAL" clId="{E47F1BDE-839F-47F8-90D7-F5828642A661}" dt="2023-03-03T13:29:45.457" v="2"/>
        <pc:sldMkLst>
          <pc:docMk/>
          <pc:sldMk cId="630657103" sldId="428"/>
        </pc:sldMkLst>
      </pc:sldChg>
      <pc:sldChg chg="del">
        <pc:chgData name="Felicity Fallon" userId="3ff0e4c3-3ad8-4010-beb2-c940946a3c54" providerId="ADAL" clId="{E47F1BDE-839F-47F8-90D7-F5828642A661}" dt="2023-03-03T14:06:43.186" v="557" actId="47"/>
        <pc:sldMkLst>
          <pc:docMk/>
          <pc:sldMk cId="1175600238" sldId="428"/>
        </pc:sldMkLst>
      </pc:sldChg>
      <pc:sldChg chg="del">
        <pc:chgData name="Felicity Fallon" userId="3ff0e4c3-3ad8-4010-beb2-c940946a3c54" providerId="ADAL" clId="{E47F1BDE-839F-47F8-90D7-F5828642A661}" dt="2023-03-03T14:03:27.166" v="513" actId="47"/>
        <pc:sldMkLst>
          <pc:docMk/>
          <pc:sldMk cId="4275961235" sldId="435"/>
        </pc:sldMkLst>
      </pc:sldChg>
      <pc:sldChg chg="del">
        <pc:chgData name="Felicity Fallon" userId="3ff0e4c3-3ad8-4010-beb2-c940946a3c54" providerId="ADAL" clId="{E47F1BDE-839F-47F8-90D7-F5828642A661}" dt="2023-03-03T14:02:57.519" v="511" actId="47"/>
        <pc:sldMkLst>
          <pc:docMk/>
          <pc:sldMk cId="1859869077" sldId="436"/>
        </pc:sldMkLst>
      </pc:sldChg>
      <pc:sldChg chg="del">
        <pc:chgData name="Felicity Fallon" userId="3ff0e4c3-3ad8-4010-beb2-c940946a3c54" providerId="ADAL" clId="{E47F1BDE-839F-47F8-90D7-F5828642A661}" dt="2023-03-03T14:02:54.494" v="510" actId="47"/>
        <pc:sldMkLst>
          <pc:docMk/>
          <pc:sldMk cId="1559498433" sldId="438"/>
        </pc:sldMkLst>
      </pc:sldChg>
      <pc:sldChg chg="del ord">
        <pc:chgData name="Felicity Fallon" userId="3ff0e4c3-3ad8-4010-beb2-c940946a3c54" providerId="ADAL" clId="{E47F1BDE-839F-47F8-90D7-F5828642A661}" dt="2023-03-03T14:17:04.196" v="567" actId="47"/>
        <pc:sldMkLst>
          <pc:docMk/>
          <pc:sldMk cId="762065185" sldId="439"/>
        </pc:sldMkLst>
      </pc:sldChg>
      <pc:sldChg chg="del">
        <pc:chgData name="Felicity Fallon" userId="3ff0e4c3-3ad8-4010-beb2-c940946a3c54" providerId="ADAL" clId="{E47F1BDE-839F-47F8-90D7-F5828642A661}" dt="2023-03-03T14:05:48.306" v="546" actId="47"/>
        <pc:sldMkLst>
          <pc:docMk/>
          <pc:sldMk cId="2545297332" sldId="440"/>
        </pc:sldMkLst>
      </pc:sldChg>
      <pc:sldChg chg="del">
        <pc:chgData name="Felicity Fallon" userId="3ff0e4c3-3ad8-4010-beb2-c940946a3c54" providerId="ADAL" clId="{E47F1BDE-839F-47F8-90D7-F5828642A661}" dt="2023-03-03T14:05:34.845" v="544" actId="47"/>
        <pc:sldMkLst>
          <pc:docMk/>
          <pc:sldMk cId="1593324979" sldId="441"/>
        </pc:sldMkLst>
      </pc:sldChg>
      <pc:sldChg chg="add del">
        <pc:chgData name="Felicity Fallon" userId="3ff0e4c3-3ad8-4010-beb2-c940946a3c54" providerId="ADAL" clId="{E47F1BDE-839F-47F8-90D7-F5828642A661}" dt="2023-03-03T14:05:52.739" v="548" actId="47"/>
        <pc:sldMkLst>
          <pc:docMk/>
          <pc:sldMk cId="2121913505" sldId="442"/>
        </pc:sldMkLst>
      </pc:sldChg>
      <pc:sldChg chg="add del">
        <pc:chgData name="Felicity Fallon" userId="3ff0e4c3-3ad8-4010-beb2-c940946a3c54" providerId="ADAL" clId="{E47F1BDE-839F-47F8-90D7-F5828642A661}" dt="2023-03-03T14:06:45.746" v="558" actId="47"/>
        <pc:sldMkLst>
          <pc:docMk/>
          <pc:sldMk cId="3976936923" sldId="444"/>
        </pc:sldMkLst>
      </pc:sldChg>
      <pc:sldChg chg="add del">
        <pc:chgData name="Felicity Fallon" userId="3ff0e4c3-3ad8-4010-beb2-c940946a3c54" providerId="ADAL" clId="{E47F1BDE-839F-47F8-90D7-F5828642A661}" dt="2023-03-03T13:29:45.457" v="2"/>
        <pc:sldMkLst>
          <pc:docMk/>
          <pc:sldMk cId="2791851530" sldId="445"/>
        </pc:sldMkLst>
      </pc:sldChg>
      <pc:sldChg chg="del">
        <pc:chgData name="Felicity Fallon" userId="3ff0e4c3-3ad8-4010-beb2-c940946a3c54" providerId="ADAL" clId="{E47F1BDE-839F-47F8-90D7-F5828642A661}" dt="2023-03-03T14:06:10.554" v="550" actId="47"/>
        <pc:sldMkLst>
          <pc:docMk/>
          <pc:sldMk cId="2371964274" sldId="446"/>
        </pc:sldMkLst>
      </pc:sldChg>
      <pc:sldChg chg="add del">
        <pc:chgData name="Felicity Fallon" userId="3ff0e4c3-3ad8-4010-beb2-c940946a3c54" providerId="ADAL" clId="{E47F1BDE-839F-47F8-90D7-F5828642A661}" dt="2023-03-03T13:29:45.457" v="2"/>
        <pc:sldMkLst>
          <pc:docMk/>
          <pc:sldMk cId="2980180003" sldId="446"/>
        </pc:sldMkLst>
      </pc:sldChg>
      <pc:sldChg chg="add del">
        <pc:chgData name="Felicity Fallon" userId="3ff0e4c3-3ad8-4010-beb2-c940946a3c54" providerId="ADAL" clId="{E47F1BDE-839F-47F8-90D7-F5828642A661}" dt="2023-03-03T14:06:23.702" v="551" actId="47"/>
        <pc:sldMkLst>
          <pc:docMk/>
          <pc:sldMk cId="1270376270" sldId="447"/>
        </pc:sldMkLst>
      </pc:sldChg>
      <pc:sldChg chg="add del">
        <pc:chgData name="Felicity Fallon" userId="3ff0e4c3-3ad8-4010-beb2-c940946a3c54" providerId="ADAL" clId="{E47F1BDE-839F-47F8-90D7-F5828642A661}" dt="2023-03-03T14:06:40.322" v="556" actId="47"/>
        <pc:sldMkLst>
          <pc:docMk/>
          <pc:sldMk cId="4263077221" sldId="448"/>
        </pc:sldMkLst>
      </pc:sldChg>
      <pc:sldChg chg="add del ord">
        <pc:chgData name="Felicity Fallon" userId="3ff0e4c3-3ad8-4010-beb2-c940946a3c54" providerId="ADAL" clId="{E47F1BDE-839F-47F8-90D7-F5828642A661}" dt="2023-03-03T14:07:11.085" v="560"/>
        <pc:sldMkLst>
          <pc:docMk/>
          <pc:sldMk cId="2337678740" sldId="449"/>
        </pc:sldMkLst>
      </pc:sldChg>
      <pc:sldChg chg="ord">
        <pc:chgData name="Felicity Fallon" userId="3ff0e4c3-3ad8-4010-beb2-c940946a3c54" providerId="ADAL" clId="{E47F1BDE-839F-47F8-90D7-F5828642A661}" dt="2023-03-03T14:16:10.230" v="564"/>
        <pc:sldMkLst>
          <pc:docMk/>
          <pc:sldMk cId="3309416169" sldId="450"/>
        </pc:sldMkLst>
      </pc:sldChg>
      <pc:sldChg chg="add del">
        <pc:chgData name="Felicity Fallon" userId="3ff0e4c3-3ad8-4010-beb2-c940946a3c54" providerId="ADAL" clId="{E47F1BDE-839F-47F8-90D7-F5828642A661}" dt="2023-03-03T13:29:45.457" v="2"/>
        <pc:sldMkLst>
          <pc:docMk/>
          <pc:sldMk cId="3597304029" sldId="450"/>
        </pc:sldMkLst>
      </pc:sldChg>
      <pc:sldChg chg="modSp mod modNotesTx">
        <pc:chgData name="Felicity Fallon" userId="3ff0e4c3-3ad8-4010-beb2-c940946a3c54" providerId="ADAL" clId="{E47F1BDE-839F-47F8-90D7-F5828642A661}" dt="2023-03-03T13:56:29.802" v="482" actId="20577"/>
        <pc:sldMkLst>
          <pc:docMk/>
          <pc:sldMk cId="1542565120" sldId="451"/>
        </pc:sldMkLst>
        <pc:spChg chg="mod">
          <ac:chgData name="Felicity Fallon" userId="3ff0e4c3-3ad8-4010-beb2-c940946a3c54" providerId="ADAL" clId="{E47F1BDE-839F-47F8-90D7-F5828642A661}" dt="2023-03-03T13:44:16.539" v="417" actId="14100"/>
          <ac:spMkLst>
            <pc:docMk/>
            <pc:sldMk cId="1542565120" sldId="451"/>
            <ac:spMk id="3" creationId="{A517A221-F538-406B-989E-4B8D872F36ED}"/>
          </ac:spMkLst>
        </pc:spChg>
      </pc:sldChg>
      <pc:sldChg chg="delSp mod">
        <pc:chgData name="Felicity Fallon" userId="3ff0e4c3-3ad8-4010-beb2-c940946a3c54" providerId="ADAL" clId="{E47F1BDE-839F-47F8-90D7-F5828642A661}" dt="2023-03-03T13:43:13.023" v="394" actId="478"/>
        <pc:sldMkLst>
          <pc:docMk/>
          <pc:sldMk cId="758124891" sldId="452"/>
        </pc:sldMkLst>
        <pc:spChg chg="del">
          <ac:chgData name="Felicity Fallon" userId="3ff0e4c3-3ad8-4010-beb2-c940946a3c54" providerId="ADAL" clId="{E47F1BDE-839F-47F8-90D7-F5828642A661}" dt="2023-03-03T13:43:13.023" v="394" actId="478"/>
          <ac:spMkLst>
            <pc:docMk/>
            <pc:sldMk cId="758124891" sldId="452"/>
            <ac:spMk id="4" creationId="{8E7DC8A8-83F0-4540-AA74-CBA99A0A8237}"/>
          </ac:spMkLst>
        </pc:spChg>
      </pc:sldChg>
      <pc:sldChg chg="modSp mod">
        <pc:chgData name="Felicity Fallon" userId="3ff0e4c3-3ad8-4010-beb2-c940946a3c54" providerId="ADAL" clId="{E47F1BDE-839F-47F8-90D7-F5828642A661}" dt="2023-03-03T13:54:34.425" v="436" actId="207"/>
        <pc:sldMkLst>
          <pc:docMk/>
          <pc:sldMk cId="1853973556" sldId="453"/>
        </pc:sldMkLst>
        <pc:spChg chg="mod">
          <ac:chgData name="Felicity Fallon" userId="3ff0e4c3-3ad8-4010-beb2-c940946a3c54" providerId="ADAL" clId="{E47F1BDE-839F-47F8-90D7-F5828642A661}" dt="2023-03-03T13:54:34.425" v="436" actId="207"/>
          <ac:spMkLst>
            <pc:docMk/>
            <pc:sldMk cId="1853973556" sldId="453"/>
            <ac:spMk id="3" creationId="{366E26E8-D2B4-95D5-DD82-A7B34EE1ADE7}"/>
          </ac:spMkLst>
        </pc:spChg>
      </pc:sldChg>
      <pc:sldChg chg="modSp del mod">
        <pc:chgData name="Felicity Fallon" userId="3ff0e4c3-3ad8-4010-beb2-c940946a3c54" providerId="ADAL" clId="{E47F1BDE-839F-47F8-90D7-F5828642A661}" dt="2023-03-03T13:58:49.559" v="498" actId="47"/>
        <pc:sldMkLst>
          <pc:docMk/>
          <pc:sldMk cId="1735597207" sldId="454"/>
        </pc:sldMkLst>
        <pc:spChg chg="mod">
          <ac:chgData name="Felicity Fallon" userId="3ff0e4c3-3ad8-4010-beb2-c940946a3c54" providerId="ADAL" clId="{E47F1BDE-839F-47F8-90D7-F5828642A661}" dt="2023-03-03T13:57:54.364" v="486" actId="6549"/>
          <ac:spMkLst>
            <pc:docMk/>
            <pc:sldMk cId="1735597207" sldId="454"/>
            <ac:spMk id="3" creationId="{A66655AD-9697-CC9D-E4FB-15535876AB97}"/>
          </ac:spMkLst>
        </pc:spChg>
      </pc:sldChg>
      <pc:sldChg chg="modSp mod">
        <pc:chgData name="Felicity Fallon" userId="3ff0e4c3-3ad8-4010-beb2-c940946a3c54" providerId="ADAL" clId="{E47F1BDE-839F-47F8-90D7-F5828642A661}" dt="2023-03-03T14:01:26.187" v="507" actId="14100"/>
        <pc:sldMkLst>
          <pc:docMk/>
          <pc:sldMk cId="2153768144" sldId="455"/>
        </pc:sldMkLst>
        <pc:spChg chg="mod">
          <ac:chgData name="Felicity Fallon" userId="3ff0e4c3-3ad8-4010-beb2-c940946a3c54" providerId="ADAL" clId="{E47F1BDE-839F-47F8-90D7-F5828642A661}" dt="2023-03-03T14:01:13.554" v="505" actId="1076"/>
          <ac:spMkLst>
            <pc:docMk/>
            <pc:sldMk cId="2153768144" sldId="455"/>
            <ac:spMk id="2" creationId="{7D65E353-D240-4EEA-A49D-3F4DDC486D72}"/>
          </ac:spMkLst>
        </pc:spChg>
        <pc:picChg chg="mod">
          <ac:chgData name="Felicity Fallon" userId="3ff0e4c3-3ad8-4010-beb2-c940946a3c54" providerId="ADAL" clId="{E47F1BDE-839F-47F8-90D7-F5828642A661}" dt="2023-03-03T14:01:26.187" v="507" actId="14100"/>
          <ac:picMkLst>
            <pc:docMk/>
            <pc:sldMk cId="2153768144" sldId="455"/>
            <ac:picMk id="4" creationId="{E41984EB-0B05-88B4-91AA-00478FCC8497}"/>
          </ac:picMkLst>
        </pc:picChg>
      </pc:sldChg>
      <pc:sldChg chg="del">
        <pc:chgData name="Felicity Fallon" userId="3ff0e4c3-3ad8-4010-beb2-c940946a3c54" providerId="ADAL" clId="{E47F1BDE-839F-47F8-90D7-F5828642A661}" dt="2023-03-03T14:04:14.302" v="516" actId="47"/>
        <pc:sldMkLst>
          <pc:docMk/>
          <pc:sldMk cId="4217357421" sldId="456"/>
        </pc:sldMkLst>
      </pc:sldChg>
      <pc:sldChg chg="del">
        <pc:chgData name="Felicity Fallon" userId="3ff0e4c3-3ad8-4010-beb2-c940946a3c54" providerId="ADAL" clId="{E47F1BDE-839F-47F8-90D7-F5828642A661}" dt="2023-03-03T14:04:16.456" v="517" actId="47"/>
        <pc:sldMkLst>
          <pc:docMk/>
          <pc:sldMk cId="3658397947" sldId="457"/>
        </pc:sldMkLst>
      </pc:sldChg>
      <pc:sldChg chg="addSp delSp modSp add mod ord delAnim modNotesTx">
        <pc:chgData name="Felicity Fallon" userId="3ff0e4c3-3ad8-4010-beb2-c940946a3c54" providerId="ADAL" clId="{E47F1BDE-839F-47F8-90D7-F5828642A661}" dt="2023-03-03T13:56:46.524" v="484"/>
        <pc:sldMkLst>
          <pc:docMk/>
          <pc:sldMk cId="3364452628" sldId="458"/>
        </pc:sldMkLst>
        <pc:spChg chg="mod">
          <ac:chgData name="Felicity Fallon" userId="3ff0e4c3-3ad8-4010-beb2-c940946a3c54" providerId="ADAL" clId="{E47F1BDE-839F-47F8-90D7-F5828642A661}" dt="2023-03-03T13:56:01.751" v="471" actId="20577"/>
          <ac:spMkLst>
            <pc:docMk/>
            <pc:sldMk cId="3364452628" sldId="458"/>
            <ac:spMk id="2" creationId="{4CA15B68-7F2D-4204-9DB9-DA8C18B00E90}"/>
          </ac:spMkLst>
        </pc:spChg>
        <pc:spChg chg="del mod">
          <ac:chgData name="Felicity Fallon" userId="3ff0e4c3-3ad8-4010-beb2-c940946a3c54" providerId="ADAL" clId="{E47F1BDE-839F-47F8-90D7-F5828642A661}" dt="2023-03-03T13:56:06.093" v="473" actId="478"/>
          <ac:spMkLst>
            <pc:docMk/>
            <pc:sldMk cId="3364452628" sldId="458"/>
            <ac:spMk id="3" creationId="{F7E7B0A2-F6FF-45CA-AFF3-ABAF7A13F366}"/>
          </ac:spMkLst>
        </pc:spChg>
        <pc:spChg chg="del">
          <ac:chgData name="Felicity Fallon" userId="3ff0e4c3-3ad8-4010-beb2-c940946a3c54" providerId="ADAL" clId="{E47F1BDE-839F-47F8-90D7-F5828642A661}" dt="2023-03-03T13:55:53.311" v="444" actId="478"/>
          <ac:spMkLst>
            <pc:docMk/>
            <pc:sldMk cId="3364452628" sldId="458"/>
            <ac:spMk id="6" creationId="{7C1B0967-9A4D-4B7B-8FBA-37B2C8FB77DE}"/>
          </ac:spMkLst>
        </pc:spChg>
        <pc:spChg chg="add del mod">
          <ac:chgData name="Felicity Fallon" userId="3ff0e4c3-3ad8-4010-beb2-c940946a3c54" providerId="ADAL" clId="{E47F1BDE-839F-47F8-90D7-F5828642A661}" dt="2023-03-03T13:56:19.371" v="476" actId="478"/>
          <ac:spMkLst>
            <pc:docMk/>
            <pc:sldMk cId="3364452628" sldId="458"/>
            <ac:spMk id="8" creationId="{4B552C29-0A3C-80D2-6913-1DFE34EBF1BA}"/>
          </ac:spMkLst>
        </pc:spChg>
        <pc:picChg chg="mod">
          <ac:chgData name="Felicity Fallon" userId="3ff0e4c3-3ad8-4010-beb2-c940946a3c54" providerId="ADAL" clId="{E47F1BDE-839F-47F8-90D7-F5828642A661}" dt="2023-03-03T13:56:17.274" v="475" actId="1076"/>
          <ac:picMkLst>
            <pc:docMk/>
            <pc:sldMk cId="3364452628" sldId="458"/>
            <ac:picMk id="5" creationId="{221F7A45-E0E2-4FD5-9E5C-20241990AD29}"/>
          </ac:picMkLst>
        </pc:picChg>
      </pc:sldChg>
      <pc:sldChg chg="addSp delSp modSp add mod">
        <pc:chgData name="Felicity Fallon" userId="3ff0e4c3-3ad8-4010-beb2-c940946a3c54" providerId="ADAL" clId="{E47F1BDE-839F-47F8-90D7-F5828642A661}" dt="2023-03-03T13:58:44.539" v="497" actId="14100"/>
        <pc:sldMkLst>
          <pc:docMk/>
          <pc:sldMk cId="3217593003" sldId="459"/>
        </pc:sldMkLst>
        <pc:spChg chg="del">
          <ac:chgData name="Felicity Fallon" userId="3ff0e4c3-3ad8-4010-beb2-c940946a3c54" providerId="ADAL" clId="{E47F1BDE-839F-47F8-90D7-F5828642A661}" dt="2023-03-03T13:58:24.359" v="492" actId="478"/>
          <ac:spMkLst>
            <pc:docMk/>
            <pc:sldMk cId="3217593003" sldId="459"/>
            <ac:spMk id="2" creationId="{4901C387-B2ED-4E4E-831A-A928926154A5}"/>
          </ac:spMkLst>
        </pc:spChg>
        <pc:spChg chg="add del mod">
          <ac:chgData name="Felicity Fallon" userId="3ff0e4c3-3ad8-4010-beb2-c940946a3c54" providerId="ADAL" clId="{E47F1BDE-839F-47F8-90D7-F5828642A661}" dt="2023-03-03T13:58:27.003" v="493" actId="478"/>
          <ac:spMkLst>
            <pc:docMk/>
            <pc:sldMk cId="3217593003" sldId="459"/>
            <ac:spMk id="4" creationId="{372928B5-BDA6-49DB-4AB4-899C3719A2BF}"/>
          </ac:spMkLst>
        </pc:spChg>
        <pc:spChg chg="del">
          <ac:chgData name="Felicity Fallon" userId="3ff0e4c3-3ad8-4010-beb2-c940946a3c54" providerId="ADAL" clId="{E47F1BDE-839F-47F8-90D7-F5828642A661}" dt="2023-03-03T13:58:18.041" v="490" actId="478"/>
          <ac:spMkLst>
            <pc:docMk/>
            <pc:sldMk cId="3217593003" sldId="459"/>
            <ac:spMk id="5" creationId="{8C61AD93-4572-4718-ACB1-322DB44955E7}"/>
          </ac:spMkLst>
        </pc:spChg>
        <pc:spChg chg="del">
          <ac:chgData name="Felicity Fallon" userId="3ff0e4c3-3ad8-4010-beb2-c940946a3c54" providerId="ADAL" clId="{E47F1BDE-839F-47F8-90D7-F5828642A661}" dt="2023-03-03T13:58:21.087" v="491" actId="478"/>
          <ac:spMkLst>
            <pc:docMk/>
            <pc:sldMk cId="3217593003" sldId="459"/>
            <ac:spMk id="6" creationId="{A929693A-8CB4-45CF-B1BA-208617CEC9D5}"/>
          </ac:spMkLst>
        </pc:spChg>
        <pc:spChg chg="del">
          <ac:chgData name="Felicity Fallon" userId="3ff0e4c3-3ad8-4010-beb2-c940946a3c54" providerId="ADAL" clId="{E47F1BDE-839F-47F8-90D7-F5828642A661}" dt="2023-03-03T13:58:15.037" v="489" actId="478"/>
          <ac:spMkLst>
            <pc:docMk/>
            <pc:sldMk cId="3217593003" sldId="459"/>
            <ac:spMk id="121" creationId="{00000000-0000-0000-0000-000000000000}"/>
          </ac:spMkLst>
        </pc:spChg>
        <pc:picChg chg="add mod">
          <ac:chgData name="Felicity Fallon" userId="3ff0e4c3-3ad8-4010-beb2-c940946a3c54" providerId="ADAL" clId="{E47F1BDE-839F-47F8-90D7-F5828642A661}" dt="2023-03-03T13:58:44.539" v="497" actId="14100"/>
          <ac:picMkLst>
            <pc:docMk/>
            <pc:sldMk cId="3217593003" sldId="459"/>
            <ac:picMk id="7" creationId="{2698B9D0-C63F-F84E-14CF-D05094F361A4}"/>
          </ac:picMkLst>
        </pc:picChg>
        <pc:picChg chg="del">
          <ac:chgData name="Felicity Fallon" userId="3ff0e4c3-3ad8-4010-beb2-c940946a3c54" providerId="ADAL" clId="{E47F1BDE-839F-47F8-90D7-F5828642A661}" dt="2023-03-03T13:58:12.580" v="488" actId="478"/>
          <ac:picMkLst>
            <pc:docMk/>
            <pc:sldMk cId="3217593003" sldId="459"/>
            <ac:picMk id="12" creationId="{402E3178-19F9-422D-9E93-06474F2B8E8A}"/>
          </ac:picMkLst>
        </pc:picChg>
      </pc:sldChg>
      <pc:sldMasterChg chg="delSldLayout">
        <pc:chgData name="Felicity Fallon" userId="3ff0e4c3-3ad8-4010-beb2-c940946a3c54" providerId="ADAL" clId="{E47F1BDE-839F-47F8-90D7-F5828642A661}" dt="2023-03-03T14:05:43.715" v="545" actId="47"/>
        <pc:sldMasterMkLst>
          <pc:docMk/>
          <pc:sldMasterMk cId="1796497405" sldId="2147483742"/>
        </pc:sldMasterMkLst>
        <pc:sldLayoutChg chg="del">
          <pc:chgData name="Felicity Fallon" userId="3ff0e4c3-3ad8-4010-beb2-c940946a3c54" providerId="ADAL" clId="{E47F1BDE-839F-47F8-90D7-F5828642A661}" dt="2023-03-03T14:05:43.715" v="545" actId="47"/>
          <pc:sldLayoutMkLst>
            <pc:docMk/>
            <pc:sldMasterMk cId="1796497405" sldId="2147483742"/>
            <pc:sldLayoutMk cId="3432008173" sldId="2147483756"/>
          </pc:sldLayoutMkLst>
        </pc:sldLayoutChg>
      </pc:sldMasterChg>
      <pc:sldMasterChg chg="del delSldLayout">
        <pc:chgData name="Felicity Fallon" userId="3ff0e4c3-3ad8-4010-beb2-c940946a3c54" providerId="ADAL" clId="{E47F1BDE-839F-47F8-90D7-F5828642A661}" dt="2023-03-03T14:05:50.333" v="547" actId="47"/>
        <pc:sldMasterMkLst>
          <pc:docMk/>
          <pc:sldMasterMk cId="2912829889" sldId="2147483758"/>
        </pc:sldMasterMkLst>
        <pc:sldLayoutChg chg="del">
          <pc:chgData name="Felicity Fallon" userId="3ff0e4c3-3ad8-4010-beb2-c940946a3c54" providerId="ADAL" clId="{E47F1BDE-839F-47F8-90D7-F5828642A661}" dt="2023-03-03T14:05:50.333" v="547" actId="47"/>
          <pc:sldLayoutMkLst>
            <pc:docMk/>
            <pc:sldMasterMk cId="2912829889" sldId="2147483758"/>
            <pc:sldLayoutMk cId="4195949756" sldId="2147483759"/>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887335778" sldId="2147483760"/>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988917158" sldId="2147483761"/>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3034246654" sldId="2147483762"/>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227222643" sldId="2147483763"/>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2245253943" sldId="2147483764"/>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1267716103" sldId="2147483765"/>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1996958531" sldId="2147483766"/>
          </pc:sldLayoutMkLst>
        </pc:sldLayoutChg>
        <pc:sldLayoutChg chg="del">
          <pc:chgData name="Felicity Fallon" userId="3ff0e4c3-3ad8-4010-beb2-c940946a3c54" providerId="ADAL" clId="{E47F1BDE-839F-47F8-90D7-F5828642A661}" dt="2023-03-03T14:05:50.333" v="547" actId="47"/>
          <pc:sldLayoutMkLst>
            <pc:docMk/>
            <pc:sldMasterMk cId="2912829889" sldId="2147483758"/>
            <pc:sldLayoutMk cId="46551351" sldId="2147483767"/>
          </pc:sldLayoutMkLst>
        </pc:sldLayoutChg>
      </pc:sldMasterChg>
      <pc:sldMasterChg chg="del delSldLayout">
        <pc:chgData name="Felicity Fallon" userId="3ff0e4c3-3ad8-4010-beb2-c940946a3c54" providerId="ADAL" clId="{E47F1BDE-839F-47F8-90D7-F5828642A661}" dt="2023-03-03T14:15:40.453" v="562" actId="2696"/>
        <pc:sldMasterMkLst>
          <pc:docMk/>
          <pc:sldMasterMk cId="4252521653" sldId="2147483786"/>
        </pc:sldMasterMkLst>
        <pc:sldLayoutChg chg="del">
          <pc:chgData name="Felicity Fallon" userId="3ff0e4c3-3ad8-4010-beb2-c940946a3c54" providerId="ADAL" clId="{E47F1BDE-839F-47F8-90D7-F5828642A661}" dt="2023-03-03T14:15:40.453" v="562" actId="2696"/>
          <pc:sldLayoutMkLst>
            <pc:docMk/>
            <pc:sldMasterMk cId="4252521653" sldId="2147483786"/>
            <pc:sldLayoutMk cId="3999121631" sldId="2147483787"/>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2924100398" sldId="2147483788"/>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429341640" sldId="2147483789"/>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1961064242" sldId="2147483790"/>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2204183572" sldId="2147483791"/>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2271961540" sldId="2147483792"/>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1739722884" sldId="2147483793"/>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3548224182" sldId="2147483794"/>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1085517570" sldId="2147483795"/>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1658682514" sldId="2147483796"/>
          </pc:sldLayoutMkLst>
        </pc:sldLayoutChg>
        <pc:sldLayoutChg chg="del">
          <pc:chgData name="Felicity Fallon" userId="3ff0e4c3-3ad8-4010-beb2-c940946a3c54" providerId="ADAL" clId="{E47F1BDE-839F-47F8-90D7-F5828642A661}" dt="2023-03-03T14:15:40.453" v="562" actId="2696"/>
          <pc:sldLayoutMkLst>
            <pc:docMk/>
            <pc:sldMasterMk cId="4252521653" sldId="2147483786"/>
            <pc:sldLayoutMk cId="4186898526" sldId="2147483797"/>
          </pc:sldLayoutMkLst>
        </pc:sldLayoutChg>
      </pc:sldMasterChg>
      <pc:sldMasterChg chg="delSldLayout">
        <pc:chgData name="Felicity Fallon" userId="3ff0e4c3-3ad8-4010-beb2-c940946a3c54" providerId="ADAL" clId="{E47F1BDE-839F-47F8-90D7-F5828642A661}" dt="2023-03-03T13:42:21.548" v="331" actId="47"/>
        <pc:sldMasterMkLst>
          <pc:docMk/>
          <pc:sldMasterMk cId="3545008636" sldId="2147483798"/>
        </pc:sldMasterMkLst>
        <pc:sldLayoutChg chg="del">
          <pc:chgData name="Felicity Fallon" userId="3ff0e4c3-3ad8-4010-beb2-c940946a3c54" providerId="ADAL" clId="{E47F1BDE-839F-47F8-90D7-F5828642A661}" dt="2023-03-03T13:40:22.430" v="163" actId="47"/>
          <pc:sldLayoutMkLst>
            <pc:docMk/>
            <pc:sldMasterMk cId="3545008636" sldId="2147483798"/>
            <pc:sldLayoutMk cId="2448235603" sldId="2147483802"/>
          </pc:sldLayoutMkLst>
        </pc:sldLayoutChg>
        <pc:sldLayoutChg chg="del">
          <pc:chgData name="Felicity Fallon" userId="3ff0e4c3-3ad8-4010-beb2-c940946a3c54" providerId="ADAL" clId="{E47F1BDE-839F-47F8-90D7-F5828642A661}" dt="2023-03-03T13:42:21.548" v="331" actId="47"/>
          <pc:sldLayoutMkLst>
            <pc:docMk/>
            <pc:sldMasterMk cId="3545008636" sldId="2147483798"/>
            <pc:sldLayoutMk cId="3764862644" sldId="2147483803"/>
          </pc:sldLayoutMkLst>
        </pc:sldLayoutChg>
      </pc:sldMasterChg>
      <pc:sldMasterChg chg="delSldLayout">
        <pc:chgData name="Felicity Fallon" userId="3ff0e4c3-3ad8-4010-beb2-c940946a3c54" providerId="ADAL" clId="{E47F1BDE-839F-47F8-90D7-F5828642A661}" dt="2023-03-03T14:04:16.456" v="517" actId="47"/>
        <pc:sldMasterMkLst>
          <pc:docMk/>
          <pc:sldMasterMk cId="3024699073" sldId="2147483810"/>
        </pc:sldMasterMkLst>
        <pc:sldLayoutChg chg="del">
          <pc:chgData name="Felicity Fallon" userId="3ff0e4c3-3ad8-4010-beb2-c940946a3c54" providerId="ADAL" clId="{E47F1BDE-839F-47F8-90D7-F5828642A661}" dt="2023-03-03T14:04:16.456" v="517" actId="47"/>
          <pc:sldLayoutMkLst>
            <pc:docMk/>
            <pc:sldMasterMk cId="3024699073" sldId="2147483810"/>
            <pc:sldLayoutMk cId="2939801631" sldId="214748381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noProof="0" dirty="0"/>
          </a:p>
        </p:txBody>
      </p:sp>
    </p:spTree>
    <p:extLst>
      <p:ext uri="{BB962C8B-B14F-4D97-AF65-F5344CB8AC3E}">
        <p14:creationId xmlns:p14="http://schemas.microsoft.com/office/powerpoint/2010/main" val="368411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just a quick background to explain the origins of Sphere and its status in the humanitarian community today.</a:t>
            </a:r>
          </a:p>
        </p:txBody>
      </p:sp>
    </p:spTree>
    <p:extLst>
      <p:ext uri="{BB962C8B-B14F-4D97-AF65-F5344CB8AC3E}">
        <p14:creationId xmlns:p14="http://schemas.microsoft.com/office/powerpoint/2010/main" val="263689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key point of this slide is to highlight the fundamental point that informed use of Sphere means the use of </a:t>
            </a:r>
            <a:r>
              <a:rPr lang="en-US" sz="1400" b="1" u="none" dirty="0"/>
              <a:t>all of Sphere </a:t>
            </a:r>
            <a:r>
              <a:rPr lang="en-US" sz="1400" dirty="0"/>
              <a:t>– not just the four technical chapters if you are a field worker, and not just the foundation chapters if you are a protection officer.</a:t>
            </a:r>
          </a:p>
        </p:txBody>
      </p:sp>
    </p:spTree>
    <p:extLst>
      <p:ext uri="{BB962C8B-B14F-4D97-AF65-F5344CB8AC3E}">
        <p14:creationId xmlns:p14="http://schemas.microsoft.com/office/powerpoint/2010/main" val="18293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key point of this slide is to highlight the fundamental point that informed use of Sphere means the use of </a:t>
            </a:r>
            <a:r>
              <a:rPr lang="en-US" sz="1400" b="1" u="none" dirty="0"/>
              <a:t>all of Sphere </a:t>
            </a:r>
            <a:r>
              <a:rPr lang="en-US" sz="1400" dirty="0"/>
              <a:t>– not just the four technical chapters if you are a field worker, and not just the foundation chapters if you are a protection officer.</a:t>
            </a:r>
          </a:p>
        </p:txBody>
      </p:sp>
    </p:spTree>
    <p:extLst>
      <p:ext uri="{BB962C8B-B14F-4D97-AF65-F5344CB8AC3E}">
        <p14:creationId xmlns:p14="http://schemas.microsoft.com/office/powerpoint/2010/main" val="58124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Take a few moments for participants to locate this chapter in their Handbooks. Highlight the two core points underpinning the Sphere philosophy and approach – the </a:t>
            </a:r>
            <a:r>
              <a:rPr lang="en-US" sz="1400" b="1" dirty="0"/>
              <a:t>right</a:t>
            </a:r>
            <a:r>
              <a:rPr lang="en-US" sz="1400" dirty="0"/>
              <a:t> to assistance, and provision of that assistance with </a:t>
            </a:r>
            <a:r>
              <a:rPr lang="en-US" sz="1400" b="1" dirty="0"/>
              <a:t>dignity. </a:t>
            </a:r>
          </a:p>
          <a:p>
            <a:endParaRPr lang="en-US" sz="1400" b="1" dirty="0"/>
          </a:p>
          <a:p>
            <a:r>
              <a:rPr lang="en-US" sz="1400" b="1" dirty="0"/>
              <a:t>Make a point that in one sense, the Charter answers the question of </a:t>
            </a:r>
            <a:r>
              <a:rPr lang="en-US" sz="1400" b="1" u="sng" dirty="0"/>
              <a:t>why we do humanitarian work</a:t>
            </a:r>
            <a:r>
              <a:rPr lang="en-US" sz="1400" b="1" dirty="0"/>
              <a:t>. </a:t>
            </a:r>
            <a:r>
              <a:rPr lang="en-US" sz="1400" b="0" dirty="0"/>
              <a:t>(What and how come next.)</a:t>
            </a:r>
          </a:p>
        </p:txBody>
      </p:sp>
    </p:spTree>
    <p:extLst>
      <p:ext uri="{BB962C8B-B14F-4D97-AF65-F5344CB8AC3E}">
        <p14:creationId xmlns:p14="http://schemas.microsoft.com/office/powerpoint/2010/main" val="1490585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Ask participants to locate this part of the Handbook. Ask them to quickly read the four principles, and relate these to the two fundamental philosophical points just discussed. They should see how these four principles flow from those two concepts by adding more detail. The two philosophical points about </a:t>
            </a:r>
            <a:r>
              <a:rPr lang="en-US" sz="1400" b="1" u="none" dirty="0"/>
              <a:t>what people (affected people and people in general) should have </a:t>
            </a:r>
            <a:r>
              <a:rPr lang="en-US" sz="1400" dirty="0"/>
              <a:t>are restated as </a:t>
            </a:r>
            <a:r>
              <a:rPr lang="en-US" sz="1400" b="1" u="none" dirty="0"/>
              <a:t>four actions that humanitarians should take </a:t>
            </a:r>
            <a:r>
              <a:rPr lang="en-US" sz="1400" dirty="0"/>
              <a:t>(enhance, ensure, assist, and help).</a:t>
            </a:r>
          </a:p>
          <a:p>
            <a:endParaRPr lang="en-US" sz="1400" dirty="0"/>
          </a:p>
          <a:p>
            <a:pPr marL="0" marR="0" lvl="0" indent="0" algn="l" defTabSz="457200" eaLnBrk="1" fontAlgn="auto" latinLnBrk="0" hangingPunct="1">
              <a:lnSpc>
                <a:spcPct val="117999"/>
              </a:lnSpc>
              <a:spcBef>
                <a:spcPts val="0"/>
              </a:spcBef>
              <a:spcAft>
                <a:spcPts val="0"/>
              </a:spcAft>
              <a:buClrTx/>
              <a:buSzTx/>
              <a:buFontTx/>
              <a:buNone/>
              <a:tabLst/>
              <a:defRPr/>
            </a:pPr>
            <a:r>
              <a:rPr lang="en-US" sz="1400" b="1" dirty="0"/>
              <a:t>Make a point that the Protection Principles answer the question of </a:t>
            </a:r>
            <a:r>
              <a:rPr lang="en-US" sz="1400" b="1" u="sng" dirty="0"/>
              <a:t>what we are supposed to do</a:t>
            </a:r>
            <a:r>
              <a:rPr lang="en-US" sz="1400" b="1" u="none" dirty="0"/>
              <a:t> (in broad terms)</a:t>
            </a:r>
            <a:r>
              <a:rPr lang="en-US" sz="1400" b="1" dirty="0"/>
              <a:t>. </a:t>
            </a:r>
            <a:r>
              <a:rPr lang="en-US" sz="1400" b="0" dirty="0"/>
              <a:t>(How we go about this comes next.)</a:t>
            </a:r>
          </a:p>
          <a:p>
            <a:endParaRPr lang="en-US" sz="1400" dirty="0"/>
          </a:p>
        </p:txBody>
      </p:sp>
    </p:spTree>
    <p:extLst>
      <p:ext uri="{BB962C8B-B14F-4D97-AF65-F5344CB8AC3E}">
        <p14:creationId xmlns:p14="http://schemas.microsoft.com/office/powerpoint/2010/main" val="1371238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Explain that as of the 2018 edition of the Handbook, the CHS is an integral part of the overall Sphere approach (replacing the earlier Sphere Core Standards).</a:t>
            </a:r>
          </a:p>
          <a:p>
            <a:endParaRPr lang="en-US" sz="1400" dirty="0"/>
          </a:p>
          <a:p>
            <a:pPr marL="0" marR="0" lvl="0" indent="0" defTabSz="457200" eaLnBrk="1" fontAlgn="auto" latinLnBrk="0" hangingPunct="1">
              <a:lnSpc>
                <a:spcPct val="117999"/>
              </a:lnSpc>
              <a:spcBef>
                <a:spcPts val="0"/>
              </a:spcBef>
              <a:spcAft>
                <a:spcPts val="0"/>
              </a:spcAft>
              <a:buClrTx/>
              <a:buSzTx/>
              <a:buFontTx/>
              <a:buNone/>
              <a:tabLst/>
              <a:defRPr/>
            </a:pPr>
            <a:r>
              <a:rPr lang="en-US" sz="1400" b="1" dirty="0"/>
              <a:t>Make a point that the CHS answers the question</a:t>
            </a:r>
            <a:r>
              <a:rPr lang="en-US" sz="1400" b="1" u="none" dirty="0"/>
              <a:t> of </a:t>
            </a:r>
            <a:r>
              <a:rPr lang="en-US" sz="1400" b="1" u="sng" dirty="0"/>
              <a:t>how we conduct ourselves in humanitarian work</a:t>
            </a:r>
            <a:r>
              <a:rPr lang="en-US" sz="1400" b="1" u="none" dirty="0"/>
              <a:t> </a:t>
            </a:r>
            <a:r>
              <a:rPr lang="en-US" sz="1400" b="1" dirty="0"/>
              <a:t>(from a management perspective).</a:t>
            </a:r>
          </a:p>
          <a:p>
            <a:pPr marL="0" marR="0" lvl="0" indent="0" defTabSz="457200" eaLnBrk="1" fontAlgn="auto" latinLnBrk="0" hangingPunct="1">
              <a:lnSpc>
                <a:spcPct val="117999"/>
              </a:lnSpc>
              <a:spcBef>
                <a:spcPts val="0"/>
              </a:spcBef>
              <a:spcAft>
                <a:spcPts val="0"/>
              </a:spcAft>
              <a:buClrTx/>
              <a:buSzTx/>
              <a:buFontTx/>
              <a:buNone/>
              <a:tabLst/>
              <a:defRPr/>
            </a:pPr>
            <a:endParaRPr lang="en-US" sz="1400" b="0" dirty="0"/>
          </a:p>
          <a:p>
            <a:pPr marL="0" marR="0" lvl="0" indent="0" defTabSz="457200" eaLnBrk="1" fontAlgn="auto" latinLnBrk="0" hangingPunct="1">
              <a:lnSpc>
                <a:spcPct val="117999"/>
              </a:lnSpc>
              <a:spcBef>
                <a:spcPts val="0"/>
              </a:spcBef>
              <a:spcAft>
                <a:spcPts val="0"/>
              </a:spcAft>
              <a:buClrTx/>
              <a:buSzTx/>
              <a:buFontTx/>
              <a:buNone/>
              <a:tabLst/>
              <a:defRPr/>
            </a:pPr>
            <a:r>
              <a:rPr lang="en-US" sz="1400" b="0" dirty="0"/>
              <a:t>The technical “how” comes in the four technical chapters, though it should be noted that Sphere does not claim to be “a “how to” guide, </a:t>
            </a:r>
            <a:r>
              <a:rPr lang="en-GB" sz="1400" b="0" dirty="0"/>
              <a:t>but a description of </a:t>
            </a:r>
            <a:r>
              <a:rPr lang="en-GB" sz="1400" b="1" dirty="0"/>
              <a:t>what must be in place as a minimum </a:t>
            </a:r>
            <a:r>
              <a:rPr lang="en-GB" sz="1400" b="0" dirty="0"/>
              <a:t>for people to survive and recover from crisis with dignity (page 8). </a:t>
            </a:r>
            <a:r>
              <a:rPr lang="en-US" sz="1400" b="0" dirty="0"/>
              <a:t>The key actions and guidance notes offer suggestions and advice, but it is up to practitioners to determine the best actions to take in the contexts in which they operate.</a:t>
            </a:r>
          </a:p>
        </p:txBody>
      </p:sp>
    </p:spTree>
    <p:extLst>
      <p:ext uri="{BB962C8B-B14F-4D97-AF65-F5344CB8AC3E}">
        <p14:creationId xmlns:p14="http://schemas.microsoft.com/office/powerpoint/2010/main" val="420825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sym typeface="Open Sans Regular"/>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sym typeface="Open Sans Regular"/>
            </a:endParaRPr>
          </a:p>
        </p:txBody>
      </p:sp>
    </p:spTree>
    <p:extLst>
      <p:ext uri="{BB962C8B-B14F-4D97-AF65-F5344CB8AC3E}">
        <p14:creationId xmlns:p14="http://schemas.microsoft.com/office/powerpoint/2010/main" val="2503325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83551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Please have a look at this citation and at this picture</a:t>
            </a:r>
            <a:endParaRPr lang="uk-UA" dirty="0"/>
          </a:p>
        </p:txBody>
      </p:sp>
    </p:spTree>
    <p:extLst>
      <p:ext uri="{BB962C8B-B14F-4D97-AF65-F5344CB8AC3E}">
        <p14:creationId xmlns:p14="http://schemas.microsoft.com/office/powerpoint/2010/main" val="4228576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018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22723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88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ASB – focal point in Germany . </a:t>
            </a:r>
            <a:r>
              <a:rPr lang="fr-FR" dirty="0"/>
              <a:t>S</a:t>
            </a:r>
            <a:r>
              <a:rPr lang="en-CH" dirty="0"/>
              <a:t>et up </a:t>
            </a:r>
            <a:r>
              <a:rPr lang="en-CH"/>
              <a:t>a water fil</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861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Focal point in Bolivia created a Sphere training pack for working with National Disaster Management Agencies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044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MBPI (Indonesian society for Disaster Management) translated the handbook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44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943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fld id="{86C4B7BE-A5EC-4A6F-93BE-999D4B53211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8"/>
                <a:cs typeface="+mn-cs"/>
              </a:rPr>
              <a:pPr marL="0" marR="0" lvl="0" indent="0" algn="r" defTabSz="457200"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t>37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mn-cs"/>
            </a:endParaRPr>
          </a:p>
        </p:txBody>
      </p:sp>
      <p:sp>
        <p:nvSpPr>
          <p:cNvPr id="13315" name="Text Box 1"/>
          <p:cNvSpPr txBox="1">
            <a:spLocks noChangeArrowheads="1"/>
          </p:cNvSpPr>
          <p:nvPr/>
        </p:nvSpPr>
        <p:spPr bwMode="auto">
          <a:xfrm>
            <a:off x="3860800" y="9445625"/>
            <a:ext cx="294798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49C8E5A-8B99-45B4-ACE7-3E68C075A632}"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rPr>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6" name="Text Box 2"/>
          <p:cNvSpPr txBox="1">
            <a:spLocks noChangeArrowheads="1"/>
          </p:cNvSpPr>
          <p:nvPr/>
        </p:nvSpPr>
        <p:spPr bwMode="auto">
          <a:xfrm>
            <a:off x="3860800" y="9445625"/>
            <a:ext cx="29495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37E99C7-92C6-4E26-9F88-64DCEBDB1F20}"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rPr>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7" name="Rectangle 3"/>
          <p:cNvSpPr>
            <a:spLocks noGrp="1" noRot="1" noChangeAspect="1" noChangeArrowheads="1" noTextEdit="1"/>
          </p:cNvSpPr>
          <p:nvPr>
            <p:ph type="sldImg"/>
          </p:nvPr>
        </p:nvSpPr>
        <p:spPr>
          <a:xfrm>
            <a:off x="922338" y="746125"/>
            <a:ext cx="4967287" cy="37274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8" name="Rectangle 4"/>
          <p:cNvSpPr>
            <a:spLocks noGrp="1" noChangeArrowheads="1"/>
          </p:cNvSpPr>
          <p:nvPr>
            <p:ph type="body" idx="1"/>
          </p:nvPr>
        </p:nvSpPr>
        <p:spPr>
          <a:xfrm>
            <a:off x="908050" y="4722813"/>
            <a:ext cx="4995863" cy="4473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0" dirty="0"/>
              <a:t>Sphere established in 1997 </a:t>
            </a:r>
          </a:p>
          <a:p>
            <a:pPr marL="285750" indent="-285750">
              <a:buFontTx/>
              <a:buChar char="-"/>
            </a:pPr>
            <a:r>
              <a:rPr lang="en-US" sz="1200" b="0" i="1" dirty="0"/>
              <a:t>First “beta” version of handbook published in 1998:  ring binder.  Tested</a:t>
            </a:r>
          </a:p>
          <a:p>
            <a:pPr marL="285750" indent="-285750">
              <a:buFontTx/>
              <a:buChar char="-"/>
            </a:pPr>
            <a:r>
              <a:rPr lang="en-US" sz="1200" b="0" i="1" dirty="0"/>
              <a:t>Reviewed and strengthened:  Edition 1 issued in 2000</a:t>
            </a:r>
          </a:p>
          <a:p>
            <a:pPr marL="285750" indent="-285750">
              <a:buFontTx/>
              <a:buChar char="-"/>
            </a:pPr>
            <a:r>
              <a:rPr lang="en-US" sz="1200" b="0" i="1" dirty="0"/>
              <a:t>Edition 2: 2004</a:t>
            </a:r>
          </a:p>
          <a:p>
            <a:pPr marL="285750" indent="-285750">
              <a:buFontTx/>
              <a:buChar char="-"/>
            </a:pPr>
            <a:r>
              <a:rPr lang="en-US" sz="1200" b="0" i="1" dirty="0"/>
              <a:t>Edition 3:  2011</a:t>
            </a:r>
          </a:p>
          <a:p>
            <a:pPr marL="285750" indent="-285750">
              <a:buFontTx/>
              <a:buChar char="-"/>
            </a:pPr>
            <a:endParaRPr lang="en-US" sz="1200" b="0" dirty="0"/>
          </a:p>
          <a:p>
            <a:r>
              <a:rPr lang="en-US" sz="1200" b="0" dirty="0"/>
              <a:t>Important evolution… What was new in 2011</a:t>
            </a:r>
          </a:p>
          <a:p>
            <a:pPr marL="285750" indent="-285750">
              <a:buFontTx/>
              <a:buChar char="-"/>
            </a:pPr>
            <a:r>
              <a:rPr lang="en-US" sz="1200" b="0" i="1" dirty="0"/>
              <a:t>Protection principles</a:t>
            </a:r>
          </a:p>
          <a:p>
            <a:pPr marL="285750" indent="-285750">
              <a:buFontTx/>
              <a:buChar char="-"/>
            </a:pPr>
            <a:r>
              <a:rPr lang="en-US" sz="1200" b="0" i="1" dirty="0"/>
              <a:t>Shift from disaster response to humanitarian response </a:t>
            </a:r>
          </a:p>
          <a:p>
            <a:pPr marL="285750" indent="-285750">
              <a:buFontTx/>
              <a:buChar char="-"/>
            </a:pPr>
            <a:r>
              <a:rPr lang="en-US" sz="1200" b="0" i="1" dirty="0"/>
              <a:t>Humanitarian Charter revised</a:t>
            </a:r>
            <a:endParaRPr lang="en-GB" sz="1200" b="0" i="1" dirty="0"/>
          </a:p>
          <a:p>
            <a:endParaRPr lang="en-GB" altLang="en-US" dirty="0"/>
          </a:p>
          <a:p>
            <a:r>
              <a:rPr lang="en-GB" altLang="en-US" dirty="0"/>
              <a:t>he Handbook enjoys broad acceptance by the humanitarian sector as a whole.</a:t>
            </a:r>
          </a:p>
          <a:p>
            <a:r>
              <a:rPr lang="en-US" altLang="en-US" i="1" dirty="0">
                <a:solidFill>
                  <a:srgbClr val="013F78"/>
                </a:solidFill>
              </a:rPr>
              <a:t>Photo from Honduras</a:t>
            </a:r>
          </a:p>
          <a:p>
            <a:endParaRPr lang="en-GB" altLang="en-US" i="1" dirty="0">
              <a:solidFill>
                <a:srgbClr val="013F78"/>
              </a:solidFill>
            </a:endParaRPr>
          </a:p>
          <a:p>
            <a:r>
              <a:rPr lang="en-GB" altLang="en-US" i="1" dirty="0">
                <a:solidFill>
                  <a:srgbClr val="013F78"/>
                </a:solidFill>
              </a:rPr>
              <a:t>It is available in 24 additional language versions.</a:t>
            </a:r>
          </a:p>
          <a:p>
            <a:r>
              <a:rPr lang="fr-CH" altLang="en-US" i="1" dirty="0">
                <a:solidFill>
                  <a:srgbClr val="013F78"/>
                </a:solidFill>
              </a:rPr>
              <a:t>19 of </a:t>
            </a:r>
            <a:r>
              <a:rPr lang="fr-CH" altLang="en-US" i="1" dirty="0" err="1">
                <a:solidFill>
                  <a:srgbClr val="013F78"/>
                </a:solidFill>
              </a:rPr>
              <a:t>them</a:t>
            </a:r>
            <a:r>
              <a:rPr lang="fr-CH" altLang="en-US" i="1" dirty="0">
                <a:solidFill>
                  <a:srgbClr val="013F78"/>
                </a:solidFill>
              </a:rPr>
              <a:t> </a:t>
            </a:r>
            <a:r>
              <a:rPr lang="fr-CH" altLang="en-US" i="1" dirty="0" err="1">
                <a:solidFill>
                  <a:srgbClr val="013F78"/>
                </a:solidFill>
              </a:rPr>
              <a:t>were</a:t>
            </a:r>
            <a:r>
              <a:rPr lang="fr-CH" altLang="en-US" i="1" dirty="0">
                <a:solidFill>
                  <a:srgbClr val="013F78"/>
                </a:solidFill>
              </a:rPr>
              <a:t> </a:t>
            </a:r>
            <a:r>
              <a:rPr lang="fr-CH" altLang="en-US" i="1" dirty="0" err="1">
                <a:solidFill>
                  <a:srgbClr val="013F78"/>
                </a:solidFill>
              </a:rPr>
              <a:t>developed</a:t>
            </a:r>
            <a:r>
              <a:rPr lang="fr-CH" altLang="en-US" i="1" dirty="0">
                <a:solidFill>
                  <a:srgbClr val="013F78"/>
                </a:solidFill>
              </a:rPr>
              <a:t> on the initiative of the </a:t>
            </a:r>
            <a:r>
              <a:rPr lang="fr-CH" altLang="en-US" i="1" dirty="0" err="1">
                <a:solidFill>
                  <a:srgbClr val="013F78"/>
                </a:solidFill>
              </a:rPr>
              <a:t>humanitarian</a:t>
            </a:r>
            <a:r>
              <a:rPr lang="fr-CH" altLang="en-US" i="1" dirty="0">
                <a:solidFill>
                  <a:srgbClr val="013F78"/>
                </a:solidFill>
              </a:rPr>
              <a:t> </a:t>
            </a:r>
            <a:r>
              <a:rPr lang="fr-CH" altLang="en-US" i="1" dirty="0" err="1">
                <a:solidFill>
                  <a:srgbClr val="013F78"/>
                </a:solidFill>
              </a:rPr>
              <a:t>community</a:t>
            </a:r>
            <a:r>
              <a:rPr lang="fr-CH" altLang="en-US" i="1" dirty="0">
                <a:solidFill>
                  <a:srgbClr val="013F78"/>
                </a:solidFill>
              </a:rPr>
              <a:t>, </a:t>
            </a:r>
            <a:r>
              <a:rPr lang="fr-CH" altLang="en-US" i="1" dirty="0" err="1">
                <a:solidFill>
                  <a:srgbClr val="013F78"/>
                </a:solidFill>
              </a:rPr>
              <a:t>which</a:t>
            </a:r>
            <a:r>
              <a:rPr lang="fr-CH" altLang="en-US" i="1" dirty="0">
                <a:solidFill>
                  <a:srgbClr val="013F78"/>
                </a:solidFill>
              </a:rPr>
              <a:t> shows the acceptance of the </a:t>
            </a:r>
            <a:r>
              <a:rPr lang="fr-CH" altLang="en-US" i="1" dirty="0" err="1">
                <a:solidFill>
                  <a:srgbClr val="013F78"/>
                </a:solidFill>
              </a:rPr>
              <a:t>tool</a:t>
            </a:r>
            <a:r>
              <a:rPr lang="fr-CH" altLang="en-US" i="1" dirty="0">
                <a:solidFill>
                  <a:srgbClr val="013F78"/>
                </a:solidFill>
              </a:rPr>
              <a:t>.</a:t>
            </a:r>
            <a:endParaRPr lang="en-GB" altLang="en-US" dirty="0"/>
          </a:p>
          <a:p>
            <a:endParaRPr lang="en-GB" altLang="en-US" dirty="0"/>
          </a:p>
          <a:p>
            <a:pPr marL="342900" indent="-342900">
              <a:buFont typeface="Arial" panose="020B0604020202020204" pitchFamily="34" charset="0"/>
              <a:buChar char="•"/>
            </a:pPr>
            <a:r>
              <a:rPr lang="en-US" sz="1200" dirty="0"/>
              <a:t>Established 1997 by and for practitioners</a:t>
            </a:r>
          </a:p>
          <a:p>
            <a:pPr marL="342900" indent="-342900">
              <a:buFont typeface="Arial" panose="020B0604020202020204" pitchFamily="34" charset="0"/>
              <a:buChar char="•"/>
            </a:pPr>
            <a:r>
              <a:rPr lang="en-GB" altLang="en-GB" sz="1200" dirty="0"/>
              <a:t>Standards first published 1998 (2000, 2004, 2011), quickly became the m</a:t>
            </a:r>
            <a:r>
              <a:rPr lang="en-US" altLang="en-US" sz="1200" dirty="0" err="1"/>
              <a:t>ost</a:t>
            </a:r>
            <a:r>
              <a:rPr lang="en-US" altLang="en-US" sz="1200" dirty="0"/>
              <a:t> widely used humanitarian reference document</a:t>
            </a:r>
          </a:p>
          <a:p>
            <a:pPr marL="342900" indent="-342900">
              <a:buFont typeface="Arial" panose="020B0604020202020204" pitchFamily="34" charset="0"/>
              <a:buChar char="•"/>
            </a:pPr>
            <a:r>
              <a:rPr lang="en-GB" altLang="en-GB" sz="1200" dirty="0"/>
              <a:t>‘</a:t>
            </a:r>
            <a:r>
              <a:rPr lang="en-US" altLang="en-GB" sz="1200" dirty="0"/>
              <a:t>One-stop shop’ for the principles, rights, duties and good practice that guide a high quality and accountable humanitarian response</a:t>
            </a:r>
          </a:p>
          <a:p>
            <a:pPr marL="342900" indent="-342900">
              <a:buFont typeface="Arial" panose="020B0604020202020204" pitchFamily="34" charset="0"/>
              <a:buChar char="•"/>
            </a:pPr>
            <a:r>
              <a:rPr lang="en-US" altLang="en-US" sz="1200" dirty="0"/>
              <a:t>A common language and reference point used broadly: governments, donors, UN, Red Cross/Red Crescent movement, international and national NGOs, volunteers, others)</a:t>
            </a:r>
          </a:p>
          <a:p>
            <a:endParaRPr lang="en-GB" altLang="en-US" dirty="0"/>
          </a:p>
        </p:txBody>
      </p:sp>
      <p:sp>
        <p:nvSpPr>
          <p:cNvPr id="13319" name="Text Box 5"/>
          <p:cNvSpPr txBox="1">
            <a:spLocks noChangeArrowheads="1"/>
          </p:cNvSpPr>
          <p:nvPr/>
        </p:nvSpPr>
        <p:spPr bwMode="auto">
          <a:xfrm>
            <a:off x="3860800" y="9445625"/>
            <a:ext cx="295116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216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AF1FBA-312A-4002-A29C-4F52B568EFE6}" type="slidenum">
              <a:rPr kumimoji="0" lang="en-GB" altLang="en-US" sz="1200" b="0" i="0" u="none" strike="noStrike" kern="1200" cap="none" spc="0" normalizeH="0" baseline="0" noProof="0">
                <a:ln>
                  <a:noFill/>
                </a:ln>
                <a:solidFill>
                  <a:srgbClr val="013F78"/>
                </a:solidFill>
                <a:effectLst/>
                <a:uLnTx/>
                <a:uFillTx/>
                <a:latin typeface="Lucida Sans" panose="020B0602030504020204" pitchFamily="34" charset="0"/>
                <a:ea typeface="+mn-ea"/>
                <a:cs typeface="+mn-cs"/>
              </a:rPr>
              <a:pPr marL="0" marR="0" lvl="0" indent="0" algn="r" defTabSz="457200" rtl="0" eaLnBrk="1" fontAlgn="auto" latinLnBrk="0" hangingPunct="1">
                <a:lnSpc>
                  <a:spcPct val="100000"/>
                </a:lnSpc>
                <a:spcBef>
                  <a:spcPct val="0"/>
                </a:spcBef>
                <a:spcAft>
                  <a:spcPts val="216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37</a:t>
            </a:fld>
            <a:endParaRPr kumimoji="0" lang="en-GB" altLang="en-US" sz="1200" b="0" i="0" u="none" strike="noStrike" kern="1200" cap="none" spc="0" normalizeH="0" baseline="0" noProof="0">
              <a:ln>
                <a:noFill/>
              </a:ln>
              <a:solidFill>
                <a:srgbClr val="013F78"/>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346550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71603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Ask the students to raise their hand if they a) have heard of Sphere b) have read any of the Sphere Handbook c) have ever used the Sphere Handbook</a:t>
            </a:r>
          </a:p>
          <a:p>
            <a:endParaRPr lang="en-GB" sz="1400" dirty="0"/>
          </a:p>
          <a:p>
            <a:r>
              <a:rPr lang="en-GB" sz="1400" dirty="0"/>
              <a:t>Ask the students what they think Sphere is.</a:t>
            </a:r>
          </a:p>
          <a:p>
            <a:endParaRPr lang="en-US" sz="1400" dirty="0"/>
          </a:p>
        </p:txBody>
      </p:sp>
    </p:spTree>
    <p:extLst>
      <p:ext uri="{BB962C8B-B14F-4D97-AF65-F5344CB8AC3E}">
        <p14:creationId xmlns:p14="http://schemas.microsoft.com/office/powerpoint/2010/main" val="250917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just a quick background to explain the origins of Sphere and its status in the humanitarian community today.</a:t>
            </a:r>
          </a:p>
        </p:txBody>
      </p:sp>
    </p:spTree>
    <p:extLst>
      <p:ext uri="{BB962C8B-B14F-4D97-AF65-F5344CB8AC3E}">
        <p14:creationId xmlns:p14="http://schemas.microsoft.com/office/powerpoint/2010/main" val="714390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Play the short video clip. Ask participants to listen closely for the discussion of </a:t>
            </a:r>
            <a:r>
              <a:rPr lang="en-US" sz="1400" b="1" dirty="0"/>
              <a:t>why</a:t>
            </a:r>
            <a:r>
              <a:rPr lang="en-US" sz="1400" dirty="0"/>
              <a:t> the Sphere Project was started.</a:t>
            </a:r>
          </a:p>
          <a:p>
            <a:endParaRPr lang="en-US" sz="1400" dirty="0"/>
          </a:p>
          <a:p>
            <a:r>
              <a:rPr lang="en-US" sz="1400" b="1" dirty="0"/>
              <a:t>Stop the video at 1m34s. </a:t>
            </a:r>
            <a:r>
              <a:rPr lang="en-US" sz="1400" b="0" dirty="0"/>
              <a:t>Click “cc” in the video to view subtitles.</a:t>
            </a:r>
            <a:endParaRPr lang="en-US" sz="1400" dirty="0"/>
          </a:p>
        </p:txBody>
      </p:sp>
    </p:spTree>
    <p:extLst>
      <p:ext uri="{BB962C8B-B14F-4D97-AF65-F5344CB8AC3E}">
        <p14:creationId xmlns:p14="http://schemas.microsoft.com/office/powerpoint/2010/main" val="71563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If you used STP session 1 then this is a reminder and a revisit.</a:t>
            </a:r>
          </a:p>
          <a:p>
            <a:endParaRPr lang="en-GB" sz="1400" noProof="0" dirty="0"/>
          </a:p>
          <a:p>
            <a:r>
              <a:rPr lang="en-GB" sz="1400" noProof="0" dirty="0"/>
              <a:t>Ask participants for their definition of dignity. If there isn’t clarity on this, call for examples (in lieu of a definition) of programmes where dignity was preserved, or where it was diminished in humanitarian response.</a:t>
            </a:r>
          </a:p>
          <a:p>
            <a:endParaRPr lang="en-GB" sz="1400" noProof="0" dirty="0"/>
          </a:p>
          <a:p>
            <a:r>
              <a:rPr lang="en-GB" sz="1400" noProof="0" dirty="0"/>
              <a:t>Note that most dictionary definitions include language such as</a:t>
            </a:r>
            <a:r>
              <a:rPr lang="en-GB" sz="1400" b="0" i="0" noProof="0" dirty="0">
                <a:effectLst/>
                <a:latin typeface="+mn-lt"/>
                <a:ea typeface="+mn-ea"/>
                <a:cs typeface="+mn-cs"/>
                <a:sym typeface="Helvetica Neue"/>
              </a:rPr>
              <a:t> “the state or quality of being worthy of honour or respect” or “a sense of pride in oneself; self-respect”. This can be quite nuanced. In one sense dignity is self-defined – humanitarians can neither bestow it nor remove it, however we endeavour to treat people with honour and respect.</a:t>
            </a:r>
          </a:p>
          <a:p>
            <a:endParaRPr lang="en-GB" sz="1400" b="0" i="0" noProof="0" dirty="0">
              <a:effectLst/>
              <a:latin typeface="+mn-lt"/>
              <a:ea typeface="+mn-ea"/>
              <a:cs typeface="+mn-cs"/>
              <a:sym typeface="Helvetica Neue"/>
            </a:endParaRPr>
          </a:p>
          <a:p>
            <a:r>
              <a:rPr lang="en-GB" sz="1400" b="0" i="0" noProof="0" dirty="0">
                <a:effectLst/>
                <a:latin typeface="+mn-lt"/>
                <a:ea typeface="+mn-ea"/>
                <a:cs typeface="+mn-cs"/>
                <a:sym typeface="Helvetica Neue"/>
              </a:rPr>
              <a:t>If the participants do not have adequate examples to share, these could be offered:</a:t>
            </a:r>
          </a:p>
          <a:p>
            <a:pPr marL="342900" indent="-342900">
              <a:buFont typeface="Arial" panose="020B0604020202020204" pitchFamily="34" charset="0"/>
              <a:buChar char="•"/>
            </a:pPr>
            <a:r>
              <a:rPr lang="en-GB" sz="1400" b="0" i="0" noProof="0" dirty="0">
                <a:effectLst/>
                <a:latin typeface="+mn-lt"/>
                <a:ea typeface="+mn-ea"/>
                <a:cs typeface="+mn-cs"/>
                <a:sym typeface="Helvetica Neue"/>
              </a:rPr>
              <a:t>Providing shelter from the sun and distributing water to beneficiaries while they are waiting in line to receive hygiene kits</a:t>
            </a:r>
          </a:p>
          <a:p>
            <a:pPr marL="342900" indent="-342900">
              <a:buFont typeface="Arial" panose="020B0604020202020204" pitchFamily="34" charset="0"/>
              <a:buChar char="•"/>
            </a:pPr>
            <a:r>
              <a:rPr lang="en-GB" sz="1400" b="0" i="0" noProof="0" dirty="0">
                <a:effectLst/>
                <a:latin typeface="+mn-lt"/>
                <a:ea typeface="+mn-ea"/>
                <a:cs typeface="+mn-cs"/>
                <a:sym typeface="Helvetica Neue"/>
              </a:rPr>
              <a:t>Providing people cash to buy the food they prefer (and decide to buy) instead of providing in-kind dried rations</a:t>
            </a:r>
          </a:p>
          <a:p>
            <a:pPr marL="342900" indent="-342900">
              <a:buFont typeface="Arial" panose="020B0604020202020204" pitchFamily="34" charset="0"/>
              <a:buChar char="•"/>
            </a:pPr>
            <a:r>
              <a:rPr lang="en-GB" sz="1400" b="0" i="0" noProof="0" dirty="0">
                <a:effectLst/>
                <a:latin typeface="+mn-lt"/>
                <a:ea typeface="+mn-ea"/>
                <a:cs typeface="+mn-cs"/>
                <a:sym typeface="Helvetica Neue"/>
              </a:rPr>
              <a:t>At a registration centre, providing child-friendly spaces so their time and interests are respected</a:t>
            </a:r>
            <a:endParaRPr lang="en-GB" sz="1400" noProof="0" dirty="0"/>
          </a:p>
        </p:txBody>
      </p:sp>
    </p:spTree>
    <p:extLst>
      <p:ext uri="{BB962C8B-B14F-4D97-AF65-F5344CB8AC3E}">
        <p14:creationId xmlns:p14="http://schemas.microsoft.com/office/powerpoint/2010/main" val="215236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205753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beliefs led to the Sphere Project and ultimately to the Sphere Handbook, which has evolved to its current form and wide acceptance.</a:t>
            </a:r>
          </a:p>
        </p:txBody>
      </p:sp>
    </p:spTree>
    <p:extLst>
      <p:ext uri="{BB962C8B-B14F-4D97-AF65-F5344CB8AC3E}">
        <p14:creationId xmlns:p14="http://schemas.microsoft.com/office/powerpoint/2010/main" val="328410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2F7C5D-8AE6-9BFA-2DF2-FDA697790724}"/>
              </a:ext>
            </a:extLst>
          </p:cNvPr>
          <p:cNvSpPr>
            <a:spLocks noGrp="1"/>
          </p:cNvSpPr>
          <p:nvPr>
            <p:ph type="ctrTitle"/>
          </p:nvPr>
        </p:nvSpPr>
        <p:spPr>
          <a:xfrm>
            <a:off x="1625600" y="1596249"/>
            <a:ext cx="9753600" cy="3395698"/>
          </a:xfrm>
        </p:spPr>
        <p:txBody>
          <a:bodyPr anchor="b"/>
          <a:lstStyle>
            <a:lvl1pPr algn="ctr">
              <a:defRPr sz="64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4C4DF095-4177-5615-15B2-3BE37988BC7F}"/>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ru-RU"/>
              <a:t>Образец подзаголовка</a:t>
            </a:r>
            <a:endParaRPr lang="uk-UA"/>
          </a:p>
        </p:txBody>
      </p:sp>
      <p:sp>
        <p:nvSpPr>
          <p:cNvPr id="4" name="Дата 3">
            <a:extLst>
              <a:ext uri="{FF2B5EF4-FFF2-40B4-BE49-F238E27FC236}">
                <a16:creationId xmlns:a16="http://schemas.microsoft.com/office/drawing/2014/main" id="{77454353-30B0-5F47-DA66-A066EB279A5F}"/>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5" name="Нижний колонтитул 4">
            <a:extLst>
              <a:ext uri="{FF2B5EF4-FFF2-40B4-BE49-F238E27FC236}">
                <a16:creationId xmlns:a16="http://schemas.microsoft.com/office/drawing/2014/main" id="{303E3343-92BF-A737-2F5A-15EF544DF9F3}"/>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F31EEB78-4839-881C-C506-C0B11EF558E9}"/>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625091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45293D-A189-42D4-D16B-333B48E49731}"/>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5F2B2564-BDE8-60E4-75B6-AE8A3EFD411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9796F262-03BB-6608-EF1C-CD6360014714}"/>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5" name="Нижний колонтитул 4">
            <a:extLst>
              <a:ext uri="{FF2B5EF4-FFF2-40B4-BE49-F238E27FC236}">
                <a16:creationId xmlns:a16="http://schemas.microsoft.com/office/drawing/2014/main" id="{84FBB779-5C40-5DC4-7DF4-31031F6BE090}"/>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555D4575-9B90-ADE6-F8F8-F94E2188108F}"/>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15297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151B36B-7497-C1F0-971A-A040AA4C5A16}"/>
              </a:ext>
            </a:extLst>
          </p:cNvPr>
          <p:cNvSpPr>
            <a:spLocks noGrp="1"/>
          </p:cNvSpPr>
          <p:nvPr>
            <p:ph type="title" orient="vert"/>
          </p:nvPr>
        </p:nvSpPr>
        <p:spPr>
          <a:xfrm>
            <a:off x="9306560" y="519289"/>
            <a:ext cx="2804160" cy="8265725"/>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1054449F-0054-BF60-EC2C-4C10842F17A9}"/>
              </a:ext>
            </a:extLst>
          </p:cNvPr>
          <p:cNvSpPr>
            <a:spLocks noGrp="1"/>
          </p:cNvSpPr>
          <p:nvPr>
            <p:ph type="body" orient="vert" idx="1"/>
          </p:nvPr>
        </p:nvSpPr>
        <p:spPr>
          <a:xfrm>
            <a:off x="894080" y="519289"/>
            <a:ext cx="8249920" cy="82657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A0739C8B-242A-C859-C523-B15830F5B0F8}"/>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5" name="Нижний колонтитул 4">
            <a:extLst>
              <a:ext uri="{FF2B5EF4-FFF2-40B4-BE49-F238E27FC236}">
                <a16:creationId xmlns:a16="http://schemas.microsoft.com/office/drawing/2014/main" id="{0BEE2145-3E3E-FB83-F103-1CCDB39A15ED}"/>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1C737577-7AD8-B581-BBDB-5B54C0221E21}"/>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706404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270000" y="1638300"/>
            <a:ext cx="10464800" cy="1130300"/>
          </a:xfrm>
          <a:prstGeom prst="rect">
            <a:avLst/>
          </a:prstGeom>
        </p:spPr>
        <p:txBody>
          <a:bodyPr anchor="t"/>
          <a:lstStyle>
            <a:lvl1pPr>
              <a:defRPr>
                <a:solidFill>
                  <a:srgbClr val="000000"/>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dirty="0"/>
              <a:t>Title Text</a:t>
            </a:r>
          </a:p>
        </p:txBody>
      </p:sp>
      <p:sp>
        <p:nvSpPr>
          <p:cNvPr id="26" name="Body Level One…"/>
          <p:cNvSpPr txBox="1">
            <a:spLocks noGrp="1"/>
          </p:cNvSpPr>
          <p:nvPr>
            <p:ph type="body" sz="half" idx="1"/>
          </p:nvPr>
        </p:nvSpPr>
        <p:spPr>
          <a:xfrm>
            <a:off x="1270000" y="3302296"/>
            <a:ext cx="10464800" cy="4831360"/>
          </a:xfrm>
          <a:prstGeom prst="rect">
            <a:avLst/>
          </a:prstGeom>
        </p:spPr>
        <p:txBody>
          <a:bodyPr anchor="t"/>
          <a:lstStyle>
            <a:lvl1pPr marL="0" indent="0">
              <a:buSzTx/>
              <a:buNone/>
              <a:defRPr>
                <a:solidFill>
                  <a:schemeClr val="tx2">
                    <a:lumMod val="50000"/>
                  </a:schemeClr>
                </a:solidFill>
              </a:defRPr>
            </a:lvl1pPr>
            <a:lvl2pPr marL="0" indent="0">
              <a:buSzTx/>
              <a:buNone/>
              <a:defRPr>
                <a:solidFill>
                  <a:schemeClr val="tx2">
                    <a:lumMod val="50000"/>
                  </a:schemeClr>
                </a:solidFill>
              </a:defRPr>
            </a:lvl2pPr>
            <a:lvl3pPr marL="0" indent="0">
              <a:buSzTx/>
              <a:buNone/>
              <a:defRPr>
                <a:solidFill>
                  <a:schemeClr val="tx2">
                    <a:lumMod val="50000"/>
                  </a:schemeClr>
                </a:solidFill>
              </a:defRPr>
            </a:lvl3pPr>
            <a:lvl4pPr marL="0" indent="0">
              <a:buSzTx/>
              <a:buNone/>
              <a:defRPr>
                <a:solidFill>
                  <a:schemeClr val="tx2">
                    <a:lumMod val="50000"/>
                  </a:schemeClr>
                </a:solidFill>
              </a:defRPr>
            </a:lvl4pPr>
            <a:lvl5pPr marL="0" indent="0">
              <a:buSzTx/>
              <a:buNone/>
              <a:defRPr>
                <a:solidFill>
                  <a:schemeClr val="tx2">
                    <a:lumMod val="50000"/>
                  </a:schemeClr>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 name="Slide Number"/>
          <p:cNvSpPr txBox="1">
            <a:spLocks noGrp="1"/>
          </p:cNvSpPr>
          <p:nvPr>
            <p:ph type="sldNum" sz="quarter" idx="2"/>
          </p:nvPr>
        </p:nvSpPr>
        <p:spPr>
          <a:xfrm>
            <a:off x="11816857" y="8809566"/>
            <a:ext cx="317277" cy="34290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6232703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6"/>
            <a:ext cx="13004800" cy="1722325"/>
          </a:xfrm>
          <a:prstGeom prst="rect">
            <a:avLst/>
          </a:prstGeom>
        </p:spPr>
      </p:pic>
      <p:sp>
        <p:nvSpPr>
          <p:cNvPr id="3" name="Footer Placeholder 2"/>
          <p:cNvSpPr>
            <a:spLocks noGrp="1"/>
          </p:cNvSpPr>
          <p:nvPr>
            <p:ph type="ftr" sz="quarter" idx="10"/>
          </p:nvPr>
        </p:nvSpPr>
        <p:spPr>
          <a:xfrm>
            <a:off x="650239" y="9002097"/>
            <a:ext cx="8963191" cy="519289"/>
          </a:xfrm>
        </p:spPr>
        <p:txBody>
          <a:bodyPr/>
          <a:lstStyle>
            <a:lvl1pPr>
              <a:defRPr sz="2844">
                <a:solidFill>
                  <a:srgbClr val="1D73C7"/>
                </a:solidFill>
              </a:defRPr>
            </a:lvl1pPr>
          </a:lstStyle>
          <a:p>
            <a:r>
              <a:rPr lang="en-GB" dirty="0"/>
              <a:t>Programme Update</a:t>
            </a:r>
          </a:p>
        </p:txBody>
      </p:sp>
    </p:spTree>
    <p:extLst>
      <p:ext uri="{BB962C8B-B14F-4D97-AF65-F5344CB8AC3E}">
        <p14:creationId xmlns:p14="http://schemas.microsoft.com/office/powerpoint/2010/main" val="94969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End page">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6496050" y="9251950"/>
            <a:ext cx="317277" cy="3429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94773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504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sp>
        <p:nvSpPr>
          <p:cNvPr id="2" name="Title 1"/>
          <p:cNvSpPr>
            <a:spLocks noGrp="1"/>
          </p:cNvSpPr>
          <p:nvPr>
            <p:ph type="title"/>
          </p:nvPr>
        </p:nvSpPr>
        <p:spPr>
          <a:xfrm>
            <a:off x="650241" y="0"/>
            <a:ext cx="11704320"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a:cxnSpLocks/>
          </p:cNvCxnSpPr>
          <p:nvPr userDrawn="1"/>
        </p:nvCxnSpPr>
        <p:spPr>
          <a:xfrm>
            <a:off x="0" y="1504488"/>
            <a:ext cx="10429092" cy="0"/>
          </a:xfrm>
          <a:prstGeom prst="line">
            <a:avLst/>
          </a:prstGeom>
          <a:ln w="63500" cmpd="sng">
            <a:solidFill>
              <a:srgbClr val="039579"/>
            </a:solidFill>
          </a:ln>
          <a:effectLst>
            <a:glow>
              <a:schemeClr val="accent1">
                <a:alpha val="40000"/>
              </a:schemeClr>
            </a:glow>
            <a:outerShdw blurRad="63500" sx="102000" sy="102000" algn="ctr" rotWithShape="0">
              <a:prstClr val="black">
                <a:alpha val="40000"/>
              </a:prstClr>
            </a:outerShdw>
            <a:reflection stA="73000" endPos="73000" dist="50800" dir="5400000" sy="-100000" algn="bl" rotWithShape="0"/>
            <a:softEdge rad="101600"/>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BEA0A61-A9A8-4D2E-BF90-DB7E34D55FD8}"/>
              </a:ext>
            </a:extLst>
          </p:cNvPr>
          <p:cNvCxnSpPr>
            <a:cxnSpLocks/>
          </p:cNvCxnSpPr>
          <p:nvPr userDrawn="1"/>
        </p:nvCxnSpPr>
        <p:spPr>
          <a:xfrm>
            <a:off x="1" y="1538503"/>
            <a:ext cx="10132311" cy="0"/>
          </a:xfrm>
          <a:prstGeom prst="line">
            <a:avLst/>
          </a:prstGeom>
          <a:ln w="41275">
            <a:solidFill>
              <a:srgbClr val="039579">
                <a:alpha val="57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574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7823199" y="4876659"/>
            <a:ext cx="5183511"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2" name="Title 1"/>
          <p:cNvSpPr>
            <a:spLocks noGrp="1"/>
          </p:cNvSpPr>
          <p:nvPr>
            <p:ph type="title"/>
          </p:nvPr>
        </p:nvSpPr>
        <p:spPr>
          <a:xfrm>
            <a:off x="650241" y="0"/>
            <a:ext cx="11704320"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2643183"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650239" y="9002097"/>
            <a:ext cx="8963191"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1725519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914646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6"/>
            <a:ext cx="13004800" cy="1722325"/>
          </a:xfrm>
          <a:prstGeom prst="rect">
            <a:avLst/>
          </a:prstGeom>
        </p:spPr>
      </p:pic>
      <p:sp>
        <p:nvSpPr>
          <p:cNvPr id="3" name="Footer Placeholder 2"/>
          <p:cNvSpPr>
            <a:spLocks noGrp="1"/>
          </p:cNvSpPr>
          <p:nvPr>
            <p:ph type="ftr" sz="quarter" idx="10"/>
          </p:nvPr>
        </p:nvSpPr>
        <p:spPr>
          <a:xfrm>
            <a:off x="650239" y="9002097"/>
            <a:ext cx="8963191" cy="519289"/>
          </a:xfrm>
        </p:spPr>
        <p:txBody>
          <a:bodyPr/>
          <a:lstStyle>
            <a:lvl1pPr>
              <a:defRPr sz="2844">
                <a:solidFill>
                  <a:srgbClr val="1D73C7"/>
                </a:solidFill>
              </a:defRPr>
            </a:lvl1pPr>
          </a:lstStyle>
          <a:p>
            <a:r>
              <a:rPr lang="en-GB" dirty="0"/>
              <a:t>Programme Update</a:t>
            </a:r>
          </a:p>
        </p:txBody>
      </p:sp>
    </p:spTree>
    <p:extLst>
      <p:ext uri="{BB962C8B-B14F-4D97-AF65-F5344CB8AC3E}">
        <p14:creationId xmlns:p14="http://schemas.microsoft.com/office/powerpoint/2010/main" val="114105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8942B7-F80D-80BF-9651-1F8CBB8F7341}"/>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149B28BF-2A2C-F2EC-FFAB-73E0CD8B76B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BB184EF9-7805-62E9-C719-2394624AC784}"/>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5" name="Нижний колонтитул 4">
            <a:extLst>
              <a:ext uri="{FF2B5EF4-FFF2-40B4-BE49-F238E27FC236}">
                <a16:creationId xmlns:a16="http://schemas.microsoft.com/office/drawing/2014/main" id="{A83E96BE-0F4C-A57A-F0E8-B694423EDC25}"/>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3D782116-BA9C-E511-8C63-3CC5CB191F54}"/>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53641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ody Layout">
    <p:spTree>
      <p:nvGrpSpPr>
        <p:cNvPr id="1" name=""/>
        <p:cNvGrpSpPr/>
        <p:nvPr/>
      </p:nvGrpSpPr>
      <p:grpSpPr>
        <a:xfrm>
          <a:off x="0" y="0"/>
          <a:ext cx="0" cy="0"/>
          <a:chOff x="0" y="0"/>
          <a:chExt cx="0" cy="0"/>
        </a:xfrm>
      </p:grpSpPr>
      <p:pic>
        <p:nvPicPr>
          <p:cNvPr id="12" name="Picture 11" descr="bottom-curve-fade.png"/>
          <p:cNvPicPr>
            <a:picLocks noChangeAspect="1"/>
          </p:cNvPicPr>
          <p:nvPr userDrawn="1"/>
        </p:nvPicPr>
        <p:blipFill rotWithShape="1">
          <a:blip r:embed="rId2">
            <a:extLst>
              <a:ext uri="{28A0092B-C50C-407E-A947-70E740481C1C}">
                <a14:useLocalDpi xmlns:a14="http://schemas.microsoft.com/office/drawing/2010/main" val="0"/>
              </a:ext>
            </a:extLst>
          </a:blip>
          <a:srcRect l="25824" t="5996" r="-25824" b="-5996"/>
          <a:stretch/>
        </p:blipFill>
        <p:spPr>
          <a:xfrm>
            <a:off x="0" y="8603064"/>
            <a:ext cx="13004800" cy="1162658"/>
          </a:xfrm>
          <a:prstGeom prst="rect">
            <a:avLst/>
          </a:prstGeom>
        </p:spPr>
      </p:pic>
      <p:sp>
        <p:nvSpPr>
          <p:cNvPr id="2" name="Title 1"/>
          <p:cNvSpPr>
            <a:spLocks noGrp="1"/>
          </p:cNvSpPr>
          <p:nvPr>
            <p:ph type="title"/>
          </p:nvPr>
        </p:nvSpPr>
        <p:spPr>
          <a:xfrm>
            <a:off x="650241" y="0"/>
            <a:ext cx="11704320"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p:nvPr userDrawn="1"/>
        </p:nvCxnSpPr>
        <p:spPr>
          <a:xfrm>
            <a:off x="0" y="1504488"/>
            <a:ext cx="11848818" cy="0"/>
          </a:xfrm>
          <a:prstGeom prst="line">
            <a:avLst/>
          </a:prstGeom>
          <a:ln w="63500">
            <a:gradFill flip="none" rotWithShape="1">
              <a:gsLst>
                <a:gs pos="1000">
                  <a:schemeClr val="tx2"/>
                </a:gs>
                <a:gs pos="9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1D6E3780-E9F6-431B-90E6-BBA71CBC8882}"/>
              </a:ext>
            </a:extLst>
          </p:cNvPr>
          <p:cNvGrpSpPr/>
          <p:nvPr userDrawn="1"/>
        </p:nvGrpSpPr>
        <p:grpSpPr>
          <a:xfrm>
            <a:off x="10372748" y="-42347"/>
            <a:ext cx="2459093" cy="2519700"/>
            <a:chOff x="7293338" y="-29775"/>
            <a:chExt cx="1729050" cy="1771664"/>
          </a:xfrm>
        </p:grpSpPr>
        <p:sp>
          <p:nvSpPr>
            <p:cNvPr id="7" name="Elipse 5">
              <a:extLst>
                <a:ext uri="{FF2B5EF4-FFF2-40B4-BE49-F238E27FC236}">
                  <a16:creationId xmlns:a16="http://schemas.microsoft.com/office/drawing/2014/main" id="{B78AC843-9293-4013-84FF-144EE7D84A31}"/>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1138" b="1" dirty="0">
                  <a:effectLst>
                    <a:outerShdw blurRad="50800" dist="38100" dir="2700000" algn="tl" rotWithShape="0">
                      <a:prstClr val="black">
                        <a:alpha val="40000"/>
                      </a:prstClr>
                    </a:outerShdw>
                  </a:effectLst>
                  <a:latin typeface="Tahoma"/>
                  <a:cs typeface="Tahoma"/>
                </a:rPr>
                <a:t>Sphere network </a:t>
              </a:r>
            </a:p>
          </p:txBody>
        </p:sp>
        <p:sp>
          <p:nvSpPr>
            <p:cNvPr id="9" name="Elipse 6">
              <a:extLst>
                <a:ext uri="{FF2B5EF4-FFF2-40B4-BE49-F238E27FC236}">
                  <a16:creationId xmlns:a16="http://schemas.microsoft.com/office/drawing/2014/main" id="{85EA256E-86E2-4A12-88BC-8931727CF758}"/>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707" b="1" dirty="0">
                <a:effectLst>
                  <a:outerShdw blurRad="50800" dist="38100" dir="2700000" algn="tl" rotWithShape="0">
                    <a:prstClr val="black">
                      <a:alpha val="40000"/>
                    </a:prstClr>
                  </a:outerShdw>
                </a:effectLst>
                <a:latin typeface="Tahoma"/>
                <a:cs typeface="Tahoma"/>
              </a:endParaRPr>
            </a:p>
          </p:txBody>
        </p:sp>
        <p:sp>
          <p:nvSpPr>
            <p:cNvPr id="10" name="Arco de bloque 7">
              <a:extLst>
                <a:ext uri="{FF2B5EF4-FFF2-40B4-BE49-F238E27FC236}">
                  <a16:creationId xmlns:a16="http://schemas.microsoft.com/office/drawing/2014/main" id="{8DADD2CA-58D2-43A0-98CC-795188F236F5}"/>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1" name="Arco de bloque 9">
              <a:extLst>
                <a:ext uri="{FF2B5EF4-FFF2-40B4-BE49-F238E27FC236}">
                  <a16:creationId xmlns:a16="http://schemas.microsoft.com/office/drawing/2014/main" id="{53006AEE-383E-4808-AA8D-A7495CD9CA85}"/>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dirty="0">
                <a:solidFill>
                  <a:schemeClr val="tx1"/>
                </a:solidFill>
              </a:endParaRPr>
            </a:p>
          </p:txBody>
        </p:sp>
        <p:sp>
          <p:nvSpPr>
            <p:cNvPr id="14" name="Arco de bloque 11">
              <a:extLst>
                <a:ext uri="{FF2B5EF4-FFF2-40B4-BE49-F238E27FC236}">
                  <a16:creationId xmlns:a16="http://schemas.microsoft.com/office/drawing/2014/main" id="{156C29BC-2BEC-48EB-A236-013F268491CF}"/>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5" name="Arco de bloque 13">
              <a:extLst>
                <a:ext uri="{FF2B5EF4-FFF2-40B4-BE49-F238E27FC236}">
                  <a16:creationId xmlns:a16="http://schemas.microsoft.com/office/drawing/2014/main" id="{FABA3E8C-C192-4B79-B6FA-5B05D629AF1F}"/>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6" name="Arco de bloque 15">
              <a:extLst>
                <a:ext uri="{FF2B5EF4-FFF2-40B4-BE49-F238E27FC236}">
                  <a16:creationId xmlns:a16="http://schemas.microsoft.com/office/drawing/2014/main" id="{E991F05D-D8A4-4CCF-B0D6-85E3F6CB0B6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grpSp>
    </p:spTree>
    <p:extLst>
      <p:ext uri="{BB962C8B-B14F-4D97-AF65-F5344CB8AC3E}">
        <p14:creationId xmlns:p14="http://schemas.microsoft.com/office/powerpoint/2010/main" val="3245679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7823199" y="4876659"/>
            <a:ext cx="5183511"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2" name="Title 1"/>
          <p:cNvSpPr>
            <a:spLocks noGrp="1"/>
          </p:cNvSpPr>
          <p:nvPr>
            <p:ph type="title"/>
          </p:nvPr>
        </p:nvSpPr>
        <p:spPr>
          <a:xfrm>
            <a:off x="650241" y="0"/>
            <a:ext cx="11704320"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2643183"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650239" y="9002097"/>
            <a:ext cx="8963191"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1054574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grpSp>
        <p:nvGrpSpPr>
          <p:cNvPr id="5" name="Group 4">
            <a:extLst>
              <a:ext uri="{FF2B5EF4-FFF2-40B4-BE49-F238E27FC236}">
                <a16:creationId xmlns:a16="http://schemas.microsoft.com/office/drawing/2014/main" id="{51571B85-A172-4F3C-B297-921D67E324D5}"/>
              </a:ext>
            </a:extLst>
          </p:cNvPr>
          <p:cNvGrpSpPr/>
          <p:nvPr userDrawn="1"/>
        </p:nvGrpSpPr>
        <p:grpSpPr>
          <a:xfrm>
            <a:off x="10372748" y="-42347"/>
            <a:ext cx="2459093" cy="2519700"/>
            <a:chOff x="7293338" y="-29775"/>
            <a:chExt cx="1729050" cy="1771664"/>
          </a:xfrm>
        </p:grpSpPr>
        <p:sp>
          <p:nvSpPr>
            <p:cNvPr id="6" name="Elipse 5">
              <a:extLst>
                <a:ext uri="{FF2B5EF4-FFF2-40B4-BE49-F238E27FC236}">
                  <a16:creationId xmlns:a16="http://schemas.microsoft.com/office/drawing/2014/main" id="{A8DCF33E-D243-4237-B7BF-F6AD908C9E3E}"/>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1138" b="1" dirty="0">
                  <a:effectLst>
                    <a:outerShdw blurRad="50800" dist="38100" dir="2700000" algn="tl" rotWithShape="0">
                      <a:prstClr val="black">
                        <a:alpha val="40000"/>
                      </a:prstClr>
                    </a:outerShdw>
                  </a:effectLst>
                  <a:latin typeface="Tahoma"/>
                  <a:cs typeface="Tahoma"/>
                </a:rPr>
                <a:t>Sphere network </a:t>
              </a:r>
            </a:p>
          </p:txBody>
        </p:sp>
        <p:sp>
          <p:nvSpPr>
            <p:cNvPr id="7" name="Elipse 6">
              <a:extLst>
                <a:ext uri="{FF2B5EF4-FFF2-40B4-BE49-F238E27FC236}">
                  <a16:creationId xmlns:a16="http://schemas.microsoft.com/office/drawing/2014/main" id="{C85D97BD-2CEE-41B8-A31F-EA9837D5E9FA}"/>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707" b="1" dirty="0">
                <a:effectLst>
                  <a:outerShdw blurRad="50800" dist="38100" dir="2700000" algn="tl" rotWithShape="0">
                    <a:prstClr val="black">
                      <a:alpha val="40000"/>
                    </a:prstClr>
                  </a:outerShdw>
                </a:effectLst>
                <a:latin typeface="Tahoma"/>
                <a:cs typeface="Tahoma"/>
              </a:endParaRPr>
            </a:p>
          </p:txBody>
        </p:sp>
        <p:sp>
          <p:nvSpPr>
            <p:cNvPr id="8" name="Arco de bloque 7">
              <a:extLst>
                <a:ext uri="{FF2B5EF4-FFF2-40B4-BE49-F238E27FC236}">
                  <a16:creationId xmlns:a16="http://schemas.microsoft.com/office/drawing/2014/main" id="{E3CBA3F5-9926-40A8-802C-9EE2F53E2EA9}"/>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9" name="Arco de bloque 9">
              <a:extLst>
                <a:ext uri="{FF2B5EF4-FFF2-40B4-BE49-F238E27FC236}">
                  <a16:creationId xmlns:a16="http://schemas.microsoft.com/office/drawing/2014/main" id="{0F5A45CF-4AD3-4924-9CF2-E25ED2996C8E}"/>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dirty="0">
                <a:solidFill>
                  <a:schemeClr val="tx1"/>
                </a:solidFill>
              </a:endParaRPr>
            </a:p>
          </p:txBody>
        </p:sp>
        <p:sp>
          <p:nvSpPr>
            <p:cNvPr id="10" name="Arco de bloque 11">
              <a:extLst>
                <a:ext uri="{FF2B5EF4-FFF2-40B4-BE49-F238E27FC236}">
                  <a16:creationId xmlns:a16="http://schemas.microsoft.com/office/drawing/2014/main" id="{93D7C414-4F9C-4159-99AA-776712D139C1}"/>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1" name="Arco de bloque 13">
              <a:extLst>
                <a:ext uri="{FF2B5EF4-FFF2-40B4-BE49-F238E27FC236}">
                  <a16:creationId xmlns:a16="http://schemas.microsoft.com/office/drawing/2014/main" id="{6C0B6190-03EC-4650-BD42-55250E909EAD}"/>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2" name="Arco de bloque 15">
              <a:extLst>
                <a:ext uri="{FF2B5EF4-FFF2-40B4-BE49-F238E27FC236}">
                  <a16:creationId xmlns:a16="http://schemas.microsoft.com/office/drawing/2014/main" id="{3769C1EF-3779-4A7D-BA5B-F9A6FFE777E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grpSp>
    </p:spTree>
    <p:extLst>
      <p:ext uri="{BB962C8B-B14F-4D97-AF65-F5344CB8AC3E}">
        <p14:creationId xmlns:p14="http://schemas.microsoft.com/office/powerpoint/2010/main" val="309700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270001" y="1638300"/>
            <a:ext cx="10464801" cy="1130300"/>
          </a:xfrm>
          <a:prstGeom prst="rect">
            <a:avLst/>
          </a:prstGeom>
        </p:spPr>
        <p:txBody>
          <a:bodyPr anchor="t"/>
          <a:lstStyle>
            <a:lvl1pPr>
              <a:defRPr>
                <a:solidFill>
                  <a:srgbClr val="000000"/>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dirty="0"/>
              <a:t>Title Text</a:t>
            </a:r>
          </a:p>
        </p:txBody>
      </p:sp>
      <p:sp>
        <p:nvSpPr>
          <p:cNvPr id="26" name="Body Level One…"/>
          <p:cNvSpPr txBox="1">
            <a:spLocks noGrp="1"/>
          </p:cNvSpPr>
          <p:nvPr>
            <p:ph type="body" sz="half" idx="1"/>
          </p:nvPr>
        </p:nvSpPr>
        <p:spPr>
          <a:xfrm>
            <a:off x="1270001" y="3302296"/>
            <a:ext cx="10464801" cy="4831360"/>
          </a:xfrm>
          <a:prstGeom prst="rect">
            <a:avLst/>
          </a:prstGeom>
        </p:spPr>
        <p:txBody>
          <a:bodyPr anchor="t"/>
          <a:lstStyle>
            <a:lvl1pPr marL="0" indent="0">
              <a:buSzTx/>
              <a:buNone/>
              <a:defRPr>
                <a:solidFill>
                  <a:schemeClr val="tx2">
                    <a:lumMod val="50000"/>
                  </a:schemeClr>
                </a:solidFill>
              </a:defRPr>
            </a:lvl1pPr>
            <a:lvl2pPr marL="0" indent="0">
              <a:buSzTx/>
              <a:buNone/>
              <a:defRPr>
                <a:solidFill>
                  <a:schemeClr val="tx2">
                    <a:lumMod val="50000"/>
                  </a:schemeClr>
                </a:solidFill>
              </a:defRPr>
            </a:lvl2pPr>
            <a:lvl3pPr marL="0" indent="0">
              <a:buSzTx/>
              <a:buNone/>
              <a:defRPr>
                <a:solidFill>
                  <a:schemeClr val="tx2">
                    <a:lumMod val="50000"/>
                  </a:schemeClr>
                </a:solidFill>
              </a:defRPr>
            </a:lvl3pPr>
            <a:lvl4pPr marL="0" indent="0">
              <a:buSzTx/>
              <a:buNone/>
              <a:defRPr>
                <a:solidFill>
                  <a:schemeClr val="tx2">
                    <a:lumMod val="50000"/>
                  </a:schemeClr>
                </a:solidFill>
              </a:defRPr>
            </a:lvl4pPr>
            <a:lvl5pPr marL="0" indent="0">
              <a:buSzTx/>
              <a:buNone/>
              <a:defRPr>
                <a:solidFill>
                  <a:schemeClr val="tx2">
                    <a:lumMod val="50000"/>
                  </a:schemeClr>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 name="Slide Number"/>
          <p:cNvSpPr txBox="1">
            <a:spLocks noGrp="1"/>
          </p:cNvSpPr>
          <p:nvPr>
            <p:ph type="sldNum" sz="quarter" idx="2"/>
          </p:nvPr>
        </p:nvSpPr>
        <p:spPr>
          <a:xfrm>
            <a:off x="11816859" y="8809567"/>
            <a:ext cx="317276" cy="34290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2892929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6"/>
            <a:ext cx="13004800" cy="1722325"/>
          </a:xfrm>
          <a:prstGeom prst="rect">
            <a:avLst/>
          </a:prstGeom>
        </p:spPr>
      </p:pic>
      <p:sp>
        <p:nvSpPr>
          <p:cNvPr id="3" name="Footer Placeholder 2"/>
          <p:cNvSpPr>
            <a:spLocks noGrp="1"/>
          </p:cNvSpPr>
          <p:nvPr>
            <p:ph type="ftr" sz="quarter" idx="10"/>
          </p:nvPr>
        </p:nvSpPr>
        <p:spPr>
          <a:xfrm>
            <a:off x="650239" y="9002097"/>
            <a:ext cx="8963191" cy="519289"/>
          </a:xfrm>
        </p:spPr>
        <p:txBody>
          <a:bodyPr/>
          <a:lstStyle>
            <a:lvl1pPr>
              <a:defRPr sz="2844">
                <a:solidFill>
                  <a:srgbClr val="1D73C7"/>
                </a:solidFill>
              </a:defRPr>
            </a:lvl1pPr>
          </a:lstStyle>
          <a:p>
            <a:r>
              <a:rPr lang="en-GB" dirty="0"/>
              <a:t>Programme Update</a:t>
            </a:r>
          </a:p>
        </p:txBody>
      </p:sp>
    </p:spTree>
    <p:extLst>
      <p:ext uri="{BB962C8B-B14F-4D97-AF65-F5344CB8AC3E}">
        <p14:creationId xmlns:p14="http://schemas.microsoft.com/office/powerpoint/2010/main" val="2671965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pic>
        <p:nvPicPr>
          <p:cNvPr id="12" name="Picture 11"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2" name="Title 1"/>
          <p:cNvSpPr>
            <a:spLocks noGrp="1"/>
          </p:cNvSpPr>
          <p:nvPr>
            <p:ph type="title"/>
          </p:nvPr>
        </p:nvSpPr>
        <p:spPr>
          <a:xfrm>
            <a:off x="650241" y="0"/>
            <a:ext cx="11704320"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p:nvPr userDrawn="1"/>
        </p:nvCxnSpPr>
        <p:spPr>
          <a:xfrm>
            <a:off x="0" y="1504488"/>
            <a:ext cx="11848818" cy="0"/>
          </a:xfrm>
          <a:prstGeom prst="line">
            <a:avLst/>
          </a:prstGeom>
          <a:ln w="63500">
            <a:gradFill flip="none" rotWithShape="1">
              <a:gsLst>
                <a:gs pos="1000">
                  <a:schemeClr val="tx2"/>
                </a:gs>
                <a:gs pos="9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055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7823199" y="4876659"/>
            <a:ext cx="5183511"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2" name="Title 1"/>
          <p:cNvSpPr>
            <a:spLocks noGrp="1"/>
          </p:cNvSpPr>
          <p:nvPr>
            <p:ph type="title"/>
          </p:nvPr>
        </p:nvSpPr>
        <p:spPr>
          <a:xfrm>
            <a:off x="650241" y="0"/>
            <a:ext cx="11704320"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2643183"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650239" y="9002097"/>
            <a:ext cx="8963191"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692052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1279207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31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374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E71C9B-4F26-3378-5263-19314AECC7E6}"/>
              </a:ext>
            </a:extLst>
          </p:cNvPr>
          <p:cNvSpPr>
            <a:spLocks noGrp="1"/>
          </p:cNvSpPr>
          <p:nvPr>
            <p:ph type="title"/>
          </p:nvPr>
        </p:nvSpPr>
        <p:spPr>
          <a:xfrm>
            <a:off x="887307" y="2431628"/>
            <a:ext cx="11216640" cy="4057226"/>
          </a:xfrm>
        </p:spPr>
        <p:txBody>
          <a:bodyPr anchor="b"/>
          <a:lstStyle>
            <a:lvl1pPr>
              <a:defRPr sz="6400"/>
            </a:lvl1pPr>
          </a:lstStyle>
          <a:p>
            <a:r>
              <a:rPr lang="ru-RU"/>
              <a:t>Образец заголовка</a:t>
            </a:r>
            <a:endParaRPr lang="uk-UA"/>
          </a:p>
        </p:txBody>
      </p:sp>
      <p:sp>
        <p:nvSpPr>
          <p:cNvPr id="3" name="Текст 2">
            <a:extLst>
              <a:ext uri="{FF2B5EF4-FFF2-40B4-BE49-F238E27FC236}">
                <a16:creationId xmlns:a16="http://schemas.microsoft.com/office/drawing/2014/main" id="{C78B172E-7918-E134-1C28-DA0194DC1599}"/>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5D2C503-B6D7-4307-9570-EAEB3BD2DE39}"/>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5" name="Нижний колонтитул 4">
            <a:extLst>
              <a:ext uri="{FF2B5EF4-FFF2-40B4-BE49-F238E27FC236}">
                <a16:creationId xmlns:a16="http://schemas.microsoft.com/office/drawing/2014/main" id="{EF338307-940A-618F-C79B-0B9123291222}"/>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02AEF323-D049-FF78-EE4B-894219FA1998}"/>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526431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6338" y="519295"/>
            <a:ext cx="11216640"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896340" y="2390987"/>
            <a:ext cx="5502204" cy="1171786"/>
          </a:xfrm>
        </p:spPr>
        <p:txBody>
          <a:bodyPr anchor="b"/>
          <a:lstStyle>
            <a:lvl1pPr marL="0" indent="0">
              <a:buNone/>
              <a:defRPr sz="2560" b="1"/>
            </a:lvl1pPr>
            <a:lvl2pPr marL="487650" indent="0">
              <a:buNone/>
              <a:defRPr sz="2133" b="1"/>
            </a:lvl2pPr>
            <a:lvl3pPr marL="975296" indent="0">
              <a:buNone/>
              <a:defRPr sz="1920" b="1"/>
            </a:lvl3pPr>
            <a:lvl4pPr marL="1462945" indent="0">
              <a:buNone/>
              <a:defRPr sz="1707" b="1"/>
            </a:lvl4pPr>
            <a:lvl5pPr marL="1950593" indent="0">
              <a:buNone/>
              <a:defRPr sz="1707" b="1"/>
            </a:lvl5pPr>
            <a:lvl6pPr marL="2438241" indent="0">
              <a:buNone/>
              <a:defRPr sz="1707" b="1"/>
            </a:lvl6pPr>
            <a:lvl7pPr marL="2925888" indent="0">
              <a:buNone/>
              <a:defRPr sz="1707" b="1"/>
            </a:lvl7pPr>
            <a:lvl8pPr marL="3413536" indent="0">
              <a:buNone/>
              <a:defRPr sz="1707" b="1"/>
            </a:lvl8pPr>
            <a:lvl9pPr marL="3901186" indent="0">
              <a:buNone/>
              <a:defRPr sz="1707" b="1"/>
            </a:lvl9pPr>
          </a:lstStyle>
          <a:p>
            <a:pPr lvl="0"/>
            <a:r>
              <a:rPr lang="en-US"/>
              <a:t>Click to edit Master text styles</a:t>
            </a:r>
          </a:p>
        </p:txBody>
      </p:sp>
      <p:sp>
        <p:nvSpPr>
          <p:cNvPr id="4" name="Content Placeholder 3"/>
          <p:cNvSpPr>
            <a:spLocks noGrp="1"/>
          </p:cNvSpPr>
          <p:nvPr>
            <p:ph sz="half" idx="2"/>
          </p:nvPr>
        </p:nvSpPr>
        <p:spPr>
          <a:xfrm>
            <a:off x="896340" y="3562773"/>
            <a:ext cx="550220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583680" y="2390987"/>
            <a:ext cx="5529298" cy="1171786"/>
          </a:xfrm>
        </p:spPr>
        <p:txBody>
          <a:bodyPr anchor="b"/>
          <a:lstStyle>
            <a:lvl1pPr marL="0" indent="0">
              <a:buNone/>
              <a:defRPr sz="2560" b="1"/>
            </a:lvl1pPr>
            <a:lvl2pPr marL="487650" indent="0">
              <a:buNone/>
              <a:defRPr sz="2133" b="1"/>
            </a:lvl2pPr>
            <a:lvl3pPr marL="975296" indent="0">
              <a:buNone/>
              <a:defRPr sz="1920" b="1"/>
            </a:lvl3pPr>
            <a:lvl4pPr marL="1462945" indent="0">
              <a:buNone/>
              <a:defRPr sz="1707" b="1"/>
            </a:lvl4pPr>
            <a:lvl5pPr marL="1950593" indent="0">
              <a:buNone/>
              <a:defRPr sz="1707" b="1"/>
            </a:lvl5pPr>
            <a:lvl6pPr marL="2438241" indent="0">
              <a:buNone/>
              <a:defRPr sz="1707" b="1"/>
            </a:lvl6pPr>
            <a:lvl7pPr marL="2925888" indent="0">
              <a:buNone/>
              <a:defRPr sz="1707" b="1"/>
            </a:lvl7pPr>
            <a:lvl8pPr marL="3413536" indent="0">
              <a:buNone/>
              <a:defRPr sz="1707" b="1"/>
            </a:lvl8pPr>
            <a:lvl9pPr marL="3901186"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9298"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638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hasCustomPrompt="1"/>
          </p:nvPr>
        </p:nvSpPr>
        <p:spPr>
          <a:xfrm>
            <a:off x="5340078" y="1148761"/>
            <a:ext cx="6928938" cy="1190673"/>
          </a:xfrm>
          <a:prstGeom prst="rect">
            <a:avLst/>
          </a:prstGeom>
        </p:spPr>
        <p:txBody>
          <a:bodyPr anchor="t"/>
          <a:lstStyle>
            <a:lvl1pPr algn="l">
              <a:defRPr sz="6000" cap="all">
                <a:solidFill>
                  <a:srgbClr val="000000"/>
                </a:solidFill>
                <a:latin typeface="Open Sans Light"/>
                <a:ea typeface="Open Sans Light"/>
                <a:cs typeface="Open Sans Light"/>
                <a:sym typeface="Open Sans Light"/>
              </a:defRPr>
            </a:lvl1pPr>
          </a:lstStyle>
          <a:p>
            <a:r>
              <a:rPr lang="en-US" dirty="0"/>
              <a:t>Welcome and introduction</a:t>
            </a:r>
            <a:endParaRPr dirty="0"/>
          </a:p>
        </p:txBody>
      </p:sp>
      <p:pic>
        <p:nvPicPr>
          <p:cNvPr id="16" name="pasted-image.pdf" descr="pasted-image.pdf"/>
          <p:cNvPicPr>
            <a:picLocks noChangeAspect="1"/>
          </p:cNvPicPr>
          <p:nvPr/>
        </p:nvPicPr>
        <p:blipFill>
          <a:blip r:embed="rId2"/>
          <a:stretch>
            <a:fillRect/>
          </a:stretch>
        </p:blipFill>
        <p:spPr>
          <a:xfrm>
            <a:off x="5088544" y="1137927"/>
            <a:ext cx="142373" cy="1919173"/>
          </a:xfrm>
          <a:prstGeom prst="rect">
            <a:avLst/>
          </a:prstGeom>
          <a:ln w="12700">
            <a:miter lim="400000"/>
          </a:ln>
        </p:spPr>
      </p:pic>
      <p:sp>
        <p:nvSpPr>
          <p:cNvPr id="18" name="Slide Number"/>
          <p:cNvSpPr txBox="1">
            <a:spLocks noGrp="1"/>
          </p:cNvSpPr>
          <p:nvPr>
            <p:ph type="sldNum" sz="quarter" idx="2"/>
          </p:nvPr>
        </p:nvSpPr>
        <p:spPr>
          <a:xfrm>
            <a:off x="6496052" y="9251951"/>
            <a:ext cx="320601" cy="318036"/>
          </a:xfrm>
          <a:prstGeom prst="rect">
            <a:avLst/>
          </a:prstGeom>
        </p:spPr>
        <p:txBody>
          <a:bodyPr/>
          <a:lstStyle/>
          <a:p>
            <a:fld id="{86CB4B4D-7CA3-9044-876B-883B54F8677D}" type="slidenum">
              <a:t>‹#›</a:t>
            </a:fld>
            <a:endParaRPr/>
          </a:p>
        </p:txBody>
      </p:sp>
      <p:pic>
        <p:nvPicPr>
          <p:cNvPr id="7" name="pasted-image.pdf" descr="pasted-image.pdf">
            <a:extLst>
              <a:ext uri="{FF2B5EF4-FFF2-40B4-BE49-F238E27FC236}">
                <a16:creationId xmlns:a16="http://schemas.microsoft.com/office/drawing/2014/main" id="{043A524B-843B-493A-AF6F-A1C24B07C97E}"/>
              </a:ext>
            </a:extLst>
          </p:cNvPr>
          <p:cNvPicPr>
            <a:picLocks noChangeAspect="1"/>
          </p:cNvPicPr>
          <p:nvPr userDrawn="1"/>
        </p:nvPicPr>
        <p:blipFill>
          <a:blip r:embed="rId3"/>
          <a:stretch>
            <a:fillRect/>
          </a:stretch>
        </p:blipFill>
        <p:spPr>
          <a:xfrm>
            <a:off x="357460" y="683370"/>
            <a:ext cx="4402797" cy="2513867"/>
          </a:xfrm>
          <a:prstGeom prst="rect">
            <a:avLst/>
          </a:prstGeom>
          <a:ln w="12700">
            <a:miter lim="400000"/>
          </a:ln>
        </p:spPr>
      </p:pic>
    </p:spTree>
    <p:extLst>
      <p:ext uri="{BB962C8B-B14F-4D97-AF65-F5344CB8AC3E}">
        <p14:creationId xmlns:p14="http://schemas.microsoft.com/office/powerpoint/2010/main" val="387990840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294519" y="70423"/>
            <a:ext cx="10464800" cy="1130300"/>
          </a:xfrm>
          <a:prstGeom prst="rect">
            <a:avLst/>
          </a:prstGeom>
        </p:spPr>
        <p:txBody>
          <a:bodyPr anchor="t"/>
          <a:lstStyle/>
          <a:p>
            <a:r>
              <a:rPr dirty="0"/>
              <a:t>Title Text</a:t>
            </a:r>
          </a:p>
        </p:txBody>
      </p:sp>
      <p:sp>
        <p:nvSpPr>
          <p:cNvPr id="26" name="Body Level One…"/>
          <p:cNvSpPr txBox="1">
            <a:spLocks noGrp="1"/>
          </p:cNvSpPr>
          <p:nvPr>
            <p:ph type="body" sz="half" idx="1"/>
          </p:nvPr>
        </p:nvSpPr>
        <p:spPr>
          <a:xfrm>
            <a:off x="923965" y="1200723"/>
            <a:ext cx="10464800" cy="4831360"/>
          </a:xfrm>
          <a:prstGeom prst="rect">
            <a:avLst/>
          </a:prstGeom>
        </p:spPr>
        <p:txBody>
          <a:bodyPr anchor="t"/>
          <a:lstStyle>
            <a:lvl1pPr marL="0" indent="0" algn="l">
              <a:buSzTx/>
              <a:buNone/>
              <a:defRPr/>
            </a:lvl1pPr>
            <a:lvl2pPr marL="0" indent="0" algn="l">
              <a:buSzTx/>
              <a:buNone/>
              <a:defRPr/>
            </a:lvl2pPr>
            <a:lvl3pPr marL="0" indent="0" algn="l">
              <a:buSzTx/>
              <a:buNone/>
              <a:defRPr/>
            </a:lvl3pPr>
            <a:lvl4pPr marL="0" indent="0" algn="l">
              <a:buSzTx/>
              <a:buNone/>
              <a:defRPr/>
            </a:lvl4pPr>
            <a:lvl5pPr marL="0" indent="0" algn="l">
              <a:buSzTx/>
              <a:buNone/>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xfrm>
            <a:off x="2542744" y="8809568"/>
            <a:ext cx="320601" cy="31803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356074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EE5E75-E4E7-46C0-B2F7-607B74EAFE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79" y="-7099"/>
            <a:ext cx="4736922" cy="9760699"/>
          </a:xfrm>
          <a:prstGeom prst="rect">
            <a:avLst/>
          </a:prstGeom>
        </p:spPr>
      </p:pic>
      <p:sp>
        <p:nvSpPr>
          <p:cNvPr id="35" name="Title Text"/>
          <p:cNvSpPr txBox="1">
            <a:spLocks noGrp="1"/>
          </p:cNvSpPr>
          <p:nvPr>
            <p:ph type="title"/>
          </p:nvPr>
        </p:nvSpPr>
        <p:spPr>
          <a:xfrm>
            <a:off x="4771028" y="1638300"/>
            <a:ext cx="6963772" cy="1130300"/>
          </a:xfrm>
          <a:prstGeom prst="rect">
            <a:avLst/>
          </a:prstGeom>
        </p:spPr>
        <p:txBody>
          <a:bodyPr anchor="t"/>
          <a:lstStyle>
            <a:lvl1pPr>
              <a:defRPr>
                <a:solidFill>
                  <a:schemeClr val="tx2">
                    <a:lumMod val="50000"/>
                  </a:schemeClr>
                </a:solidFill>
              </a:defRPr>
            </a:lvl1pPr>
          </a:lstStyle>
          <a:p>
            <a:r>
              <a:t>Title Text</a:t>
            </a:r>
          </a:p>
        </p:txBody>
      </p:sp>
      <p:sp>
        <p:nvSpPr>
          <p:cNvPr id="36" name="Body Level One…"/>
          <p:cNvSpPr txBox="1">
            <a:spLocks noGrp="1"/>
          </p:cNvSpPr>
          <p:nvPr>
            <p:ph type="body" sz="half" idx="1"/>
          </p:nvPr>
        </p:nvSpPr>
        <p:spPr>
          <a:xfrm>
            <a:off x="5000482" y="3302296"/>
            <a:ext cx="7138831" cy="4831360"/>
          </a:xfrm>
          <a:prstGeom prst="rect">
            <a:avLst/>
          </a:prstGeom>
        </p:spPr>
        <p:txBody>
          <a:bodyPr anchor="t"/>
          <a:lstStyle>
            <a:lvl1pPr marL="0" indent="0">
              <a:buSzTx/>
              <a:buNone/>
              <a:defRPr>
                <a:solidFill>
                  <a:srgbClr val="FFFFFF"/>
                </a:solidFill>
              </a:defRPr>
            </a:lvl1pPr>
            <a:lvl2pPr marL="0" indent="0">
              <a:buSzTx/>
              <a:buNone/>
              <a:defRPr>
                <a:solidFill>
                  <a:srgbClr val="FFFFFF"/>
                </a:solidFill>
              </a:defRPr>
            </a:lvl2pPr>
            <a:lvl3pPr marL="0" indent="0">
              <a:buSzTx/>
              <a:buNone/>
              <a:defRPr>
                <a:solidFill>
                  <a:srgbClr val="FFFFFF"/>
                </a:solidFill>
              </a:defRPr>
            </a:lvl3pPr>
            <a:lvl4pPr marL="0" indent="0">
              <a:buSzTx/>
              <a:buNone/>
              <a:defRPr>
                <a:solidFill>
                  <a:srgbClr val="FFFFFF"/>
                </a:solidFill>
              </a:defRPr>
            </a:lvl4pPr>
            <a:lvl5pPr marL="0" indent="0">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7" name="pasted-image.pdf" descr="pasted-image.pdf"/>
          <p:cNvPicPr>
            <a:picLocks noChangeAspect="1"/>
          </p:cNvPicPr>
          <p:nvPr userDrawn="1"/>
        </p:nvPicPr>
        <p:blipFill>
          <a:blip r:embed="rId3"/>
          <a:stretch>
            <a:fillRect/>
          </a:stretch>
        </p:blipFill>
        <p:spPr>
          <a:xfrm>
            <a:off x="2405591" y="8668092"/>
            <a:ext cx="49814" cy="406402"/>
          </a:xfrm>
          <a:prstGeom prst="rect">
            <a:avLst/>
          </a:prstGeom>
          <a:ln w="12700">
            <a:miter lim="400000"/>
          </a:ln>
        </p:spPr>
      </p:pic>
      <p:sp>
        <p:nvSpPr>
          <p:cNvPr id="38" name="Page"/>
          <p:cNvSpPr txBox="1"/>
          <p:nvPr userDrawn="1"/>
        </p:nvSpPr>
        <p:spPr>
          <a:xfrm>
            <a:off x="2511118" y="8584061"/>
            <a:ext cx="600800" cy="3180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cap="all">
                <a:solidFill>
                  <a:srgbClr val="FFFFFF"/>
                </a:solidFill>
                <a:latin typeface="Open Sans Bold"/>
                <a:ea typeface="Open Sans Bold"/>
                <a:cs typeface="Open Sans Bold"/>
                <a:sym typeface="Open Sans Bold"/>
              </a:defRPr>
            </a:lvl1pPr>
          </a:lstStyle>
          <a:p>
            <a:r>
              <a:rPr lang="en-US" sz="1400" dirty="0"/>
              <a:t>SLIDE</a:t>
            </a:r>
            <a:endParaRPr sz="1400" dirty="0"/>
          </a:p>
        </p:txBody>
      </p:sp>
      <p:pic>
        <p:nvPicPr>
          <p:cNvPr id="39" name="pasted-image.pdf" descr="pasted-image.pdf"/>
          <p:cNvPicPr>
            <a:picLocks noChangeAspect="1"/>
          </p:cNvPicPr>
          <p:nvPr/>
        </p:nvPicPr>
        <p:blipFill>
          <a:blip r:embed="rId4"/>
          <a:stretch>
            <a:fillRect/>
          </a:stretch>
        </p:blipFill>
        <p:spPr>
          <a:xfrm>
            <a:off x="391822" y="8489918"/>
            <a:ext cx="1832561" cy="1048626"/>
          </a:xfrm>
          <a:prstGeom prst="rect">
            <a:avLst/>
          </a:prstGeom>
          <a:ln w="12700">
            <a:miter lim="400000"/>
          </a:ln>
        </p:spPr>
      </p:pic>
      <p:sp>
        <p:nvSpPr>
          <p:cNvPr id="40" name="Slide Number"/>
          <p:cNvSpPr txBox="1">
            <a:spLocks noGrp="1"/>
          </p:cNvSpPr>
          <p:nvPr>
            <p:ph type="sldNum" sz="quarter" idx="2"/>
          </p:nvPr>
        </p:nvSpPr>
        <p:spPr>
          <a:xfrm>
            <a:off x="2519400" y="8806580"/>
            <a:ext cx="333425" cy="318036"/>
          </a:xfrm>
          <a:prstGeom prst="rect">
            <a:avLst/>
          </a:prstGeom>
        </p:spPr>
        <p:txBody>
          <a:bodyPr/>
          <a:lstStyle>
            <a:lvl1pPr>
              <a:defRPr b="1">
                <a:solidFill>
                  <a:schemeClr val="bg1"/>
                </a:solidFill>
              </a:defRPr>
            </a:lvl1pPr>
          </a:lstStyle>
          <a:p>
            <a:fld id="{86CB4B4D-7CA3-9044-876B-883B54F8677D}" type="slidenum">
              <a:rPr lang="en-US" smtClean="0"/>
              <a:pPr/>
              <a:t>‹#›</a:t>
            </a:fld>
            <a:endParaRPr lang="en-US" dirty="0"/>
          </a:p>
        </p:txBody>
      </p:sp>
      <p:sp>
        <p:nvSpPr>
          <p:cNvPr id="10" name="TextBox 9">
            <a:extLst>
              <a:ext uri="{FF2B5EF4-FFF2-40B4-BE49-F238E27FC236}">
                <a16:creationId xmlns:a16="http://schemas.microsoft.com/office/drawing/2014/main" id="{8A22E215-9954-4806-9D9A-1A1420963F8F}"/>
              </a:ext>
            </a:extLst>
          </p:cNvPr>
          <p:cNvSpPr txBox="1"/>
          <p:nvPr userDrawn="1"/>
        </p:nvSpPr>
        <p:spPr>
          <a:xfrm>
            <a:off x="251348" y="2076567"/>
            <a:ext cx="3654846" cy="1738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bg1"/>
                </a:solidFill>
                <a:effectLst/>
                <a:uFillTx/>
                <a:latin typeface="Open Sans Regular"/>
                <a:ea typeface="Open Sans Regular"/>
                <a:cs typeface="Open Sans Regular"/>
                <a:sym typeface="Open Sans Regular"/>
              </a:rPr>
              <a:t>Learning </a:t>
            </a:r>
          </a:p>
          <a:p>
            <a:pPr marL="171450" marR="0" indent="0" algn="ctr" defTabSz="43815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a:ln>
                  <a:noFill/>
                </a:ln>
                <a:solidFill>
                  <a:schemeClr val="bg1"/>
                </a:solidFill>
                <a:effectLst/>
                <a:uFillTx/>
                <a:latin typeface="Open Sans Regular"/>
                <a:ea typeface="Open Sans Regular"/>
                <a:cs typeface="Open Sans Regular"/>
                <a:sym typeface="Open Sans Regular"/>
              </a:rPr>
              <a:t> objectives</a:t>
            </a:r>
            <a:endParaRPr kumimoji="0" lang="en-US" sz="5400" b="1" i="0" u="none" strike="noStrike" cap="none" spc="0" normalizeH="0" baseline="0" dirty="0">
              <a:ln>
                <a:noFill/>
              </a:ln>
              <a:solidFill>
                <a:schemeClr val="bg1"/>
              </a:solidFill>
              <a:effectLst/>
              <a:uFillTx/>
              <a:latin typeface="Open Sans Regular"/>
              <a:ea typeface="Open Sans Regular"/>
              <a:cs typeface="Open Sans Regular"/>
              <a:sym typeface="Open Sans Regular"/>
            </a:endParaRPr>
          </a:p>
        </p:txBody>
      </p:sp>
      <p:sp>
        <p:nvSpPr>
          <p:cNvPr id="11" name="Oval 10">
            <a:extLst>
              <a:ext uri="{FF2B5EF4-FFF2-40B4-BE49-F238E27FC236}">
                <a16:creationId xmlns:a16="http://schemas.microsoft.com/office/drawing/2014/main" id="{BA8CD374-DE7D-43EA-9F94-1DD0DF2811CA}"/>
              </a:ext>
            </a:extLst>
          </p:cNvPr>
          <p:cNvSpPr/>
          <p:nvPr userDrawn="1"/>
        </p:nvSpPr>
        <p:spPr>
          <a:xfrm>
            <a:off x="3353888" y="5119496"/>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2" name="Oval 11">
            <a:extLst>
              <a:ext uri="{FF2B5EF4-FFF2-40B4-BE49-F238E27FC236}">
                <a16:creationId xmlns:a16="http://schemas.microsoft.com/office/drawing/2014/main" id="{373BD401-B204-477D-A258-15956F87BFBD}"/>
              </a:ext>
            </a:extLst>
          </p:cNvPr>
          <p:cNvSpPr/>
          <p:nvPr userDrawn="1"/>
        </p:nvSpPr>
        <p:spPr>
          <a:xfrm>
            <a:off x="1057232" y="5600513"/>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3" name="Oval 12">
            <a:extLst>
              <a:ext uri="{FF2B5EF4-FFF2-40B4-BE49-F238E27FC236}">
                <a16:creationId xmlns:a16="http://schemas.microsoft.com/office/drawing/2014/main" id="{665F1934-5DEE-4B6F-82A1-91C94ED66EC1}"/>
              </a:ext>
            </a:extLst>
          </p:cNvPr>
          <p:cNvSpPr/>
          <p:nvPr userDrawn="1"/>
        </p:nvSpPr>
        <p:spPr>
          <a:xfrm>
            <a:off x="2253778" y="5652896"/>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4" name="Oval 13">
            <a:extLst>
              <a:ext uri="{FF2B5EF4-FFF2-40B4-BE49-F238E27FC236}">
                <a16:creationId xmlns:a16="http://schemas.microsoft.com/office/drawing/2014/main" id="{603988E4-17E3-4E17-A8A9-FA733984BEF0}"/>
              </a:ext>
            </a:extLst>
          </p:cNvPr>
          <p:cNvSpPr/>
          <p:nvPr userDrawn="1"/>
        </p:nvSpPr>
        <p:spPr>
          <a:xfrm>
            <a:off x="175001" y="4809932"/>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5" name="Oval 14">
            <a:extLst>
              <a:ext uri="{FF2B5EF4-FFF2-40B4-BE49-F238E27FC236}">
                <a16:creationId xmlns:a16="http://schemas.microsoft.com/office/drawing/2014/main" id="{7D045646-DD89-4624-8E95-9D8CB247E220}"/>
              </a:ext>
            </a:extLst>
          </p:cNvPr>
          <p:cNvSpPr/>
          <p:nvPr userDrawn="1"/>
        </p:nvSpPr>
        <p:spPr>
          <a:xfrm>
            <a:off x="1075087" y="337934"/>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6" name="Oval 15">
            <a:extLst>
              <a:ext uri="{FF2B5EF4-FFF2-40B4-BE49-F238E27FC236}">
                <a16:creationId xmlns:a16="http://schemas.microsoft.com/office/drawing/2014/main" id="{8ACE747F-5601-408E-A284-04E991B5B0CB}"/>
              </a:ext>
            </a:extLst>
          </p:cNvPr>
          <p:cNvSpPr/>
          <p:nvPr userDrawn="1"/>
        </p:nvSpPr>
        <p:spPr>
          <a:xfrm>
            <a:off x="192856" y="1004692"/>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7" name="Oval 16">
            <a:extLst>
              <a:ext uri="{FF2B5EF4-FFF2-40B4-BE49-F238E27FC236}">
                <a16:creationId xmlns:a16="http://schemas.microsoft.com/office/drawing/2014/main" id="{EAE39682-91C7-46FF-A65B-27005750B901}"/>
              </a:ext>
            </a:extLst>
          </p:cNvPr>
          <p:cNvSpPr/>
          <p:nvPr userDrawn="1"/>
        </p:nvSpPr>
        <p:spPr>
          <a:xfrm>
            <a:off x="90896" y="6298264"/>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8" name="Oval 17">
            <a:extLst>
              <a:ext uri="{FF2B5EF4-FFF2-40B4-BE49-F238E27FC236}">
                <a16:creationId xmlns:a16="http://schemas.microsoft.com/office/drawing/2014/main" id="{5892AB23-FC02-44D7-8FF0-02B234D00C47}"/>
              </a:ext>
            </a:extLst>
          </p:cNvPr>
          <p:cNvSpPr/>
          <p:nvPr userDrawn="1"/>
        </p:nvSpPr>
        <p:spPr>
          <a:xfrm>
            <a:off x="2126020" y="6998846"/>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9" name="Oval 18">
            <a:extLst>
              <a:ext uri="{FF2B5EF4-FFF2-40B4-BE49-F238E27FC236}">
                <a16:creationId xmlns:a16="http://schemas.microsoft.com/office/drawing/2014/main" id="{98FB21B8-E4AD-4633-83D1-A7C8732FDBF0}"/>
              </a:ext>
            </a:extLst>
          </p:cNvPr>
          <p:cNvSpPr/>
          <p:nvPr userDrawn="1"/>
        </p:nvSpPr>
        <p:spPr>
          <a:xfrm>
            <a:off x="1617454" y="8256214"/>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0" name="Oval 19">
            <a:extLst>
              <a:ext uri="{FF2B5EF4-FFF2-40B4-BE49-F238E27FC236}">
                <a16:creationId xmlns:a16="http://schemas.microsoft.com/office/drawing/2014/main" id="{B664045A-1DB3-45FF-BEAE-03007B19879C}"/>
              </a:ext>
            </a:extLst>
          </p:cNvPr>
          <p:cNvSpPr/>
          <p:nvPr userDrawn="1"/>
        </p:nvSpPr>
        <p:spPr>
          <a:xfrm>
            <a:off x="3022753" y="7934676"/>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1" name="Oval 20">
            <a:extLst>
              <a:ext uri="{FF2B5EF4-FFF2-40B4-BE49-F238E27FC236}">
                <a16:creationId xmlns:a16="http://schemas.microsoft.com/office/drawing/2014/main" id="{76E15AEC-65DB-4293-AE4E-9A0493FA6690}"/>
              </a:ext>
            </a:extLst>
          </p:cNvPr>
          <p:cNvSpPr/>
          <p:nvPr userDrawn="1"/>
        </p:nvSpPr>
        <p:spPr>
          <a:xfrm>
            <a:off x="4108062" y="6145450"/>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2" name="Oval 21">
            <a:extLst>
              <a:ext uri="{FF2B5EF4-FFF2-40B4-BE49-F238E27FC236}">
                <a16:creationId xmlns:a16="http://schemas.microsoft.com/office/drawing/2014/main" id="{A40B9A37-74F8-4DA1-B76F-1B3F3D1ECFAC}"/>
              </a:ext>
            </a:extLst>
          </p:cNvPr>
          <p:cNvSpPr/>
          <p:nvPr userDrawn="1"/>
        </p:nvSpPr>
        <p:spPr>
          <a:xfrm>
            <a:off x="278687" y="7793777"/>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3" name="Oval 22">
            <a:extLst>
              <a:ext uri="{FF2B5EF4-FFF2-40B4-BE49-F238E27FC236}">
                <a16:creationId xmlns:a16="http://schemas.microsoft.com/office/drawing/2014/main" id="{87C3606F-D2F7-4578-93CE-BE4BD279FB90}"/>
              </a:ext>
            </a:extLst>
          </p:cNvPr>
          <p:cNvSpPr/>
          <p:nvPr userDrawn="1"/>
        </p:nvSpPr>
        <p:spPr>
          <a:xfrm>
            <a:off x="3242205" y="6631811"/>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4" name="Oval 23">
            <a:extLst>
              <a:ext uri="{FF2B5EF4-FFF2-40B4-BE49-F238E27FC236}">
                <a16:creationId xmlns:a16="http://schemas.microsoft.com/office/drawing/2014/main" id="{B8882536-B02B-4BE7-95DB-754380B43616}"/>
              </a:ext>
            </a:extLst>
          </p:cNvPr>
          <p:cNvSpPr/>
          <p:nvPr userDrawn="1"/>
        </p:nvSpPr>
        <p:spPr>
          <a:xfrm>
            <a:off x="1073310" y="6998846"/>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Tree>
    <p:extLst>
      <p:ext uri="{BB962C8B-B14F-4D97-AF65-F5344CB8AC3E}">
        <p14:creationId xmlns:p14="http://schemas.microsoft.com/office/powerpoint/2010/main" val="196826786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5211063" y="1212257"/>
            <a:ext cx="7098913" cy="1190673"/>
          </a:xfrm>
          <a:prstGeom prst="rect">
            <a:avLst/>
          </a:prstGeom>
        </p:spPr>
        <p:txBody>
          <a:bodyPr anchor="t"/>
          <a:lstStyle>
            <a:lvl1pPr algn="l">
              <a:defRPr sz="4500" cap="all">
                <a:solidFill>
                  <a:srgbClr val="000000"/>
                </a:solidFill>
                <a:latin typeface="Open Sans Light"/>
                <a:ea typeface="Open Sans Light"/>
                <a:cs typeface="Open Sans Light"/>
                <a:sym typeface="Open Sans Light"/>
              </a:defRPr>
            </a:lvl1pPr>
          </a:lstStyle>
          <a:p>
            <a:r>
              <a:t>Title Text</a:t>
            </a:r>
          </a:p>
        </p:txBody>
      </p:sp>
      <p:pic>
        <p:nvPicPr>
          <p:cNvPr id="15" name="pasted-image.pdf" descr="pasted-image.pdf"/>
          <p:cNvPicPr>
            <a:picLocks noChangeAspect="1"/>
          </p:cNvPicPr>
          <p:nvPr/>
        </p:nvPicPr>
        <p:blipFill>
          <a:blip r:embed="rId2"/>
          <a:stretch>
            <a:fillRect/>
          </a:stretch>
        </p:blipFill>
        <p:spPr>
          <a:xfrm>
            <a:off x="357460" y="683370"/>
            <a:ext cx="4402797" cy="2513867"/>
          </a:xfrm>
          <a:prstGeom prst="rect">
            <a:avLst/>
          </a:prstGeom>
          <a:ln w="12700">
            <a:miter lim="400000"/>
          </a:ln>
        </p:spPr>
      </p:pic>
      <p:pic>
        <p:nvPicPr>
          <p:cNvPr id="16" name="pasted-image.pdf" descr="pasted-image.pdf"/>
          <p:cNvPicPr>
            <a:picLocks noChangeAspect="1"/>
          </p:cNvPicPr>
          <p:nvPr/>
        </p:nvPicPr>
        <p:blipFill>
          <a:blip r:embed="rId3"/>
          <a:stretch>
            <a:fillRect/>
          </a:stretch>
        </p:blipFill>
        <p:spPr>
          <a:xfrm>
            <a:off x="4919975" y="1205810"/>
            <a:ext cx="131370" cy="1770855"/>
          </a:xfrm>
          <a:prstGeom prst="rect">
            <a:avLst/>
          </a:prstGeom>
          <a:ln w="12700">
            <a:miter lim="400000"/>
          </a:ln>
        </p:spPr>
      </p:pic>
    </p:spTree>
    <p:extLst>
      <p:ext uri="{BB962C8B-B14F-4D97-AF65-F5344CB8AC3E}">
        <p14:creationId xmlns:p14="http://schemas.microsoft.com/office/powerpoint/2010/main" val="42549375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270000" y="1638300"/>
            <a:ext cx="10464800" cy="1130300"/>
          </a:xfrm>
          <a:prstGeom prst="rect">
            <a:avLst/>
          </a:prstGeom>
        </p:spPr>
        <p:txBody>
          <a:bodyPr anchor="t"/>
          <a:lstStyle/>
          <a:p>
            <a:r>
              <a:t>Title Text</a:t>
            </a:r>
          </a:p>
        </p:txBody>
      </p:sp>
      <p:sp>
        <p:nvSpPr>
          <p:cNvPr id="26" name="Body Level One…"/>
          <p:cNvSpPr txBox="1">
            <a:spLocks noGrp="1"/>
          </p:cNvSpPr>
          <p:nvPr>
            <p:ph type="body" sz="half" idx="1"/>
          </p:nvPr>
        </p:nvSpPr>
        <p:spPr>
          <a:xfrm>
            <a:off x="1270000" y="3302296"/>
            <a:ext cx="10464800" cy="4831360"/>
          </a:xfrm>
          <a:prstGeom prst="rect">
            <a:avLst/>
          </a:prstGeom>
        </p:spPr>
        <p:txBody>
          <a:bodyPr anchor="t"/>
          <a:lstStyle>
            <a:lvl1pPr marL="0" indent="0">
              <a:buSzTx/>
              <a:buNone/>
              <a:defRPr>
                <a:solidFill>
                  <a:srgbClr val="000000"/>
                </a:solidFill>
              </a:defRPr>
            </a:lvl1pPr>
            <a:lvl2pPr marL="0" indent="0">
              <a:buSzTx/>
              <a:buNone/>
              <a:defRPr>
                <a:solidFill>
                  <a:srgbClr val="000000"/>
                </a:solidFill>
              </a:defRPr>
            </a:lvl2pPr>
            <a:lvl3pPr marL="0" indent="0">
              <a:buSzTx/>
              <a:buNone/>
              <a:defRPr>
                <a:solidFill>
                  <a:srgbClr val="000000"/>
                </a:solidFill>
              </a:defRPr>
            </a:lvl3pPr>
            <a:lvl4pPr marL="0" indent="0">
              <a:buSzTx/>
              <a:buNone/>
              <a:defRPr>
                <a:solidFill>
                  <a:srgbClr val="000000"/>
                </a:solidFill>
              </a:defRPr>
            </a:lvl4pPr>
            <a:lvl5pPr marL="0" indent="0">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F0B512A-891C-4556-9A20-473CF1CDBEDA}"/>
              </a:ext>
            </a:extLst>
          </p:cNvPr>
          <p:cNvSpPr txBox="1">
            <a:spLocks noGrp="1"/>
          </p:cNvSpPr>
          <p:nvPr>
            <p:ph type="sldNum" sz="quarter" idx="2"/>
          </p:nvPr>
        </p:nvSpPr>
        <p:spPr>
          <a:xfrm>
            <a:off x="2049163" y="9029316"/>
            <a:ext cx="269304" cy="264175"/>
          </a:xfrm>
          <a:prstGeom prst="rect">
            <a:avLst/>
          </a:prstGeom>
          <a:ln w="12700">
            <a:miter lim="400000"/>
          </a:ln>
        </p:spPr>
        <p:txBody>
          <a:bodyPr wrap="none" lIns="50800" tIns="50800" rIns="50800" bIns="50800">
            <a:spAutoFit/>
          </a:bodyPr>
          <a:lstStyle>
            <a:lvl1pPr algn="l">
              <a:defRPr sz="1050">
                <a:solidFill>
                  <a:srgbClr val="00A585"/>
                </a:solidFill>
                <a:latin typeface="Open Sans Bold"/>
                <a:ea typeface="Open Sans Bold"/>
                <a:cs typeface="Open Sans Bold"/>
                <a:sym typeface="Open Sans Bold"/>
              </a:defRPr>
            </a:lvl1pPr>
          </a:lstStyle>
          <a:p>
            <a:fld id="{86CB4B4D-7CA3-9044-876B-883B54F8677D}" type="slidenum">
              <a:rPr/>
              <a:t>‹#›</a:t>
            </a:fld>
            <a:endParaRPr dirty="0"/>
          </a:p>
        </p:txBody>
      </p:sp>
    </p:spTree>
    <p:extLst>
      <p:ext uri="{BB962C8B-B14F-4D97-AF65-F5344CB8AC3E}">
        <p14:creationId xmlns:p14="http://schemas.microsoft.com/office/powerpoint/2010/main" val="224285559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AC41F7-ECA4-4579-BD87-8F6EA1F7E0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79" y="-7099"/>
            <a:ext cx="4736922" cy="9760699"/>
          </a:xfrm>
          <a:prstGeom prst="rect">
            <a:avLst/>
          </a:prstGeom>
        </p:spPr>
      </p:pic>
      <p:sp>
        <p:nvSpPr>
          <p:cNvPr id="35" name="Title Text"/>
          <p:cNvSpPr txBox="1">
            <a:spLocks noGrp="1"/>
          </p:cNvSpPr>
          <p:nvPr>
            <p:ph type="title"/>
          </p:nvPr>
        </p:nvSpPr>
        <p:spPr>
          <a:xfrm>
            <a:off x="1270000" y="1638300"/>
            <a:ext cx="10464800" cy="1130300"/>
          </a:xfrm>
          <a:prstGeom prst="rect">
            <a:avLst/>
          </a:prstGeom>
        </p:spPr>
        <p:txBody>
          <a:bodyPr anchor="t"/>
          <a:lstStyle>
            <a:lvl1pPr>
              <a:defRPr>
                <a:solidFill>
                  <a:srgbClr val="FFFFFF"/>
                </a:solidFill>
              </a:defRPr>
            </a:lvl1pPr>
          </a:lstStyle>
          <a:p>
            <a:r>
              <a:t>Title Text</a:t>
            </a:r>
          </a:p>
        </p:txBody>
      </p:sp>
      <p:sp>
        <p:nvSpPr>
          <p:cNvPr id="36" name="Body Level One…"/>
          <p:cNvSpPr txBox="1">
            <a:spLocks noGrp="1"/>
          </p:cNvSpPr>
          <p:nvPr>
            <p:ph type="body" sz="half" idx="1" hasCustomPrompt="1"/>
          </p:nvPr>
        </p:nvSpPr>
        <p:spPr>
          <a:xfrm>
            <a:off x="1270000" y="3302296"/>
            <a:ext cx="10464800" cy="4831360"/>
          </a:xfrm>
          <a:prstGeom prst="rect">
            <a:avLst/>
          </a:prstGeom>
        </p:spPr>
        <p:txBody>
          <a:bodyPr anchor="t"/>
          <a:lstStyle>
            <a:lvl1pPr marL="0" indent="0">
              <a:buSzTx/>
              <a:buNone/>
              <a:defRPr sz="2400">
                <a:solidFill>
                  <a:srgbClr val="FFFFFF"/>
                </a:solidFill>
              </a:defRPr>
            </a:lvl1pPr>
            <a:lvl2pPr marL="0" indent="0">
              <a:buSzTx/>
              <a:buNone/>
              <a:defRPr>
                <a:solidFill>
                  <a:srgbClr val="FFFFFF"/>
                </a:solidFill>
              </a:defRPr>
            </a:lvl2pPr>
            <a:lvl3pPr marL="0" indent="0">
              <a:buSzTx/>
              <a:buNone/>
              <a:defRPr>
                <a:solidFill>
                  <a:srgbClr val="FFFFFF"/>
                </a:solidFill>
              </a:defRPr>
            </a:lvl3pPr>
            <a:lvl4pPr marL="0" indent="0">
              <a:buSzTx/>
              <a:buNone/>
              <a:defRPr>
                <a:solidFill>
                  <a:srgbClr val="FFFFFF"/>
                </a:solidFill>
              </a:defRPr>
            </a:lvl4pPr>
            <a:lvl5pPr marL="0" indent="0">
              <a:buSzTx/>
              <a:buNone/>
              <a:defRPr>
                <a:solidFill>
                  <a:srgbClr val="FFFFFF"/>
                </a:solidFill>
              </a:defRPr>
            </a:lvl5pPr>
          </a:lstStyle>
          <a:p>
            <a:r>
              <a:rPr dirty="0"/>
              <a:t>Body Level One</a:t>
            </a:r>
          </a:p>
        </p:txBody>
      </p:sp>
      <p:pic>
        <p:nvPicPr>
          <p:cNvPr id="37" name="pasted-image.pdf" descr="pasted-image.pdf"/>
          <p:cNvPicPr>
            <a:picLocks noChangeAspect="1"/>
          </p:cNvPicPr>
          <p:nvPr/>
        </p:nvPicPr>
        <p:blipFill>
          <a:blip r:embed="rId3"/>
          <a:stretch>
            <a:fillRect/>
          </a:stretch>
        </p:blipFill>
        <p:spPr>
          <a:xfrm>
            <a:off x="2012212" y="8691626"/>
            <a:ext cx="49814" cy="406402"/>
          </a:xfrm>
          <a:prstGeom prst="rect">
            <a:avLst/>
          </a:prstGeom>
          <a:ln w="12700">
            <a:miter lim="400000"/>
          </a:ln>
        </p:spPr>
      </p:pic>
      <p:sp>
        <p:nvSpPr>
          <p:cNvPr id="38" name="Page"/>
          <p:cNvSpPr txBox="1"/>
          <p:nvPr/>
        </p:nvSpPr>
        <p:spPr>
          <a:xfrm>
            <a:off x="2117739" y="8647350"/>
            <a:ext cx="600800" cy="238525"/>
          </a:xfrm>
          <a:prstGeom prst="rect">
            <a:avLst/>
          </a:prstGeom>
          <a:ln w="12700">
            <a:miter lim="400000"/>
          </a:ln>
          <a:extLst>
            <a:ext uri="{C572A759-6A51-4108-AA02-DFA0A04FC94B}">
              <ma14:wrappingTextBoxFlag xmlns:ma14="http://schemas.microsoft.com/office/mac/drawingml/2011/main" xmlns="" val="1"/>
            </a:ext>
          </a:extLst>
        </p:spPr>
        <p:txBody>
          <a:bodyPr lIns="38099" tIns="38099" rIns="38099" bIns="38099" anchor="ctr">
            <a:spAutoFit/>
          </a:bodyPr>
          <a:lstStyle>
            <a:lvl1pPr algn="l">
              <a:defRPr sz="1400" cap="all">
                <a:solidFill>
                  <a:srgbClr val="FFFFFF"/>
                </a:solidFill>
                <a:latin typeface="Open Sans Bold"/>
                <a:ea typeface="Open Sans Bold"/>
                <a:cs typeface="Open Sans Bold"/>
                <a:sym typeface="Open Sans Bold"/>
              </a:defRPr>
            </a:lvl1pPr>
          </a:lstStyle>
          <a:p>
            <a:r>
              <a:rPr lang="en-US" sz="1050" dirty="0"/>
              <a:t>Slide</a:t>
            </a:r>
            <a:endParaRPr sz="1050" dirty="0"/>
          </a:p>
        </p:txBody>
      </p:sp>
      <p:pic>
        <p:nvPicPr>
          <p:cNvPr id="39" name="pasted-image.pdf" descr="pasted-image.pdf"/>
          <p:cNvPicPr>
            <a:picLocks noChangeAspect="1"/>
          </p:cNvPicPr>
          <p:nvPr/>
        </p:nvPicPr>
        <p:blipFill>
          <a:blip r:embed="rId4"/>
          <a:stretch>
            <a:fillRect/>
          </a:stretch>
        </p:blipFill>
        <p:spPr>
          <a:xfrm>
            <a:off x="391821" y="8489917"/>
            <a:ext cx="1480167" cy="850971"/>
          </a:xfrm>
          <a:prstGeom prst="rect">
            <a:avLst/>
          </a:prstGeom>
          <a:ln w="12700">
            <a:miter lim="400000"/>
          </a:ln>
        </p:spPr>
      </p:pic>
      <p:sp>
        <p:nvSpPr>
          <p:cNvPr id="40" name="Slide Number"/>
          <p:cNvSpPr txBox="1">
            <a:spLocks noGrp="1"/>
          </p:cNvSpPr>
          <p:nvPr>
            <p:ph type="sldNum" sz="quarter" idx="2"/>
          </p:nvPr>
        </p:nvSpPr>
        <p:spPr>
          <a:xfrm>
            <a:off x="2126020" y="8830113"/>
            <a:ext cx="269304" cy="264175"/>
          </a:xfrm>
          <a:prstGeom prst="rect">
            <a:avLst/>
          </a:prstGeom>
        </p:spPr>
        <p:txBody>
          <a:bodyPr/>
          <a:lstStyle>
            <a:lvl1pPr>
              <a:defRPr>
                <a:solidFill>
                  <a:srgbClr val="FFFFFF"/>
                </a:solidFill>
              </a:defRPr>
            </a:lvl1pPr>
          </a:lstStyle>
          <a:p>
            <a:fld id="{86CB4B4D-7CA3-9044-876B-883B54F8677D}" type="slidenum">
              <a:rPr/>
              <a:t>‹#›</a:t>
            </a:fld>
            <a:endParaRPr dirty="0"/>
          </a:p>
        </p:txBody>
      </p:sp>
      <p:sp>
        <p:nvSpPr>
          <p:cNvPr id="7" name="TextBox 6">
            <a:extLst>
              <a:ext uri="{FF2B5EF4-FFF2-40B4-BE49-F238E27FC236}">
                <a16:creationId xmlns:a16="http://schemas.microsoft.com/office/drawing/2014/main" id="{777085CB-2C0F-4ADE-AF16-F1B59046E71D}"/>
              </a:ext>
            </a:extLst>
          </p:cNvPr>
          <p:cNvSpPr txBox="1"/>
          <p:nvPr userDrawn="1"/>
        </p:nvSpPr>
        <p:spPr>
          <a:xfrm>
            <a:off x="251348" y="2076567"/>
            <a:ext cx="3654846" cy="1738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bg1"/>
                </a:solidFill>
                <a:effectLst/>
                <a:uFillTx/>
                <a:latin typeface="Open Sans Regular"/>
                <a:ea typeface="Open Sans Regular"/>
                <a:cs typeface="Open Sans Regular"/>
                <a:sym typeface="Open Sans Regular"/>
              </a:rPr>
              <a:t>Learning </a:t>
            </a:r>
          </a:p>
          <a:p>
            <a:pPr marL="171450" marR="0" indent="0" algn="ctr" defTabSz="43815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a:ln>
                  <a:noFill/>
                </a:ln>
                <a:solidFill>
                  <a:schemeClr val="bg1"/>
                </a:solidFill>
                <a:effectLst/>
                <a:uFillTx/>
                <a:latin typeface="Open Sans Regular"/>
                <a:ea typeface="Open Sans Regular"/>
                <a:cs typeface="Open Sans Regular"/>
                <a:sym typeface="Open Sans Regular"/>
              </a:rPr>
              <a:t> objectives</a:t>
            </a:r>
            <a:endParaRPr kumimoji="0" lang="en-US" sz="5400" b="1" i="0" u="none" strike="noStrike" cap="none" spc="0" normalizeH="0" baseline="0" dirty="0">
              <a:ln>
                <a:noFill/>
              </a:ln>
              <a:solidFill>
                <a:schemeClr val="bg1"/>
              </a:solidFill>
              <a:effectLst/>
              <a:uFillTx/>
              <a:latin typeface="Open Sans Regular"/>
              <a:ea typeface="Open Sans Regular"/>
              <a:cs typeface="Open Sans Regular"/>
              <a:sym typeface="Open Sans Regular"/>
            </a:endParaRPr>
          </a:p>
        </p:txBody>
      </p:sp>
      <p:sp>
        <p:nvSpPr>
          <p:cNvPr id="8" name="Oval 7">
            <a:extLst>
              <a:ext uri="{FF2B5EF4-FFF2-40B4-BE49-F238E27FC236}">
                <a16:creationId xmlns:a16="http://schemas.microsoft.com/office/drawing/2014/main" id="{459B273D-0FA8-43CB-8F07-CB25564734D3}"/>
              </a:ext>
            </a:extLst>
          </p:cNvPr>
          <p:cNvSpPr/>
          <p:nvPr userDrawn="1"/>
        </p:nvSpPr>
        <p:spPr>
          <a:xfrm>
            <a:off x="3353888" y="5119496"/>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7" name="Oval 16">
            <a:extLst>
              <a:ext uri="{FF2B5EF4-FFF2-40B4-BE49-F238E27FC236}">
                <a16:creationId xmlns:a16="http://schemas.microsoft.com/office/drawing/2014/main" id="{530E6DD4-1A8D-4BBE-A275-612986F05FCE}"/>
              </a:ext>
            </a:extLst>
          </p:cNvPr>
          <p:cNvSpPr/>
          <p:nvPr userDrawn="1"/>
        </p:nvSpPr>
        <p:spPr>
          <a:xfrm>
            <a:off x="1057232" y="5600513"/>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8" name="Oval 17">
            <a:extLst>
              <a:ext uri="{FF2B5EF4-FFF2-40B4-BE49-F238E27FC236}">
                <a16:creationId xmlns:a16="http://schemas.microsoft.com/office/drawing/2014/main" id="{6674F46F-B521-45C3-8C7D-CC778DBEDAB4}"/>
              </a:ext>
            </a:extLst>
          </p:cNvPr>
          <p:cNvSpPr/>
          <p:nvPr userDrawn="1"/>
        </p:nvSpPr>
        <p:spPr>
          <a:xfrm>
            <a:off x="2253778" y="5652896"/>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9" name="Oval 18">
            <a:extLst>
              <a:ext uri="{FF2B5EF4-FFF2-40B4-BE49-F238E27FC236}">
                <a16:creationId xmlns:a16="http://schemas.microsoft.com/office/drawing/2014/main" id="{3488F6C4-B8DB-4A69-951B-1BEB3AE8AD0D}"/>
              </a:ext>
            </a:extLst>
          </p:cNvPr>
          <p:cNvSpPr/>
          <p:nvPr userDrawn="1"/>
        </p:nvSpPr>
        <p:spPr>
          <a:xfrm>
            <a:off x="175001" y="4809932"/>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0" name="Oval 19">
            <a:extLst>
              <a:ext uri="{FF2B5EF4-FFF2-40B4-BE49-F238E27FC236}">
                <a16:creationId xmlns:a16="http://schemas.microsoft.com/office/drawing/2014/main" id="{393AF479-9A7D-41A4-AA3A-01A267BF00E8}"/>
              </a:ext>
            </a:extLst>
          </p:cNvPr>
          <p:cNvSpPr/>
          <p:nvPr userDrawn="1"/>
        </p:nvSpPr>
        <p:spPr>
          <a:xfrm>
            <a:off x="1075087" y="337934"/>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1" name="Oval 20">
            <a:extLst>
              <a:ext uri="{FF2B5EF4-FFF2-40B4-BE49-F238E27FC236}">
                <a16:creationId xmlns:a16="http://schemas.microsoft.com/office/drawing/2014/main" id="{898D78B9-F543-47C9-A765-BB8AFE6A86AD}"/>
              </a:ext>
            </a:extLst>
          </p:cNvPr>
          <p:cNvSpPr/>
          <p:nvPr userDrawn="1"/>
        </p:nvSpPr>
        <p:spPr>
          <a:xfrm>
            <a:off x="192856" y="1004692"/>
            <a:ext cx="49590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2" name="Oval 21">
            <a:extLst>
              <a:ext uri="{FF2B5EF4-FFF2-40B4-BE49-F238E27FC236}">
                <a16:creationId xmlns:a16="http://schemas.microsoft.com/office/drawing/2014/main" id="{52A35014-2805-4DEA-B8C8-D0DD6AD67A9C}"/>
              </a:ext>
            </a:extLst>
          </p:cNvPr>
          <p:cNvSpPr/>
          <p:nvPr userDrawn="1"/>
        </p:nvSpPr>
        <p:spPr>
          <a:xfrm>
            <a:off x="90896" y="6298264"/>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5" name="Oval 24">
            <a:extLst>
              <a:ext uri="{FF2B5EF4-FFF2-40B4-BE49-F238E27FC236}">
                <a16:creationId xmlns:a16="http://schemas.microsoft.com/office/drawing/2014/main" id="{18A92992-97D8-400C-AB11-FF4AA79C1036}"/>
              </a:ext>
            </a:extLst>
          </p:cNvPr>
          <p:cNvSpPr/>
          <p:nvPr userDrawn="1"/>
        </p:nvSpPr>
        <p:spPr>
          <a:xfrm>
            <a:off x="2126020" y="6998846"/>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6" name="Oval 25">
            <a:extLst>
              <a:ext uri="{FF2B5EF4-FFF2-40B4-BE49-F238E27FC236}">
                <a16:creationId xmlns:a16="http://schemas.microsoft.com/office/drawing/2014/main" id="{DCF3482B-584A-4217-B1A2-32E71982C204}"/>
              </a:ext>
            </a:extLst>
          </p:cNvPr>
          <p:cNvSpPr/>
          <p:nvPr userDrawn="1"/>
        </p:nvSpPr>
        <p:spPr>
          <a:xfrm>
            <a:off x="1617454" y="8256214"/>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7" name="Oval 26">
            <a:extLst>
              <a:ext uri="{FF2B5EF4-FFF2-40B4-BE49-F238E27FC236}">
                <a16:creationId xmlns:a16="http://schemas.microsoft.com/office/drawing/2014/main" id="{65160638-2211-49DF-883B-9E6ABB521AF4}"/>
              </a:ext>
            </a:extLst>
          </p:cNvPr>
          <p:cNvSpPr/>
          <p:nvPr userDrawn="1"/>
        </p:nvSpPr>
        <p:spPr>
          <a:xfrm>
            <a:off x="3022753" y="7934676"/>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8" name="Oval 27">
            <a:extLst>
              <a:ext uri="{FF2B5EF4-FFF2-40B4-BE49-F238E27FC236}">
                <a16:creationId xmlns:a16="http://schemas.microsoft.com/office/drawing/2014/main" id="{F43B88D8-F6BA-4FBD-B04C-44C50B75EEEB}"/>
              </a:ext>
            </a:extLst>
          </p:cNvPr>
          <p:cNvSpPr/>
          <p:nvPr userDrawn="1"/>
        </p:nvSpPr>
        <p:spPr>
          <a:xfrm>
            <a:off x="4108062" y="6145450"/>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9" name="Oval 28">
            <a:extLst>
              <a:ext uri="{FF2B5EF4-FFF2-40B4-BE49-F238E27FC236}">
                <a16:creationId xmlns:a16="http://schemas.microsoft.com/office/drawing/2014/main" id="{AAE09911-6D74-4ADB-9FCA-3F50BEFB57C5}"/>
              </a:ext>
            </a:extLst>
          </p:cNvPr>
          <p:cNvSpPr/>
          <p:nvPr userDrawn="1"/>
        </p:nvSpPr>
        <p:spPr>
          <a:xfrm>
            <a:off x="278687" y="7793777"/>
            <a:ext cx="242894"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0" name="Oval 29">
            <a:extLst>
              <a:ext uri="{FF2B5EF4-FFF2-40B4-BE49-F238E27FC236}">
                <a16:creationId xmlns:a16="http://schemas.microsoft.com/office/drawing/2014/main" id="{D438B700-5973-43D6-A72A-12592E257EC1}"/>
              </a:ext>
            </a:extLst>
          </p:cNvPr>
          <p:cNvSpPr/>
          <p:nvPr userDrawn="1"/>
        </p:nvSpPr>
        <p:spPr>
          <a:xfrm>
            <a:off x="3242205" y="6631811"/>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1" name="Oval 30">
            <a:extLst>
              <a:ext uri="{FF2B5EF4-FFF2-40B4-BE49-F238E27FC236}">
                <a16:creationId xmlns:a16="http://schemas.microsoft.com/office/drawing/2014/main" id="{AA6F5D0D-2C4D-4CAF-9566-5280FD0DCEC1}"/>
              </a:ext>
            </a:extLst>
          </p:cNvPr>
          <p:cNvSpPr/>
          <p:nvPr userDrawn="1"/>
        </p:nvSpPr>
        <p:spPr>
          <a:xfrm>
            <a:off x="1073310" y="6998846"/>
            <a:ext cx="393380" cy="400330"/>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0" marR="0" indent="0" algn="ctr" defTabSz="438150" rtl="0" fontAlgn="auto" latinLnBrk="0" hangingPunct="0">
              <a:lnSpc>
                <a:spcPct val="100000"/>
              </a:lnSpc>
              <a:spcBef>
                <a:spcPts val="0"/>
              </a:spcBef>
              <a:spcAft>
                <a:spcPts val="0"/>
              </a:spcAft>
              <a:buClrTx/>
              <a:buSzTx/>
              <a:buFontTx/>
              <a:buNone/>
              <a:tabLst/>
            </a:pPr>
            <a:endParaRPr kumimoji="0" lang="en-US" sz="135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Tree>
    <p:extLst>
      <p:ext uri="{BB962C8B-B14F-4D97-AF65-F5344CB8AC3E}">
        <p14:creationId xmlns:p14="http://schemas.microsoft.com/office/powerpoint/2010/main" val="359993560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51592059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End page">
    <p:spTree>
      <p:nvGrpSpPr>
        <p:cNvPr id="1" name=""/>
        <p:cNvGrpSpPr/>
        <p:nvPr/>
      </p:nvGrpSpPr>
      <p:grpSpPr>
        <a:xfrm>
          <a:off x="0" y="0"/>
          <a:ext cx="0" cy="0"/>
          <a:chOff x="0" y="0"/>
          <a:chExt cx="0" cy="0"/>
        </a:xfrm>
      </p:grpSpPr>
      <p:pic>
        <p:nvPicPr>
          <p:cNvPr id="106" name="pasted-image.pdf" descr="pasted-image.pdf"/>
          <p:cNvPicPr>
            <a:picLocks noChangeAspect="1"/>
          </p:cNvPicPr>
          <p:nvPr/>
        </p:nvPicPr>
        <p:blipFill>
          <a:blip r:embed="rId2"/>
          <a:stretch>
            <a:fillRect/>
          </a:stretch>
        </p:blipFill>
        <p:spPr>
          <a:xfrm>
            <a:off x="695838" y="1333460"/>
            <a:ext cx="4562186" cy="2834248"/>
          </a:xfrm>
          <a:prstGeom prst="rect">
            <a:avLst/>
          </a:prstGeom>
          <a:ln w="12700">
            <a:miter lim="400000"/>
          </a:ln>
        </p:spPr>
      </p:pic>
      <p:pic>
        <p:nvPicPr>
          <p:cNvPr id="107" name="pasted-image.pdf" descr="pasted-image.pdf"/>
          <p:cNvPicPr>
            <a:picLocks noChangeAspect="1"/>
          </p:cNvPicPr>
          <p:nvPr/>
        </p:nvPicPr>
        <p:blipFill>
          <a:blip r:embed="rId3"/>
          <a:stretch>
            <a:fillRect/>
          </a:stretch>
        </p:blipFill>
        <p:spPr>
          <a:xfrm>
            <a:off x="5527448" y="2155247"/>
            <a:ext cx="133878" cy="1804646"/>
          </a:xfrm>
          <a:prstGeom prst="rect">
            <a:avLst/>
          </a:prstGeom>
          <a:ln w="12700">
            <a:miter lim="400000"/>
          </a:ln>
        </p:spPr>
      </p:pic>
      <p:sp>
        <p:nvSpPr>
          <p:cNvPr id="108" name="You"/>
          <p:cNvSpPr txBox="1"/>
          <p:nvPr/>
        </p:nvSpPr>
        <p:spPr>
          <a:xfrm>
            <a:off x="5930749" y="3162728"/>
            <a:ext cx="5311394" cy="630940"/>
          </a:xfrm>
          <a:prstGeom prst="rect">
            <a:avLst/>
          </a:prstGeom>
          <a:ln w="12700">
            <a:miter lim="400000"/>
          </a:ln>
          <a:extLst>
            <a:ext uri="{C572A759-6A51-4108-AA02-DFA0A04FC94B}">
              <ma14:wrappingTextBoxFlag xmlns:ma14="http://schemas.microsoft.com/office/mac/drawingml/2011/main" xmlns="" val="1"/>
            </a:ext>
          </a:extLst>
        </p:spPr>
        <p:txBody>
          <a:bodyPr lIns="38099" tIns="38099" rIns="38099" bIns="38099" anchor="ctr">
            <a:spAutoFit/>
          </a:bodyPr>
          <a:lstStyle>
            <a:lvl1pPr algn="l">
              <a:defRPr sz="4800" cap="all">
                <a:solidFill>
                  <a:srgbClr val="00A585"/>
                </a:solidFill>
                <a:latin typeface="Open Sans Bold"/>
                <a:ea typeface="Open Sans Bold"/>
                <a:cs typeface="Open Sans Bold"/>
                <a:sym typeface="Open Sans Bold"/>
              </a:defRPr>
            </a:lvl1pPr>
          </a:lstStyle>
          <a:p>
            <a:r>
              <a:rPr sz="3600" dirty="0"/>
              <a:t>You</a:t>
            </a:r>
          </a:p>
        </p:txBody>
      </p:sp>
      <p:sp>
        <p:nvSpPr>
          <p:cNvPr id="109" name="Thank"/>
          <p:cNvSpPr txBox="1"/>
          <p:nvPr/>
        </p:nvSpPr>
        <p:spPr>
          <a:xfrm>
            <a:off x="5885201" y="2061211"/>
            <a:ext cx="5508938" cy="795089"/>
          </a:xfrm>
          <a:prstGeom prst="rect">
            <a:avLst/>
          </a:prstGeom>
          <a:ln w="12700">
            <a:miter lim="400000"/>
          </a:ln>
          <a:extLst>
            <a:ext uri="{C572A759-6A51-4108-AA02-DFA0A04FC94B}">
              <ma14:wrappingTextBoxFlag xmlns:ma14="http://schemas.microsoft.com/office/mac/drawingml/2011/main" xmlns="" val="1"/>
            </a:ext>
          </a:extLst>
        </p:spPr>
        <p:txBody>
          <a:bodyPr lIns="38099" tIns="38099" rIns="38099" bIns="38099" anchor="ctr">
            <a:spAutoFit/>
          </a:bodyPr>
          <a:lstStyle>
            <a:lvl1pPr algn="l">
              <a:defRPr sz="6000" cap="all">
                <a:solidFill>
                  <a:srgbClr val="000000"/>
                </a:solidFill>
                <a:latin typeface="Open Sans Light"/>
                <a:ea typeface="Open Sans Light"/>
                <a:cs typeface="Open Sans Light"/>
                <a:sym typeface="Open Sans Light"/>
              </a:defRPr>
            </a:lvl1pPr>
          </a:lstStyle>
          <a:p>
            <a:r>
              <a:rPr sz="4500" dirty="0"/>
              <a:t>Thank</a:t>
            </a:r>
          </a:p>
        </p:txBody>
      </p:sp>
      <p:sp>
        <p:nvSpPr>
          <p:cNvPr id="7" name="Slide Number">
            <a:extLst>
              <a:ext uri="{FF2B5EF4-FFF2-40B4-BE49-F238E27FC236}">
                <a16:creationId xmlns:a16="http://schemas.microsoft.com/office/drawing/2014/main" id="{4D75C9F5-A1B9-4391-B78F-9DFD4DC172FA}"/>
              </a:ext>
            </a:extLst>
          </p:cNvPr>
          <p:cNvSpPr txBox="1">
            <a:spLocks noGrp="1"/>
          </p:cNvSpPr>
          <p:nvPr>
            <p:ph type="sldNum" sz="quarter" idx="2"/>
          </p:nvPr>
        </p:nvSpPr>
        <p:spPr>
          <a:xfrm>
            <a:off x="695838" y="9022927"/>
            <a:ext cx="269304" cy="264175"/>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55354073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81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86B98A-D276-301A-AC19-6F562C729FD4}"/>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ABC5412D-F215-D1E9-1051-9D1922996430}"/>
              </a:ext>
            </a:extLst>
          </p:cNvPr>
          <p:cNvSpPr>
            <a:spLocks noGrp="1"/>
          </p:cNvSpPr>
          <p:nvPr>
            <p:ph sz="half" idx="1"/>
          </p:nvPr>
        </p:nvSpPr>
        <p:spPr>
          <a:xfrm>
            <a:off x="894080" y="2596444"/>
            <a:ext cx="5527040" cy="618857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246637F2-DEC4-01F6-E2A7-0343B29B9C86}"/>
              </a:ext>
            </a:extLst>
          </p:cNvPr>
          <p:cNvSpPr>
            <a:spLocks noGrp="1"/>
          </p:cNvSpPr>
          <p:nvPr>
            <p:ph sz="half" idx="2"/>
          </p:nvPr>
        </p:nvSpPr>
        <p:spPr>
          <a:xfrm>
            <a:off x="6583680" y="2596444"/>
            <a:ext cx="5527040" cy="618857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3ADF95A5-D2DD-0FF1-864D-D878D5A78936}"/>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6" name="Нижний колонтитул 5">
            <a:extLst>
              <a:ext uri="{FF2B5EF4-FFF2-40B4-BE49-F238E27FC236}">
                <a16:creationId xmlns:a16="http://schemas.microsoft.com/office/drawing/2014/main" id="{74B37EFE-6E1F-A0F5-E4CE-95421C26FE86}"/>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54ACBDD2-14C9-0D2F-BB61-9CB395032456}"/>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007776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sp>
        <p:nvSpPr>
          <p:cNvPr id="2" name="Title 1"/>
          <p:cNvSpPr>
            <a:spLocks noGrp="1"/>
          </p:cNvSpPr>
          <p:nvPr>
            <p:ph type="title"/>
          </p:nvPr>
        </p:nvSpPr>
        <p:spPr>
          <a:xfrm>
            <a:off x="650242" y="1"/>
            <a:ext cx="11704320" cy="1538503"/>
          </a:xfrm>
        </p:spPr>
        <p:txBody>
          <a:bodyPr anchor="ctr" anchorCtr="0">
            <a:noAutofit/>
          </a:bodyPr>
          <a:lstStyle>
            <a:lvl1pPr>
              <a:defRPr sz="2987"/>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Autofit/>
          </a:bodyPr>
          <a:lstStyle>
            <a:lvl1pPr>
              <a:buClr>
                <a:schemeClr val="tx2"/>
              </a:buClr>
              <a:defRPr sz="1920" b="1">
                <a:solidFill>
                  <a:srgbClr val="000000"/>
                </a:solidFill>
              </a:defRPr>
            </a:lvl1pPr>
            <a:lvl2pPr>
              <a:defRPr sz="1920">
                <a:solidFill>
                  <a:srgbClr val="000000"/>
                </a:solidFill>
              </a:defRPr>
            </a:lvl2pPr>
            <a:lvl3pPr>
              <a:defRPr sz="1707">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a:cxnSpLocks/>
          </p:cNvCxnSpPr>
          <p:nvPr userDrawn="1"/>
        </p:nvCxnSpPr>
        <p:spPr>
          <a:xfrm>
            <a:off x="1" y="1504488"/>
            <a:ext cx="10429091" cy="0"/>
          </a:xfrm>
          <a:prstGeom prst="line">
            <a:avLst/>
          </a:prstGeom>
          <a:ln w="63500" cmpd="sng">
            <a:solidFill>
              <a:srgbClr val="039579"/>
            </a:solidFill>
          </a:ln>
          <a:effectLst>
            <a:glow>
              <a:schemeClr val="accent1">
                <a:alpha val="40000"/>
              </a:schemeClr>
            </a:glow>
            <a:outerShdw blurRad="63500" sx="102000" sy="102000" algn="ctr" rotWithShape="0">
              <a:prstClr val="black">
                <a:alpha val="40000"/>
              </a:prstClr>
            </a:outerShdw>
            <a:reflection stA="73000" endPos="73000" dist="50800" dir="5400000" sy="-100000" algn="bl" rotWithShape="0"/>
            <a:softEdge rad="101600"/>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BEA0A61-A9A8-4D2E-BF90-DB7E34D55FD8}"/>
              </a:ext>
            </a:extLst>
          </p:cNvPr>
          <p:cNvCxnSpPr>
            <a:cxnSpLocks/>
          </p:cNvCxnSpPr>
          <p:nvPr userDrawn="1"/>
        </p:nvCxnSpPr>
        <p:spPr>
          <a:xfrm>
            <a:off x="1" y="1538503"/>
            <a:ext cx="10132310" cy="0"/>
          </a:xfrm>
          <a:prstGeom prst="line">
            <a:avLst/>
          </a:prstGeom>
          <a:ln w="41275">
            <a:solidFill>
              <a:srgbClr val="039579">
                <a:alpha val="57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5883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7823200" y="4876660"/>
            <a:ext cx="5183511"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2" name="Title 1"/>
          <p:cNvSpPr>
            <a:spLocks noGrp="1"/>
          </p:cNvSpPr>
          <p:nvPr>
            <p:ph type="title"/>
          </p:nvPr>
        </p:nvSpPr>
        <p:spPr>
          <a:xfrm>
            <a:off x="650242" y="1"/>
            <a:ext cx="11704320" cy="1538503"/>
          </a:xfrm>
        </p:spPr>
        <p:txBody>
          <a:bodyPr anchor="ctr" anchorCtr="0"/>
          <a:lstStyle>
            <a:lvl1pPr>
              <a:defRPr sz="2987">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rmAutofit/>
          </a:bodyPr>
          <a:lstStyle>
            <a:lvl1pPr>
              <a:buClr>
                <a:schemeClr val="tx2"/>
              </a:buClr>
              <a:defRPr sz="2347">
                <a:solidFill>
                  <a:schemeClr val="tx1"/>
                </a:solidFill>
              </a:defRPr>
            </a:lvl1pPr>
            <a:lvl2pPr>
              <a:buClr>
                <a:schemeClr val="bg2"/>
              </a:buClr>
              <a:defRPr sz="2347">
                <a:solidFill>
                  <a:schemeClr val="tx1"/>
                </a:solidFill>
              </a:defRPr>
            </a:lvl2pPr>
            <a:lvl3pPr>
              <a:buClr>
                <a:schemeClr val="bg2"/>
              </a:buClr>
              <a:defRPr sz="2347">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2643183"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650239" y="9002098"/>
            <a:ext cx="8963191" cy="519289"/>
          </a:xfrm>
          <a:prstGeom prst="rect">
            <a:avLst/>
          </a:prstGeom>
        </p:spPr>
        <p:txBody>
          <a:bodyPr vert="horz" lIns="91440" tIns="45720" rIns="91440" bIns="45720" rtlCol="0" anchor="ctr"/>
          <a:lstStyle>
            <a:lvl1pPr algn="l">
              <a:defRPr sz="1067">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511402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470830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7"/>
            <a:ext cx="13004800" cy="1722325"/>
          </a:xfrm>
          <a:prstGeom prst="rect">
            <a:avLst/>
          </a:prstGeom>
        </p:spPr>
      </p:pic>
      <p:sp>
        <p:nvSpPr>
          <p:cNvPr id="3" name="Footer Placeholder 2"/>
          <p:cNvSpPr>
            <a:spLocks noGrp="1"/>
          </p:cNvSpPr>
          <p:nvPr>
            <p:ph type="ftr" sz="quarter" idx="10"/>
          </p:nvPr>
        </p:nvSpPr>
        <p:spPr>
          <a:xfrm>
            <a:off x="650239" y="9002098"/>
            <a:ext cx="8963191" cy="519289"/>
          </a:xfrm>
        </p:spPr>
        <p:txBody>
          <a:bodyPr/>
          <a:lstStyle>
            <a:lvl1pPr>
              <a:defRPr sz="2133">
                <a:solidFill>
                  <a:srgbClr val="1D73C7"/>
                </a:solidFill>
              </a:defRPr>
            </a:lvl1pPr>
          </a:lstStyle>
          <a:p>
            <a:r>
              <a:rPr lang="en-GB" dirty="0"/>
              <a:t>Programme Update</a:t>
            </a:r>
          </a:p>
        </p:txBody>
      </p:sp>
    </p:spTree>
    <p:extLst>
      <p:ext uri="{BB962C8B-B14F-4D97-AF65-F5344CB8AC3E}">
        <p14:creationId xmlns:p14="http://schemas.microsoft.com/office/powerpoint/2010/main" val="2792412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ody Layout">
    <p:spTree>
      <p:nvGrpSpPr>
        <p:cNvPr id="1" name=""/>
        <p:cNvGrpSpPr/>
        <p:nvPr/>
      </p:nvGrpSpPr>
      <p:grpSpPr>
        <a:xfrm>
          <a:off x="0" y="0"/>
          <a:ext cx="0" cy="0"/>
          <a:chOff x="0" y="0"/>
          <a:chExt cx="0" cy="0"/>
        </a:xfrm>
      </p:grpSpPr>
      <p:pic>
        <p:nvPicPr>
          <p:cNvPr id="12" name="Picture 11" descr="bottom-curve-fade.png"/>
          <p:cNvPicPr>
            <a:picLocks noChangeAspect="1"/>
          </p:cNvPicPr>
          <p:nvPr userDrawn="1"/>
        </p:nvPicPr>
        <p:blipFill rotWithShape="1">
          <a:blip r:embed="rId2">
            <a:extLst>
              <a:ext uri="{28A0092B-C50C-407E-A947-70E740481C1C}">
                <a14:useLocalDpi xmlns:a14="http://schemas.microsoft.com/office/drawing/2010/main" val="0"/>
              </a:ext>
            </a:extLst>
          </a:blip>
          <a:srcRect l="25824" t="5996" r="-25824" b="-5996"/>
          <a:stretch/>
        </p:blipFill>
        <p:spPr>
          <a:xfrm>
            <a:off x="0" y="8603064"/>
            <a:ext cx="13004800" cy="1162658"/>
          </a:xfrm>
          <a:prstGeom prst="rect">
            <a:avLst/>
          </a:prstGeom>
        </p:spPr>
      </p:pic>
      <p:sp>
        <p:nvSpPr>
          <p:cNvPr id="2" name="Title 1"/>
          <p:cNvSpPr>
            <a:spLocks noGrp="1"/>
          </p:cNvSpPr>
          <p:nvPr>
            <p:ph type="title"/>
          </p:nvPr>
        </p:nvSpPr>
        <p:spPr>
          <a:xfrm>
            <a:off x="650242" y="1"/>
            <a:ext cx="11704320" cy="1538503"/>
          </a:xfrm>
        </p:spPr>
        <p:txBody>
          <a:bodyPr anchor="ctr" anchorCtr="0">
            <a:noAutofit/>
          </a:bodyPr>
          <a:lstStyle>
            <a:lvl1pPr>
              <a:defRPr sz="2987"/>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Autofit/>
          </a:bodyPr>
          <a:lstStyle>
            <a:lvl1pPr>
              <a:buClr>
                <a:schemeClr val="tx2"/>
              </a:buClr>
              <a:defRPr sz="1920" b="1">
                <a:solidFill>
                  <a:srgbClr val="000000"/>
                </a:solidFill>
              </a:defRPr>
            </a:lvl1pPr>
            <a:lvl2pPr>
              <a:defRPr sz="1920">
                <a:solidFill>
                  <a:srgbClr val="000000"/>
                </a:solidFill>
              </a:defRPr>
            </a:lvl2pPr>
            <a:lvl3pPr>
              <a:defRPr sz="1707">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p:nvPr userDrawn="1"/>
        </p:nvCxnSpPr>
        <p:spPr>
          <a:xfrm>
            <a:off x="0" y="1504488"/>
            <a:ext cx="11848818" cy="0"/>
          </a:xfrm>
          <a:prstGeom prst="line">
            <a:avLst/>
          </a:prstGeom>
          <a:ln w="63500">
            <a:gradFill flip="none" rotWithShape="1">
              <a:gsLst>
                <a:gs pos="1000">
                  <a:schemeClr val="tx2"/>
                </a:gs>
                <a:gs pos="9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1D6E3780-E9F6-431B-90E6-BBA71CBC8882}"/>
              </a:ext>
            </a:extLst>
          </p:cNvPr>
          <p:cNvGrpSpPr/>
          <p:nvPr userDrawn="1"/>
        </p:nvGrpSpPr>
        <p:grpSpPr>
          <a:xfrm>
            <a:off x="10372748" y="-42347"/>
            <a:ext cx="2459093" cy="2519700"/>
            <a:chOff x="7293338" y="-29775"/>
            <a:chExt cx="1729050" cy="1771664"/>
          </a:xfrm>
        </p:grpSpPr>
        <p:sp>
          <p:nvSpPr>
            <p:cNvPr id="7" name="Elipse 5">
              <a:extLst>
                <a:ext uri="{FF2B5EF4-FFF2-40B4-BE49-F238E27FC236}">
                  <a16:creationId xmlns:a16="http://schemas.microsoft.com/office/drawing/2014/main" id="{B78AC843-9293-4013-84FF-144EE7D84A31}"/>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854" b="1" dirty="0">
                  <a:effectLst>
                    <a:outerShdw blurRad="50800" dist="38100" dir="2700000" algn="tl" rotWithShape="0">
                      <a:prstClr val="black">
                        <a:alpha val="40000"/>
                      </a:prstClr>
                    </a:outerShdw>
                  </a:effectLst>
                  <a:latin typeface="Tahoma"/>
                  <a:cs typeface="Tahoma"/>
                </a:rPr>
                <a:t>Sphere network </a:t>
              </a:r>
            </a:p>
          </p:txBody>
        </p:sp>
        <p:sp>
          <p:nvSpPr>
            <p:cNvPr id="9" name="Elipse 6">
              <a:extLst>
                <a:ext uri="{FF2B5EF4-FFF2-40B4-BE49-F238E27FC236}">
                  <a16:creationId xmlns:a16="http://schemas.microsoft.com/office/drawing/2014/main" id="{85EA256E-86E2-4A12-88BC-8931727CF758}"/>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280" b="1" dirty="0">
                <a:effectLst>
                  <a:outerShdw blurRad="50800" dist="38100" dir="2700000" algn="tl" rotWithShape="0">
                    <a:prstClr val="black">
                      <a:alpha val="40000"/>
                    </a:prstClr>
                  </a:outerShdw>
                </a:effectLst>
                <a:latin typeface="Tahoma"/>
                <a:cs typeface="Tahoma"/>
              </a:endParaRPr>
            </a:p>
          </p:txBody>
        </p:sp>
        <p:sp>
          <p:nvSpPr>
            <p:cNvPr id="10" name="Arco de bloque 7">
              <a:extLst>
                <a:ext uri="{FF2B5EF4-FFF2-40B4-BE49-F238E27FC236}">
                  <a16:creationId xmlns:a16="http://schemas.microsoft.com/office/drawing/2014/main" id="{8DADD2CA-58D2-43A0-98CC-795188F236F5}"/>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sp>
          <p:nvSpPr>
            <p:cNvPr id="11" name="Arco de bloque 9">
              <a:extLst>
                <a:ext uri="{FF2B5EF4-FFF2-40B4-BE49-F238E27FC236}">
                  <a16:creationId xmlns:a16="http://schemas.microsoft.com/office/drawing/2014/main" id="{53006AEE-383E-4808-AA8D-A7495CD9CA85}"/>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dirty="0">
                <a:solidFill>
                  <a:schemeClr val="tx1"/>
                </a:solidFill>
              </a:endParaRPr>
            </a:p>
          </p:txBody>
        </p:sp>
        <p:sp>
          <p:nvSpPr>
            <p:cNvPr id="14" name="Arco de bloque 11">
              <a:extLst>
                <a:ext uri="{FF2B5EF4-FFF2-40B4-BE49-F238E27FC236}">
                  <a16:creationId xmlns:a16="http://schemas.microsoft.com/office/drawing/2014/main" id="{156C29BC-2BEC-48EB-A236-013F268491CF}"/>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sp>
          <p:nvSpPr>
            <p:cNvPr id="15" name="Arco de bloque 13">
              <a:extLst>
                <a:ext uri="{FF2B5EF4-FFF2-40B4-BE49-F238E27FC236}">
                  <a16:creationId xmlns:a16="http://schemas.microsoft.com/office/drawing/2014/main" id="{FABA3E8C-C192-4B79-B6FA-5B05D629AF1F}"/>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sp>
          <p:nvSpPr>
            <p:cNvPr id="16" name="Arco de bloque 15">
              <a:extLst>
                <a:ext uri="{FF2B5EF4-FFF2-40B4-BE49-F238E27FC236}">
                  <a16:creationId xmlns:a16="http://schemas.microsoft.com/office/drawing/2014/main" id="{E991F05D-D8A4-4CCF-B0D6-85E3F6CB0B6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grpSp>
    </p:spTree>
    <p:extLst>
      <p:ext uri="{BB962C8B-B14F-4D97-AF65-F5344CB8AC3E}">
        <p14:creationId xmlns:p14="http://schemas.microsoft.com/office/powerpoint/2010/main" val="1025834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7823200" y="4876660"/>
            <a:ext cx="5183511"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2" name="Title 1"/>
          <p:cNvSpPr>
            <a:spLocks noGrp="1"/>
          </p:cNvSpPr>
          <p:nvPr>
            <p:ph type="title"/>
          </p:nvPr>
        </p:nvSpPr>
        <p:spPr>
          <a:xfrm>
            <a:off x="650242" y="1"/>
            <a:ext cx="11704320" cy="1538503"/>
          </a:xfrm>
        </p:spPr>
        <p:txBody>
          <a:bodyPr anchor="ctr" anchorCtr="0"/>
          <a:lstStyle>
            <a:lvl1pPr>
              <a:defRPr sz="2987">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650240" y="1906406"/>
            <a:ext cx="11704320" cy="6806360"/>
          </a:xfrm>
          <a:prstGeom prst="rect">
            <a:avLst/>
          </a:prstGeom>
        </p:spPr>
        <p:txBody>
          <a:bodyPr vert="horz" lIns="91440" tIns="45720" rIns="91440" bIns="45720" rtlCol="0">
            <a:normAutofit/>
          </a:bodyPr>
          <a:lstStyle>
            <a:lvl1pPr>
              <a:buClr>
                <a:schemeClr val="tx2"/>
              </a:buClr>
              <a:defRPr sz="2347">
                <a:solidFill>
                  <a:schemeClr val="tx1"/>
                </a:solidFill>
              </a:defRPr>
            </a:lvl1pPr>
            <a:lvl2pPr>
              <a:buClr>
                <a:schemeClr val="bg2"/>
              </a:buClr>
              <a:defRPr sz="2347">
                <a:solidFill>
                  <a:schemeClr val="tx1"/>
                </a:solidFill>
              </a:defRPr>
            </a:lvl2pPr>
            <a:lvl3pPr>
              <a:buClr>
                <a:schemeClr val="bg2"/>
              </a:buClr>
              <a:defRPr sz="2347">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2643183"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650239" y="9002098"/>
            <a:ext cx="8963191" cy="519289"/>
          </a:xfrm>
          <a:prstGeom prst="rect">
            <a:avLst/>
          </a:prstGeom>
        </p:spPr>
        <p:txBody>
          <a:bodyPr vert="horz" lIns="91440" tIns="45720" rIns="91440" bIns="45720" rtlCol="0" anchor="ctr"/>
          <a:lstStyle>
            <a:lvl1pPr algn="l">
              <a:defRPr sz="1067">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3039415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3004800"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grpSp>
        <p:nvGrpSpPr>
          <p:cNvPr id="5" name="Group 4">
            <a:extLst>
              <a:ext uri="{FF2B5EF4-FFF2-40B4-BE49-F238E27FC236}">
                <a16:creationId xmlns:a16="http://schemas.microsoft.com/office/drawing/2014/main" id="{51571B85-A172-4F3C-B297-921D67E324D5}"/>
              </a:ext>
            </a:extLst>
          </p:cNvPr>
          <p:cNvGrpSpPr/>
          <p:nvPr userDrawn="1"/>
        </p:nvGrpSpPr>
        <p:grpSpPr>
          <a:xfrm>
            <a:off x="10372748" y="-42347"/>
            <a:ext cx="2459093" cy="2519700"/>
            <a:chOff x="7293338" y="-29775"/>
            <a:chExt cx="1729050" cy="1771664"/>
          </a:xfrm>
        </p:grpSpPr>
        <p:sp>
          <p:nvSpPr>
            <p:cNvPr id="6" name="Elipse 5">
              <a:extLst>
                <a:ext uri="{FF2B5EF4-FFF2-40B4-BE49-F238E27FC236}">
                  <a16:creationId xmlns:a16="http://schemas.microsoft.com/office/drawing/2014/main" id="{A8DCF33E-D243-4237-B7BF-F6AD908C9E3E}"/>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854" b="1" dirty="0">
                  <a:effectLst>
                    <a:outerShdw blurRad="50800" dist="38100" dir="2700000" algn="tl" rotWithShape="0">
                      <a:prstClr val="black">
                        <a:alpha val="40000"/>
                      </a:prstClr>
                    </a:outerShdw>
                  </a:effectLst>
                  <a:latin typeface="Tahoma"/>
                  <a:cs typeface="Tahoma"/>
                </a:rPr>
                <a:t>Sphere network </a:t>
              </a:r>
            </a:p>
          </p:txBody>
        </p:sp>
        <p:sp>
          <p:nvSpPr>
            <p:cNvPr id="7" name="Elipse 6">
              <a:extLst>
                <a:ext uri="{FF2B5EF4-FFF2-40B4-BE49-F238E27FC236}">
                  <a16:creationId xmlns:a16="http://schemas.microsoft.com/office/drawing/2014/main" id="{C85D97BD-2CEE-41B8-A31F-EA9837D5E9FA}"/>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280" b="1" dirty="0">
                <a:effectLst>
                  <a:outerShdw blurRad="50800" dist="38100" dir="2700000" algn="tl" rotWithShape="0">
                    <a:prstClr val="black">
                      <a:alpha val="40000"/>
                    </a:prstClr>
                  </a:outerShdw>
                </a:effectLst>
                <a:latin typeface="Tahoma"/>
                <a:cs typeface="Tahoma"/>
              </a:endParaRPr>
            </a:p>
          </p:txBody>
        </p:sp>
        <p:sp>
          <p:nvSpPr>
            <p:cNvPr id="8" name="Arco de bloque 7">
              <a:extLst>
                <a:ext uri="{FF2B5EF4-FFF2-40B4-BE49-F238E27FC236}">
                  <a16:creationId xmlns:a16="http://schemas.microsoft.com/office/drawing/2014/main" id="{E3CBA3F5-9926-40A8-802C-9EE2F53E2EA9}"/>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sp>
          <p:nvSpPr>
            <p:cNvPr id="9" name="Arco de bloque 9">
              <a:extLst>
                <a:ext uri="{FF2B5EF4-FFF2-40B4-BE49-F238E27FC236}">
                  <a16:creationId xmlns:a16="http://schemas.microsoft.com/office/drawing/2014/main" id="{0F5A45CF-4AD3-4924-9CF2-E25ED2996C8E}"/>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dirty="0">
                <a:solidFill>
                  <a:schemeClr val="tx1"/>
                </a:solidFill>
              </a:endParaRPr>
            </a:p>
          </p:txBody>
        </p:sp>
        <p:sp>
          <p:nvSpPr>
            <p:cNvPr id="10" name="Arco de bloque 11">
              <a:extLst>
                <a:ext uri="{FF2B5EF4-FFF2-40B4-BE49-F238E27FC236}">
                  <a16:creationId xmlns:a16="http://schemas.microsoft.com/office/drawing/2014/main" id="{93D7C414-4F9C-4159-99AA-776712D139C1}"/>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sp>
          <p:nvSpPr>
            <p:cNvPr id="11" name="Arco de bloque 13">
              <a:extLst>
                <a:ext uri="{FF2B5EF4-FFF2-40B4-BE49-F238E27FC236}">
                  <a16:creationId xmlns:a16="http://schemas.microsoft.com/office/drawing/2014/main" id="{6C0B6190-03EC-4650-BD42-55250E909EAD}"/>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sp>
          <p:nvSpPr>
            <p:cNvPr id="12" name="Arco de bloque 15">
              <a:extLst>
                <a:ext uri="{FF2B5EF4-FFF2-40B4-BE49-F238E27FC236}">
                  <a16:creationId xmlns:a16="http://schemas.microsoft.com/office/drawing/2014/main" id="{3769C1EF-3779-4A7D-BA5B-F9A6FFE777E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920">
                <a:solidFill>
                  <a:schemeClr val="tx1"/>
                </a:solidFill>
              </a:endParaRPr>
            </a:p>
          </p:txBody>
        </p:sp>
      </p:grpSp>
    </p:spTree>
    <p:extLst>
      <p:ext uri="{BB962C8B-B14F-4D97-AF65-F5344CB8AC3E}">
        <p14:creationId xmlns:p14="http://schemas.microsoft.com/office/powerpoint/2010/main" val="2528267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0101-45B6-4859-9F63-BC53F0C033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CH"/>
          </a:p>
        </p:txBody>
      </p:sp>
      <p:sp>
        <p:nvSpPr>
          <p:cNvPr id="3" name="Subtitle 2">
            <a:extLst>
              <a:ext uri="{FF2B5EF4-FFF2-40B4-BE49-F238E27FC236}">
                <a16:creationId xmlns:a16="http://schemas.microsoft.com/office/drawing/2014/main" id="{423EBDAB-7F94-459C-9D54-46F2D06478C5}"/>
              </a:ext>
            </a:extLst>
          </p:cNvPr>
          <p:cNvSpPr>
            <a:spLocks noGrp="1"/>
          </p:cNvSpPr>
          <p:nvPr>
            <p:ph type="subTitle" idx="1"/>
          </p:nvPr>
        </p:nvSpPr>
        <p:spPr>
          <a:xfrm>
            <a:off x="1625600" y="5122898"/>
            <a:ext cx="9753600"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0D029704-1CB6-4920-ADF7-0602BCAEBB54}"/>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5" name="Footer Placeholder 4">
            <a:extLst>
              <a:ext uri="{FF2B5EF4-FFF2-40B4-BE49-F238E27FC236}">
                <a16:creationId xmlns:a16="http://schemas.microsoft.com/office/drawing/2014/main" id="{30193E5F-643B-4EE8-B666-10B0B37B1FD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1EE4F1F-BCAC-4F3A-9E47-832AD6F87BA5}"/>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016057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26D6-A211-41AE-96D1-34229125ACEC}"/>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4713FF09-3D04-4708-B496-61F60ED79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FD5978C-EEA2-4609-A8C8-A341B2F90754}"/>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5" name="Footer Placeholder 4">
            <a:extLst>
              <a:ext uri="{FF2B5EF4-FFF2-40B4-BE49-F238E27FC236}">
                <a16:creationId xmlns:a16="http://schemas.microsoft.com/office/drawing/2014/main" id="{19D4A0A8-DB48-4201-9EEA-84597FD1660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0D9F0C8-6C2E-408A-B7F4-EFD0025F0E3C}"/>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141697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E848-E9AD-4CA8-B202-582B12CE7948}"/>
              </a:ext>
            </a:extLst>
          </p:cNvPr>
          <p:cNvSpPr>
            <a:spLocks noGrp="1"/>
          </p:cNvSpPr>
          <p:nvPr>
            <p:ph type="title"/>
          </p:nvPr>
        </p:nvSpPr>
        <p:spPr>
          <a:xfrm>
            <a:off x="887307" y="2431629"/>
            <a:ext cx="11216640" cy="4057226"/>
          </a:xfrm>
        </p:spPr>
        <p:txBody>
          <a:bodyPr anchor="b"/>
          <a:lstStyle>
            <a:lvl1pPr>
              <a:defRPr sz="64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E8BF4EB7-D1A4-45B2-B98C-D2852E19DB1C}"/>
              </a:ext>
            </a:extLst>
          </p:cNvPr>
          <p:cNvSpPr>
            <a:spLocks noGrp="1"/>
          </p:cNvSpPr>
          <p:nvPr>
            <p:ph type="body" idx="1"/>
          </p:nvPr>
        </p:nvSpPr>
        <p:spPr>
          <a:xfrm>
            <a:off x="887307" y="6527239"/>
            <a:ext cx="11216640" cy="2133599"/>
          </a:xfrm>
        </p:spPr>
        <p:txBody>
          <a:bodyPr/>
          <a:lstStyle>
            <a:lvl1pPr marL="0" indent="0">
              <a:buNone/>
              <a:defRPr sz="2560">
                <a:solidFill>
                  <a:schemeClr val="tx1">
                    <a:tint val="75000"/>
                  </a:schemeClr>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C3989-43C7-4A9D-A92F-7CA2F3485DDF}"/>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5" name="Footer Placeholder 4">
            <a:extLst>
              <a:ext uri="{FF2B5EF4-FFF2-40B4-BE49-F238E27FC236}">
                <a16:creationId xmlns:a16="http://schemas.microsoft.com/office/drawing/2014/main" id="{F9BEAAC1-3FDD-4185-A3F9-3B314317FDD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1765B08-CFDB-465B-9DDA-C8581EF34116}"/>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71088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86B1D2-FFCF-3475-88AB-104AD6C951DE}"/>
              </a:ext>
            </a:extLst>
          </p:cNvPr>
          <p:cNvSpPr>
            <a:spLocks noGrp="1"/>
          </p:cNvSpPr>
          <p:nvPr>
            <p:ph type="title"/>
          </p:nvPr>
        </p:nvSpPr>
        <p:spPr>
          <a:xfrm>
            <a:off x="895774" y="519290"/>
            <a:ext cx="11216640" cy="1885245"/>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38228650-E654-CF9A-9B93-729F653C6517}"/>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ru-RU"/>
              <a:t>Образец текста</a:t>
            </a:r>
          </a:p>
        </p:txBody>
      </p:sp>
      <p:sp>
        <p:nvSpPr>
          <p:cNvPr id="4" name="Объект 3">
            <a:extLst>
              <a:ext uri="{FF2B5EF4-FFF2-40B4-BE49-F238E27FC236}">
                <a16:creationId xmlns:a16="http://schemas.microsoft.com/office/drawing/2014/main" id="{7BAE99D5-A580-A5B2-9B28-BD835C0D13E6}"/>
              </a:ext>
            </a:extLst>
          </p:cNvPr>
          <p:cNvSpPr>
            <a:spLocks noGrp="1"/>
          </p:cNvSpPr>
          <p:nvPr>
            <p:ph sz="half" idx="2"/>
          </p:nvPr>
        </p:nvSpPr>
        <p:spPr>
          <a:xfrm>
            <a:off x="895775" y="3562773"/>
            <a:ext cx="5501639" cy="524030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CEB6D233-8C8F-36D5-7444-A93E1BDDA056}"/>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ru-RU"/>
              <a:t>Образец текста</a:t>
            </a:r>
          </a:p>
        </p:txBody>
      </p:sp>
      <p:sp>
        <p:nvSpPr>
          <p:cNvPr id="6" name="Объект 5">
            <a:extLst>
              <a:ext uri="{FF2B5EF4-FFF2-40B4-BE49-F238E27FC236}">
                <a16:creationId xmlns:a16="http://schemas.microsoft.com/office/drawing/2014/main" id="{FE884EA8-4EF6-7836-D7DB-E5AB1D373ED4}"/>
              </a:ext>
            </a:extLst>
          </p:cNvPr>
          <p:cNvSpPr>
            <a:spLocks noGrp="1"/>
          </p:cNvSpPr>
          <p:nvPr>
            <p:ph sz="quarter" idx="4"/>
          </p:nvPr>
        </p:nvSpPr>
        <p:spPr>
          <a:xfrm>
            <a:off x="6583680" y="3562773"/>
            <a:ext cx="5528734" cy="524030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82BE6BF8-13F4-952C-93DC-17ED118A1518}"/>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8" name="Нижний колонтитул 7">
            <a:extLst>
              <a:ext uri="{FF2B5EF4-FFF2-40B4-BE49-F238E27FC236}">
                <a16:creationId xmlns:a16="http://schemas.microsoft.com/office/drawing/2014/main" id="{95855C46-7E98-629F-E427-A42ADE755FBB}"/>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FC5960B0-7E57-7DA7-F09A-D7DF7559F984}"/>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77534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35EF-D20C-4076-95A5-82D22DB89E23}"/>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AC50C8FC-25CF-4578-823C-B3FCCE485CDF}"/>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74A87DF0-A4B7-4001-B49E-298A9A136C25}"/>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5992791D-B972-4ABB-87F7-2C7E74E30048}"/>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6" name="Footer Placeholder 5">
            <a:extLst>
              <a:ext uri="{FF2B5EF4-FFF2-40B4-BE49-F238E27FC236}">
                <a16:creationId xmlns:a16="http://schemas.microsoft.com/office/drawing/2014/main" id="{294AFC9A-7C87-4FB7-920E-D3AA621CBBE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2AF2712-CD35-4ADD-A363-C1BE7DE8CAAF}"/>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367411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D9AC-2A9D-426E-8AA5-EE29243043C1}"/>
              </a:ext>
            </a:extLst>
          </p:cNvPr>
          <p:cNvSpPr>
            <a:spLocks noGrp="1"/>
          </p:cNvSpPr>
          <p:nvPr>
            <p:ph type="title"/>
          </p:nvPr>
        </p:nvSpPr>
        <p:spPr>
          <a:xfrm>
            <a:off x="895774" y="519291"/>
            <a:ext cx="11216640" cy="1885245"/>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AAD1D33C-B5D0-442E-9816-CF2EEE481D74}"/>
              </a:ext>
            </a:extLst>
          </p:cNvPr>
          <p:cNvSpPr>
            <a:spLocks noGrp="1"/>
          </p:cNvSpPr>
          <p:nvPr>
            <p:ph type="body" idx="1"/>
          </p:nvPr>
        </p:nvSpPr>
        <p:spPr>
          <a:xfrm>
            <a:off x="895775" y="2390987"/>
            <a:ext cx="5501639"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861295E-7677-43D5-8DD0-8A278ECDBA11}"/>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D8A9D39E-D9D8-46F1-B6C9-EBF738891DC1}"/>
              </a:ext>
            </a:extLst>
          </p:cNvPr>
          <p:cNvSpPr>
            <a:spLocks noGrp="1"/>
          </p:cNvSpPr>
          <p:nvPr>
            <p:ph type="body" sz="quarter" idx="3"/>
          </p:nvPr>
        </p:nvSpPr>
        <p:spPr>
          <a:xfrm>
            <a:off x="6583681" y="2390987"/>
            <a:ext cx="5528734"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154A8DC-1901-40E2-8DC8-885D85D5415C}"/>
              </a:ext>
            </a:extLst>
          </p:cNvPr>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9C853DF7-711F-485D-9145-7E29ED5EBDD2}"/>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8" name="Footer Placeholder 7">
            <a:extLst>
              <a:ext uri="{FF2B5EF4-FFF2-40B4-BE49-F238E27FC236}">
                <a16:creationId xmlns:a16="http://schemas.microsoft.com/office/drawing/2014/main" id="{2B16D5EB-DE06-496E-B105-16CA3715658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3A9790F4-4DF8-4DF4-9E35-CC133EA96D4C}"/>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279171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E80-EC4A-481B-AF52-15739F310C3B}"/>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4D2DAD1D-7B04-4D1A-B648-6D9E9EAD2467}"/>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4" name="Footer Placeholder 3">
            <a:extLst>
              <a:ext uri="{FF2B5EF4-FFF2-40B4-BE49-F238E27FC236}">
                <a16:creationId xmlns:a16="http://schemas.microsoft.com/office/drawing/2014/main" id="{3E0A18B5-5589-4A6E-A2E5-D2127CC50FD3}"/>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E1390969-4E4E-4F21-AC6E-098003B7B47F}"/>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206909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02918-3408-4267-8313-9B0D4EC85060}"/>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3" name="Footer Placeholder 2">
            <a:extLst>
              <a:ext uri="{FF2B5EF4-FFF2-40B4-BE49-F238E27FC236}">
                <a16:creationId xmlns:a16="http://schemas.microsoft.com/office/drawing/2014/main" id="{87A4411E-1C51-4160-BEDA-5F1845BF112E}"/>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18DBCBDD-816E-4112-9807-0DABB7590134}"/>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18705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0A1-4CD1-427D-A1B0-37CA21DDDE68}"/>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AD037111-92A7-4691-87E6-961F6A7177E6}"/>
              </a:ext>
            </a:extLst>
          </p:cNvPr>
          <p:cNvSpPr>
            <a:spLocks noGrp="1"/>
          </p:cNvSpPr>
          <p:nvPr>
            <p:ph idx="1"/>
          </p:nvPr>
        </p:nvSpPr>
        <p:spPr>
          <a:xfrm>
            <a:off x="5528734" y="1404340"/>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C1307260-3AAB-4656-A62A-457D54AC2E36}"/>
              </a:ext>
            </a:extLst>
          </p:cNvPr>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8390E0F-2E5C-4DBB-BF83-43BC8DCF29CB}"/>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6" name="Footer Placeholder 5">
            <a:extLst>
              <a:ext uri="{FF2B5EF4-FFF2-40B4-BE49-F238E27FC236}">
                <a16:creationId xmlns:a16="http://schemas.microsoft.com/office/drawing/2014/main" id="{6E186BBD-2611-4EFF-BEF1-8A3702D0E2F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B8EA34E-6D38-48DF-A0B2-78927AB0DC49}"/>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830502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0F46-0770-4E53-9D55-DEB70E5341BD}"/>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A1616D3C-40C9-4040-840F-E352FE3E269E}"/>
              </a:ext>
            </a:extLst>
          </p:cNvPr>
          <p:cNvSpPr>
            <a:spLocks noGrp="1"/>
          </p:cNvSpPr>
          <p:nvPr>
            <p:ph type="pic" idx="1"/>
          </p:nvPr>
        </p:nvSpPr>
        <p:spPr>
          <a:xfrm>
            <a:off x="5528734" y="1404340"/>
            <a:ext cx="6583680" cy="6931378"/>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endParaRPr lang="en-CH"/>
          </a:p>
        </p:txBody>
      </p:sp>
      <p:sp>
        <p:nvSpPr>
          <p:cNvPr id="4" name="Text Placeholder 3">
            <a:extLst>
              <a:ext uri="{FF2B5EF4-FFF2-40B4-BE49-F238E27FC236}">
                <a16:creationId xmlns:a16="http://schemas.microsoft.com/office/drawing/2014/main" id="{7091CDB8-B804-4F1C-BA8C-7BA46F986A85}"/>
              </a:ext>
            </a:extLst>
          </p:cNvPr>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6B713CDF-E4D5-45D7-8E13-F0352859DCAC}"/>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6" name="Footer Placeholder 5">
            <a:extLst>
              <a:ext uri="{FF2B5EF4-FFF2-40B4-BE49-F238E27FC236}">
                <a16:creationId xmlns:a16="http://schemas.microsoft.com/office/drawing/2014/main" id="{EEEC9CEB-1ADA-4B50-9464-E27B109A65B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2C04D48C-C1D5-4815-93AD-7DB2D627914D}"/>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11310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E50D-459B-44CA-B3CC-177561D611E8}"/>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9F436FFA-0F88-4F8D-B868-C7FBEF3890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03F4969-5659-4FC5-949A-F76C0C6C144A}"/>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5" name="Footer Placeholder 4">
            <a:extLst>
              <a:ext uri="{FF2B5EF4-FFF2-40B4-BE49-F238E27FC236}">
                <a16:creationId xmlns:a16="http://schemas.microsoft.com/office/drawing/2014/main" id="{27074686-0864-4324-BECA-553F30E59A8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1203B8A-D842-4476-81E5-163FA368543B}"/>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711950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E3926-78E1-4C6B-9F99-14716754922A}"/>
              </a:ext>
            </a:extLst>
          </p:cNvPr>
          <p:cNvSpPr>
            <a:spLocks noGrp="1"/>
          </p:cNvSpPr>
          <p:nvPr>
            <p:ph type="title" orient="vert"/>
          </p:nvPr>
        </p:nvSpPr>
        <p:spPr>
          <a:xfrm>
            <a:off x="9306561" y="519289"/>
            <a:ext cx="2804160" cy="8265725"/>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B96620B4-E637-487E-8F24-3385C190F8D1}"/>
              </a:ext>
            </a:extLst>
          </p:cNvPr>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F66F30B-E524-4622-ADCF-00821AFBFC78}"/>
              </a:ext>
            </a:extLst>
          </p:cNvPr>
          <p:cNvSpPr>
            <a:spLocks noGrp="1"/>
          </p:cNvSpPr>
          <p:nvPr>
            <p:ph type="dt" sz="half" idx="10"/>
          </p:nvPr>
        </p:nvSpPr>
        <p:spPr/>
        <p:txBody>
          <a:bodyPr/>
          <a:lstStyle/>
          <a:p>
            <a:fld id="{D503CCD4-0CC8-4954-9B36-6172BCBCA322}" type="datetimeFigureOut">
              <a:rPr lang="en-CH" smtClean="0"/>
              <a:t>03/03/2023</a:t>
            </a:fld>
            <a:endParaRPr lang="en-CH"/>
          </a:p>
        </p:txBody>
      </p:sp>
      <p:sp>
        <p:nvSpPr>
          <p:cNvPr id="5" name="Footer Placeholder 4">
            <a:extLst>
              <a:ext uri="{FF2B5EF4-FFF2-40B4-BE49-F238E27FC236}">
                <a16:creationId xmlns:a16="http://schemas.microsoft.com/office/drawing/2014/main" id="{780C4167-8FC5-4BAB-9E91-FEB9C82EB52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798C3B1-D2F5-4BD7-9252-7CC08304AE4A}"/>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84371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4AAEDB-9D55-CA21-F486-1E04E1210C32}"/>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7BB1316B-7DC8-D6E4-FD64-36CE77408552}"/>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4" name="Нижний колонтитул 3">
            <a:extLst>
              <a:ext uri="{FF2B5EF4-FFF2-40B4-BE49-F238E27FC236}">
                <a16:creationId xmlns:a16="http://schemas.microsoft.com/office/drawing/2014/main" id="{B6EBFCD0-9132-3A06-1733-BE86F935D78D}"/>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A18482F0-CF74-110D-04E8-FD8CC99F64C3}"/>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28760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EEF167B-7A26-0B9B-9E22-F95BD707753F}"/>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3" name="Нижний колонтитул 2">
            <a:extLst>
              <a:ext uri="{FF2B5EF4-FFF2-40B4-BE49-F238E27FC236}">
                <a16:creationId xmlns:a16="http://schemas.microsoft.com/office/drawing/2014/main" id="{77ED9CE8-163A-6BA7-75AD-3BCAEC609903}"/>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CCD3CAE9-3088-127A-2EF8-4F64ACB8EEA6}"/>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45218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5CFDCF-1F61-1549-086E-3015AEA18180}"/>
              </a:ext>
            </a:extLst>
          </p:cNvPr>
          <p:cNvSpPr>
            <a:spLocks noGrp="1"/>
          </p:cNvSpPr>
          <p:nvPr>
            <p:ph type="title"/>
          </p:nvPr>
        </p:nvSpPr>
        <p:spPr>
          <a:xfrm>
            <a:off x="895774" y="650240"/>
            <a:ext cx="4194386" cy="2275840"/>
          </a:xfrm>
        </p:spPr>
        <p:txBody>
          <a:bodyPr anchor="b"/>
          <a:lstStyle>
            <a:lvl1pPr>
              <a:defRPr sz="3413"/>
            </a:lvl1pPr>
          </a:lstStyle>
          <a:p>
            <a:r>
              <a:rPr lang="ru-RU"/>
              <a:t>Образец заголовка</a:t>
            </a:r>
            <a:endParaRPr lang="uk-UA"/>
          </a:p>
        </p:txBody>
      </p:sp>
      <p:sp>
        <p:nvSpPr>
          <p:cNvPr id="3" name="Объект 2">
            <a:extLst>
              <a:ext uri="{FF2B5EF4-FFF2-40B4-BE49-F238E27FC236}">
                <a16:creationId xmlns:a16="http://schemas.microsoft.com/office/drawing/2014/main" id="{24D1AFBB-3E34-6F6E-CF8C-2A339142BF06}"/>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99863FE8-0CED-E4F8-8574-2A52F030191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ru-RU"/>
              <a:t>Образец текста</a:t>
            </a:r>
          </a:p>
        </p:txBody>
      </p:sp>
      <p:sp>
        <p:nvSpPr>
          <p:cNvPr id="5" name="Дата 4">
            <a:extLst>
              <a:ext uri="{FF2B5EF4-FFF2-40B4-BE49-F238E27FC236}">
                <a16:creationId xmlns:a16="http://schemas.microsoft.com/office/drawing/2014/main" id="{52639EED-9E9A-D035-F9EF-0071A3E6D88C}"/>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6" name="Нижний колонтитул 5">
            <a:extLst>
              <a:ext uri="{FF2B5EF4-FFF2-40B4-BE49-F238E27FC236}">
                <a16:creationId xmlns:a16="http://schemas.microsoft.com/office/drawing/2014/main" id="{CCD920E8-1124-4FF5-8E6E-36D73D222F69}"/>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6A7D87EB-021A-5C90-8DE8-B8CA5BB160AD}"/>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410402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742055-F971-F995-9555-B3811C214D38}"/>
              </a:ext>
            </a:extLst>
          </p:cNvPr>
          <p:cNvSpPr>
            <a:spLocks noGrp="1"/>
          </p:cNvSpPr>
          <p:nvPr>
            <p:ph type="title"/>
          </p:nvPr>
        </p:nvSpPr>
        <p:spPr>
          <a:xfrm>
            <a:off x="895774" y="650240"/>
            <a:ext cx="4194386" cy="2275840"/>
          </a:xfrm>
        </p:spPr>
        <p:txBody>
          <a:bodyPr anchor="b"/>
          <a:lstStyle>
            <a:lvl1pPr>
              <a:defRPr sz="3413"/>
            </a:lvl1pPr>
          </a:lstStyle>
          <a:p>
            <a:r>
              <a:rPr lang="ru-RU"/>
              <a:t>Образец заголовка</a:t>
            </a:r>
            <a:endParaRPr lang="uk-UA"/>
          </a:p>
        </p:txBody>
      </p:sp>
      <p:sp>
        <p:nvSpPr>
          <p:cNvPr id="3" name="Рисунок 2">
            <a:extLst>
              <a:ext uri="{FF2B5EF4-FFF2-40B4-BE49-F238E27FC236}">
                <a16:creationId xmlns:a16="http://schemas.microsoft.com/office/drawing/2014/main" id="{53D4EBF2-A107-2FA2-6BAB-4567AFF82696}"/>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uk-UA"/>
          </a:p>
        </p:txBody>
      </p:sp>
      <p:sp>
        <p:nvSpPr>
          <p:cNvPr id="4" name="Текст 3">
            <a:extLst>
              <a:ext uri="{FF2B5EF4-FFF2-40B4-BE49-F238E27FC236}">
                <a16:creationId xmlns:a16="http://schemas.microsoft.com/office/drawing/2014/main" id="{62760F8F-9EBA-EEDD-4888-77A57E1970D4}"/>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ru-RU"/>
              <a:t>Образец текста</a:t>
            </a:r>
          </a:p>
        </p:txBody>
      </p:sp>
      <p:sp>
        <p:nvSpPr>
          <p:cNvPr id="5" name="Дата 4">
            <a:extLst>
              <a:ext uri="{FF2B5EF4-FFF2-40B4-BE49-F238E27FC236}">
                <a16:creationId xmlns:a16="http://schemas.microsoft.com/office/drawing/2014/main" id="{9C259F65-86C4-8ED3-720D-62E9796C7EB7}"/>
              </a:ext>
            </a:extLst>
          </p:cNvPr>
          <p:cNvSpPr>
            <a:spLocks noGrp="1"/>
          </p:cNvSpPr>
          <p:nvPr>
            <p:ph type="dt" sz="half" idx="10"/>
          </p:nvPr>
        </p:nvSpPr>
        <p:spPr/>
        <p:txBody>
          <a:bodyPr/>
          <a:lstStyle/>
          <a:p>
            <a:fld id="{C3F31C45-16D3-4C07-BDCC-9D1614E5168D}" type="datetimeFigureOut">
              <a:rPr lang="uk-UA" smtClean="0"/>
              <a:t>03.03.2023</a:t>
            </a:fld>
            <a:endParaRPr lang="uk-UA"/>
          </a:p>
        </p:txBody>
      </p:sp>
      <p:sp>
        <p:nvSpPr>
          <p:cNvPr id="6" name="Нижний колонтитул 5">
            <a:extLst>
              <a:ext uri="{FF2B5EF4-FFF2-40B4-BE49-F238E27FC236}">
                <a16:creationId xmlns:a16="http://schemas.microsoft.com/office/drawing/2014/main" id="{11DBF2B1-8045-AE8E-6AAF-A1FE523B63F3}"/>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EF02D2E5-8C9D-F88F-EB95-396889FE4EB2}"/>
              </a:ext>
            </a:extLst>
          </p:cNvPr>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56266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D21BA8-1258-B8B5-8CFE-CB7106669A7B}"/>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9B93A3AB-8722-7839-2B7E-821603892485}"/>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2CCBEAA8-778A-3DAD-52A2-9940E26ED331}"/>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3F31C45-16D3-4C07-BDCC-9D1614E5168D}" type="datetimeFigureOut">
              <a:rPr lang="uk-UA" smtClean="0"/>
              <a:t>03.03.2023</a:t>
            </a:fld>
            <a:endParaRPr lang="uk-UA"/>
          </a:p>
        </p:txBody>
      </p:sp>
      <p:sp>
        <p:nvSpPr>
          <p:cNvPr id="5" name="Нижний колонтитул 4">
            <a:extLst>
              <a:ext uri="{FF2B5EF4-FFF2-40B4-BE49-F238E27FC236}">
                <a16:creationId xmlns:a16="http://schemas.microsoft.com/office/drawing/2014/main" id="{BABB4E73-D982-6D34-9A60-2D1EFE90390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uk-UA"/>
          </a:p>
        </p:txBody>
      </p:sp>
      <p:sp>
        <p:nvSpPr>
          <p:cNvPr id="6" name="Номер слайда 5">
            <a:extLst>
              <a:ext uri="{FF2B5EF4-FFF2-40B4-BE49-F238E27FC236}">
                <a16:creationId xmlns:a16="http://schemas.microsoft.com/office/drawing/2014/main" id="{F52D7872-6C59-E1DE-B61F-02BE193589B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79649740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7" r:id="rId14"/>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uk-UA"/>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1" y="0"/>
            <a:ext cx="11704320" cy="1538503"/>
          </a:xfrm>
          <a:prstGeom prst="rect">
            <a:avLst/>
          </a:prstGeom>
          <a:noFill/>
        </p:spPr>
        <p:txBody>
          <a:bodyPr vert="horz" lIns="72000" tIns="36000" rIns="72000" bIns="36000" rtlCol="0" anchor="ctr" anchorCtr="0">
            <a:noAutofit/>
          </a:bodyPr>
          <a:lstStyle/>
          <a:p>
            <a:r>
              <a:rPr lang="en-GB" dirty="0"/>
              <a:t>Click to edit </a:t>
            </a:r>
            <a:r>
              <a:rPr lang="en-GB" noProof="0" dirty="0"/>
              <a:t>Master</a:t>
            </a:r>
            <a:r>
              <a:rPr lang="en-GB" dirty="0"/>
              <a:t> title style</a:t>
            </a:r>
          </a:p>
        </p:txBody>
      </p:sp>
      <p:sp>
        <p:nvSpPr>
          <p:cNvPr id="3" name="Text Placeholder 2"/>
          <p:cNvSpPr>
            <a:spLocks noGrp="1"/>
          </p:cNvSpPr>
          <p:nvPr>
            <p:ph type="body" idx="1"/>
          </p:nvPr>
        </p:nvSpPr>
        <p:spPr>
          <a:xfrm>
            <a:off x="650240" y="1923129"/>
            <a:ext cx="11704320" cy="6806360"/>
          </a:xfrm>
          <a:prstGeom prst="rect">
            <a:avLst/>
          </a:prstGeom>
        </p:spPr>
        <p:txBody>
          <a:bodyPr vert="horz" lIns="91440" tIns="45720" rIns="91440" bIns="45720" rtlCol="0">
            <a:noAutofit/>
          </a:bodyPr>
          <a:lstStyle/>
          <a:p>
            <a:pPr lvl="0"/>
            <a:r>
              <a:rPr lang="en-GB" dirty="0"/>
              <a:t>Click to edit Master text s</a:t>
            </a:r>
            <a:r>
              <a:rPr lang="en-GB" noProof="0" dirty="0" err="1"/>
              <a:t>tyles</a:t>
            </a:r>
            <a:endParaRPr lang="en-GB" noProof="0" dirty="0"/>
          </a:p>
          <a:p>
            <a:pPr lvl="1"/>
            <a:r>
              <a:rPr lang="en-GB" noProof="0" dirty="0"/>
              <a:t>Second level</a:t>
            </a:r>
          </a:p>
          <a:p>
            <a:pPr lvl="2"/>
            <a:r>
              <a:rPr lang="en-GB" noProof="0" dirty="0"/>
              <a:t>Third level</a:t>
            </a:r>
          </a:p>
        </p:txBody>
      </p:sp>
      <p:sp>
        <p:nvSpPr>
          <p:cNvPr id="5" name="Footer Placeholder 4"/>
          <p:cNvSpPr>
            <a:spLocks noGrp="1"/>
          </p:cNvSpPr>
          <p:nvPr>
            <p:ph type="ftr" sz="quarter" idx="3"/>
          </p:nvPr>
        </p:nvSpPr>
        <p:spPr>
          <a:xfrm>
            <a:off x="650239" y="9002097"/>
            <a:ext cx="8963191" cy="519289"/>
          </a:xfrm>
          <a:prstGeom prst="rect">
            <a:avLst/>
          </a:prstGeom>
        </p:spPr>
        <p:txBody>
          <a:bodyPr vert="horz" lIns="91440" tIns="45720" rIns="91440" bIns="45720" rtlCol="0" anchor="ctr"/>
          <a:lstStyle>
            <a:lvl1pPr algn="l">
              <a:defRPr sz="1422">
                <a:solidFill>
                  <a:srgbClr val="004386"/>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348519982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hf sldNum="0" hdr="0" dt="0"/>
  <p:txStyles>
    <p:titleStyle>
      <a:lvl1pPr algn="l" defTabSz="650230" rtl="0" eaLnBrk="1" latinLnBrk="0" hangingPunct="1">
        <a:lnSpc>
          <a:spcPct val="100000"/>
        </a:lnSpc>
        <a:spcBef>
          <a:spcPct val="0"/>
        </a:spcBef>
        <a:buNone/>
        <a:defRPr sz="3982" b="1" kern="1200">
          <a:solidFill>
            <a:schemeClr val="tx2"/>
          </a:solidFill>
          <a:latin typeface="Tahoma"/>
          <a:ea typeface="+mj-ea"/>
          <a:cs typeface="Tahoma"/>
        </a:defRPr>
      </a:lvl1pPr>
    </p:titleStyle>
    <p:bodyStyle>
      <a:lvl1pPr marL="0" indent="0" algn="l" defTabSz="650230" rtl="0" eaLnBrk="1" latinLnBrk="0" hangingPunct="1">
        <a:spcBef>
          <a:spcPct val="20000"/>
        </a:spcBef>
        <a:buClr>
          <a:schemeClr val="tx2"/>
        </a:buClr>
        <a:buFontTx/>
        <a:buNone/>
        <a:defRPr sz="3129" kern="1200">
          <a:solidFill>
            <a:srgbClr val="004386"/>
          </a:solidFill>
          <a:latin typeface="Tahoma"/>
          <a:ea typeface="+mn-ea"/>
          <a:cs typeface="Tahoma"/>
        </a:defRPr>
      </a:lvl1pPr>
      <a:lvl2pPr marL="769891" indent="-519281" algn="l" defTabSz="650230" rtl="0" eaLnBrk="1" latinLnBrk="0" hangingPunct="1">
        <a:spcBef>
          <a:spcPts val="1422"/>
        </a:spcBef>
        <a:buClr>
          <a:schemeClr val="tx2"/>
        </a:buClr>
        <a:buFont typeface="Arial"/>
        <a:buChar char="•"/>
        <a:defRPr sz="3129" kern="1200">
          <a:solidFill>
            <a:srgbClr val="004386"/>
          </a:solidFill>
          <a:latin typeface="Tahoma"/>
          <a:ea typeface="+mn-ea"/>
          <a:cs typeface="Tahoma"/>
        </a:defRPr>
      </a:lvl2pPr>
      <a:lvl3pPr marL="1539780" indent="-519281" algn="l" defTabSz="650230" rtl="0" eaLnBrk="1" latinLnBrk="0" hangingPunct="1">
        <a:spcBef>
          <a:spcPts val="1422"/>
        </a:spcBef>
        <a:buClr>
          <a:schemeClr val="tx2"/>
        </a:buClr>
        <a:buFont typeface="Lucida Grande"/>
        <a:buChar char="-"/>
        <a:defRPr sz="3129" kern="1200">
          <a:solidFill>
            <a:srgbClr val="004386"/>
          </a:solidFill>
          <a:latin typeface="Tahoma"/>
          <a:ea typeface="+mn-ea"/>
          <a:cs typeface="Tahoma"/>
        </a:defRPr>
      </a:lvl3pPr>
      <a:lvl4pPr marL="227580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4pPr>
      <a:lvl5pPr marL="292603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1" y="0"/>
            <a:ext cx="11704320" cy="1538503"/>
          </a:xfrm>
          <a:prstGeom prst="rect">
            <a:avLst/>
          </a:prstGeom>
          <a:noFill/>
        </p:spPr>
        <p:txBody>
          <a:bodyPr vert="horz" lIns="72000" tIns="36000" rIns="72000" bIns="36000" rtlCol="0" anchor="ctr" anchorCtr="0">
            <a:noAutofit/>
          </a:bodyPr>
          <a:lstStyle/>
          <a:p>
            <a:r>
              <a:rPr lang="en-GB" dirty="0"/>
              <a:t>Click to edit </a:t>
            </a:r>
            <a:r>
              <a:rPr lang="en-GB" noProof="0" dirty="0"/>
              <a:t>Master</a:t>
            </a:r>
            <a:r>
              <a:rPr lang="en-GB" dirty="0"/>
              <a:t> title style</a:t>
            </a:r>
          </a:p>
        </p:txBody>
      </p:sp>
      <p:sp>
        <p:nvSpPr>
          <p:cNvPr id="3" name="Text Placeholder 2"/>
          <p:cNvSpPr>
            <a:spLocks noGrp="1"/>
          </p:cNvSpPr>
          <p:nvPr>
            <p:ph type="body" idx="1"/>
          </p:nvPr>
        </p:nvSpPr>
        <p:spPr>
          <a:xfrm>
            <a:off x="650240" y="1923129"/>
            <a:ext cx="11704320" cy="6806360"/>
          </a:xfrm>
          <a:prstGeom prst="rect">
            <a:avLst/>
          </a:prstGeom>
        </p:spPr>
        <p:txBody>
          <a:bodyPr vert="horz" lIns="91440" tIns="45720" rIns="91440" bIns="45720" rtlCol="0">
            <a:noAutofit/>
          </a:bodyPr>
          <a:lstStyle/>
          <a:p>
            <a:pPr lvl="0"/>
            <a:r>
              <a:rPr lang="en-GB" dirty="0"/>
              <a:t>Click to edit Master text s</a:t>
            </a:r>
            <a:r>
              <a:rPr lang="en-GB" noProof="0" dirty="0" err="1"/>
              <a:t>tyles</a:t>
            </a:r>
            <a:endParaRPr lang="en-GB" noProof="0" dirty="0"/>
          </a:p>
          <a:p>
            <a:pPr lvl="1"/>
            <a:r>
              <a:rPr lang="en-GB" noProof="0" dirty="0"/>
              <a:t>Second level</a:t>
            </a:r>
          </a:p>
          <a:p>
            <a:pPr lvl="2"/>
            <a:r>
              <a:rPr lang="en-GB" noProof="0" dirty="0"/>
              <a:t>Third level</a:t>
            </a:r>
          </a:p>
        </p:txBody>
      </p:sp>
      <p:sp>
        <p:nvSpPr>
          <p:cNvPr id="5" name="Footer Placeholder 4"/>
          <p:cNvSpPr>
            <a:spLocks noGrp="1"/>
          </p:cNvSpPr>
          <p:nvPr>
            <p:ph type="ftr" sz="quarter" idx="3"/>
          </p:nvPr>
        </p:nvSpPr>
        <p:spPr>
          <a:xfrm>
            <a:off x="650239" y="9002097"/>
            <a:ext cx="8963191" cy="519289"/>
          </a:xfrm>
          <a:prstGeom prst="rect">
            <a:avLst/>
          </a:prstGeom>
        </p:spPr>
        <p:txBody>
          <a:bodyPr vert="horz" lIns="91440" tIns="45720" rIns="91440" bIns="45720" rtlCol="0" anchor="ctr"/>
          <a:lstStyle>
            <a:lvl1pPr algn="l">
              <a:defRPr sz="1422">
                <a:solidFill>
                  <a:srgbClr val="004386"/>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122121558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hf sldNum="0" hdr="0" dt="0"/>
  <p:txStyles>
    <p:titleStyle>
      <a:lvl1pPr algn="l" defTabSz="650230" rtl="0" eaLnBrk="1" latinLnBrk="0" hangingPunct="1">
        <a:lnSpc>
          <a:spcPct val="100000"/>
        </a:lnSpc>
        <a:spcBef>
          <a:spcPct val="0"/>
        </a:spcBef>
        <a:buNone/>
        <a:defRPr sz="3982" b="1" kern="1200">
          <a:solidFill>
            <a:schemeClr val="tx2"/>
          </a:solidFill>
          <a:latin typeface="Tahoma"/>
          <a:ea typeface="+mj-ea"/>
          <a:cs typeface="Tahoma"/>
        </a:defRPr>
      </a:lvl1pPr>
    </p:titleStyle>
    <p:bodyStyle>
      <a:lvl1pPr marL="0" indent="0" algn="l" defTabSz="650230" rtl="0" eaLnBrk="1" latinLnBrk="0" hangingPunct="1">
        <a:spcBef>
          <a:spcPct val="20000"/>
        </a:spcBef>
        <a:buClr>
          <a:schemeClr val="tx2"/>
        </a:buClr>
        <a:buFontTx/>
        <a:buNone/>
        <a:defRPr sz="3129" kern="1200">
          <a:solidFill>
            <a:srgbClr val="004386"/>
          </a:solidFill>
          <a:latin typeface="Tahoma"/>
          <a:ea typeface="+mn-ea"/>
          <a:cs typeface="Tahoma"/>
        </a:defRPr>
      </a:lvl1pPr>
      <a:lvl2pPr marL="769891" indent="-519281" algn="l" defTabSz="650230" rtl="0" eaLnBrk="1" latinLnBrk="0" hangingPunct="1">
        <a:spcBef>
          <a:spcPts val="1422"/>
        </a:spcBef>
        <a:buClr>
          <a:schemeClr val="tx2"/>
        </a:buClr>
        <a:buFont typeface="Arial"/>
        <a:buChar char="•"/>
        <a:defRPr sz="3129" kern="1200">
          <a:solidFill>
            <a:srgbClr val="004386"/>
          </a:solidFill>
          <a:latin typeface="Tahoma"/>
          <a:ea typeface="+mn-ea"/>
          <a:cs typeface="Tahoma"/>
        </a:defRPr>
      </a:lvl2pPr>
      <a:lvl3pPr marL="1539780" indent="-519281" algn="l" defTabSz="650230" rtl="0" eaLnBrk="1" latinLnBrk="0" hangingPunct="1">
        <a:spcBef>
          <a:spcPts val="1422"/>
        </a:spcBef>
        <a:buClr>
          <a:schemeClr val="tx2"/>
        </a:buClr>
        <a:buFont typeface="Lucida Grande"/>
        <a:buChar char="-"/>
        <a:defRPr sz="3129" kern="1200">
          <a:solidFill>
            <a:srgbClr val="004386"/>
          </a:solidFill>
          <a:latin typeface="Tahoma"/>
          <a:ea typeface="+mn-ea"/>
          <a:cs typeface="Tahoma"/>
        </a:defRPr>
      </a:lvl3pPr>
      <a:lvl4pPr marL="227580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4pPr>
      <a:lvl5pPr marL="292603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97374" y="269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p>
            <a:r>
              <a:rPr dirty="0"/>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p>
            <a:r>
              <a:t>Body Level One</a:t>
            </a:r>
          </a:p>
          <a:p>
            <a:pPr lvl="1"/>
            <a:r>
              <a:t>Body Level Two</a:t>
            </a:r>
          </a:p>
          <a:p>
            <a:pPr lvl="2"/>
            <a:r>
              <a:t>Body Level Three</a:t>
            </a:r>
          </a:p>
          <a:p>
            <a:pPr lvl="3"/>
            <a:r>
              <a:t>Body Level Four</a:t>
            </a:r>
          </a:p>
          <a:p>
            <a:pPr lvl="4"/>
            <a:r>
              <a:t>Body Level Five</a:t>
            </a:r>
          </a:p>
        </p:txBody>
      </p:sp>
      <p:pic>
        <p:nvPicPr>
          <p:cNvPr id="4" name="pasted-image.pdf" descr="pasted-image.pdf"/>
          <p:cNvPicPr>
            <a:picLocks noChangeAspect="1"/>
          </p:cNvPicPr>
          <p:nvPr/>
        </p:nvPicPr>
        <p:blipFill>
          <a:blip r:embed="rId5"/>
          <a:stretch>
            <a:fillRect/>
          </a:stretch>
        </p:blipFill>
        <p:spPr>
          <a:xfrm>
            <a:off x="391822" y="8400289"/>
            <a:ext cx="1832561" cy="1115187"/>
          </a:xfrm>
          <a:prstGeom prst="rect">
            <a:avLst/>
          </a:prstGeom>
          <a:ln w="12700">
            <a:miter lim="400000"/>
          </a:ln>
        </p:spPr>
      </p:pic>
      <p:pic>
        <p:nvPicPr>
          <p:cNvPr id="5" name="pasted-image.pdf" descr="pasted-image.pdf"/>
          <p:cNvPicPr>
            <a:picLocks noChangeAspect="1"/>
          </p:cNvPicPr>
          <p:nvPr/>
        </p:nvPicPr>
        <p:blipFill>
          <a:blip r:embed="rId6"/>
          <a:stretch>
            <a:fillRect/>
          </a:stretch>
        </p:blipFill>
        <p:spPr>
          <a:xfrm>
            <a:off x="2364716" y="8675531"/>
            <a:ext cx="49814" cy="406402"/>
          </a:xfrm>
          <a:prstGeom prst="rect">
            <a:avLst/>
          </a:prstGeom>
          <a:ln w="12700">
            <a:miter lim="400000"/>
          </a:ln>
        </p:spPr>
      </p:pic>
      <p:sp>
        <p:nvSpPr>
          <p:cNvPr id="6" name="Page"/>
          <p:cNvSpPr txBox="1"/>
          <p:nvPr/>
        </p:nvSpPr>
        <p:spPr>
          <a:xfrm>
            <a:off x="2421037" y="8550541"/>
            <a:ext cx="600800" cy="3180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400" dirty="0"/>
              <a:t>Slide</a:t>
            </a:r>
            <a:endParaRPr sz="1400" dirty="0"/>
          </a:p>
        </p:txBody>
      </p:sp>
      <p:sp>
        <p:nvSpPr>
          <p:cNvPr id="7" name="Slide Number"/>
          <p:cNvSpPr txBox="1">
            <a:spLocks noGrp="1"/>
          </p:cNvSpPr>
          <p:nvPr>
            <p:ph type="sldNum" sz="quarter" idx="2"/>
          </p:nvPr>
        </p:nvSpPr>
        <p:spPr>
          <a:xfrm>
            <a:off x="2539913" y="8785760"/>
            <a:ext cx="320601" cy="318036"/>
          </a:xfrm>
          <a:prstGeom prst="rect">
            <a:avLst/>
          </a:prstGeom>
          <a:ln w="12700">
            <a:miter lim="400000"/>
          </a:ln>
        </p:spPr>
        <p:txBody>
          <a:bodyPr wrap="none" lIns="50800" tIns="50800" rIns="50800" bIns="50800">
            <a:spAutoFit/>
          </a:bodyPr>
          <a:lstStyle>
            <a:lvl1pPr algn="l">
              <a:defRPr sz="1400">
                <a:solidFill>
                  <a:srgbClr val="00B297"/>
                </a:solidFill>
                <a:latin typeface="Open Sans Bold"/>
                <a:ea typeface="Open Sans Bold"/>
                <a:cs typeface="Open Sans Bold"/>
                <a:sym typeface="Open Sans Bold"/>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545008636"/>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Lst>
  <p:transition spd="med"/>
  <p:hf hdr="0" ftr="0" dt="0"/>
  <p:txStyles>
    <p:titleStyle>
      <a:lvl1pPr marL="0" marR="0" indent="0" algn="l" defTabSz="584229" rtl="0" latinLnBrk="0">
        <a:lnSpc>
          <a:spcPct val="100000"/>
        </a:lnSpc>
        <a:spcBef>
          <a:spcPts val="0"/>
        </a:spcBef>
        <a:spcAft>
          <a:spcPts val="0"/>
        </a:spcAft>
        <a:buClrTx/>
        <a:buSzTx/>
        <a:buFontTx/>
        <a:buNone/>
        <a:tabLst/>
        <a:defRPr sz="4800" b="1" i="0" u="none" strike="noStrike" cap="none" spc="0" baseline="0">
          <a:ln>
            <a:noFill/>
          </a:ln>
          <a:solidFill>
            <a:srgbClr val="000000"/>
          </a:solidFill>
          <a:uFillTx/>
          <a:latin typeface="Open Sans Regular"/>
          <a:ea typeface="Open Sans Regular"/>
          <a:cs typeface="Open Sans Regular"/>
          <a:sym typeface="Open Sans Regular"/>
        </a:defRPr>
      </a:lvl1pPr>
      <a:lvl2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584229"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222261" marR="0" indent="-222261" algn="l" defTabSz="584229" rtl="0" latinLnBrk="0">
        <a:lnSpc>
          <a:spcPct val="100000"/>
        </a:lnSpc>
        <a:spcBef>
          <a:spcPts val="2000"/>
        </a:spcBef>
        <a:spcAft>
          <a:spcPts val="0"/>
        </a:spcAft>
        <a:buClrTx/>
        <a:buSzPct val="75000"/>
        <a:buFontTx/>
        <a:buChar char="•"/>
        <a:tabLst/>
        <a:defRPr sz="3000" b="0" i="0" u="none" strike="noStrike" cap="none" spc="0" baseline="0">
          <a:ln>
            <a:noFill/>
          </a:ln>
          <a:solidFill>
            <a:srgbClr val="676767"/>
          </a:solidFill>
          <a:uFillTx/>
          <a:latin typeface="Open Sans"/>
          <a:ea typeface="Open Sans"/>
          <a:cs typeface="Open Sans"/>
          <a:sym typeface="Open Sans"/>
        </a:defRPr>
      </a:lvl1pPr>
      <a:lvl2pPr marL="666783" marR="0" indent="-222261" algn="l" defTabSz="584229" rtl="0" latinLnBrk="0">
        <a:lnSpc>
          <a:spcPct val="100000"/>
        </a:lnSpc>
        <a:spcBef>
          <a:spcPts val="2000"/>
        </a:spcBef>
        <a:spcAft>
          <a:spcPts val="0"/>
        </a:spcAft>
        <a:buClrTx/>
        <a:buSzPct val="75000"/>
        <a:buFontTx/>
        <a:buChar char="•"/>
        <a:tabLst/>
        <a:defRPr sz="3000" b="0" i="0" u="none" strike="noStrike" cap="none" spc="0" baseline="0">
          <a:ln>
            <a:noFill/>
          </a:ln>
          <a:solidFill>
            <a:srgbClr val="676767"/>
          </a:solidFill>
          <a:uFillTx/>
          <a:latin typeface="Open Sans"/>
          <a:ea typeface="Open Sans"/>
          <a:cs typeface="Open Sans"/>
          <a:sym typeface="Open Sans"/>
        </a:defRPr>
      </a:lvl2pPr>
      <a:lvl3pPr marL="1111306" marR="0" indent="-222261" algn="l" defTabSz="584229" rtl="0" latinLnBrk="0">
        <a:lnSpc>
          <a:spcPct val="100000"/>
        </a:lnSpc>
        <a:spcBef>
          <a:spcPts val="2000"/>
        </a:spcBef>
        <a:spcAft>
          <a:spcPts val="0"/>
        </a:spcAft>
        <a:buClrTx/>
        <a:buSzPct val="75000"/>
        <a:buFontTx/>
        <a:buChar char="•"/>
        <a:tabLst/>
        <a:defRPr sz="3000" b="0" i="0" u="none" strike="noStrike" cap="none" spc="0" baseline="0">
          <a:ln>
            <a:noFill/>
          </a:ln>
          <a:solidFill>
            <a:srgbClr val="676767"/>
          </a:solidFill>
          <a:uFillTx/>
          <a:latin typeface="Open Sans"/>
          <a:ea typeface="Open Sans"/>
          <a:cs typeface="Open Sans"/>
          <a:sym typeface="Open Sans"/>
        </a:defRPr>
      </a:lvl3pPr>
      <a:lvl4pPr marL="1555828" marR="0" indent="-222261" algn="l" defTabSz="584229" rtl="0" latinLnBrk="0">
        <a:lnSpc>
          <a:spcPct val="100000"/>
        </a:lnSpc>
        <a:spcBef>
          <a:spcPts val="2000"/>
        </a:spcBef>
        <a:spcAft>
          <a:spcPts val="0"/>
        </a:spcAft>
        <a:buClrTx/>
        <a:buSzPct val="75000"/>
        <a:buFontTx/>
        <a:buChar char="•"/>
        <a:tabLst/>
        <a:defRPr sz="3000" b="0" i="0" u="none" strike="noStrike" cap="none" spc="0" baseline="0">
          <a:ln>
            <a:noFill/>
          </a:ln>
          <a:solidFill>
            <a:srgbClr val="676767"/>
          </a:solidFill>
          <a:uFillTx/>
          <a:latin typeface="Open Sans"/>
          <a:ea typeface="Open Sans"/>
          <a:cs typeface="Open Sans"/>
          <a:sym typeface="Open Sans"/>
        </a:defRPr>
      </a:lvl4pPr>
      <a:lvl5pPr marL="2000350" marR="0" indent="-222261" algn="l" defTabSz="584229" rtl="0" latinLnBrk="0">
        <a:lnSpc>
          <a:spcPct val="100000"/>
        </a:lnSpc>
        <a:spcBef>
          <a:spcPts val="2000"/>
        </a:spcBef>
        <a:spcAft>
          <a:spcPts val="0"/>
        </a:spcAft>
        <a:buClrTx/>
        <a:buSzPct val="75000"/>
        <a:buFontTx/>
        <a:buChar char="•"/>
        <a:tabLst/>
        <a:defRPr sz="3000" b="0" i="0" u="none" strike="noStrike" cap="none" spc="0" baseline="0">
          <a:ln>
            <a:noFill/>
          </a:ln>
          <a:solidFill>
            <a:srgbClr val="676767"/>
          </a:solidFill>
          <a:uFillTx/>
          <a:latin typeface="Open Sans"/>
          <a:ea typeface="Open Sans"/>
          <a:cs typeface="Open Sans"/>
          <a:sym typeface="Open Sans"/>
        </a:defRPr>
      </a:lvl5pPr>
      <a:lvl6pPr marL="2444873" marR="0" indent="-222261" algn="ctr" defTabSz="584229"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395" marR="0" indent="-222261" algn="ctr" defTabSz="584229"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917" marR="0" indent="-222261" algn="ctr" defTabSz="584229"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439" marR="0" indent="-222261" algn="ctr" defTabSz="584229"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1pPr>
      <a:lvl2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2pPr>
      <a:lvl3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3pPr>
      <a:lvl4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4pPr>
      <a:lvl5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5pPr>
      <a:lvl6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6pPr>
      <a:lvl7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7pPr>
      <a:lvl8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8pPr>
      <a:lvl9pPr marL="0" marR="0" indent="0" algn="l" defTabSz="584229"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Body Level One</a:t>
            </a:r>
          </a:p>
          <a:p>
            <a:pPr lvl="1"/>
            <a:r>
              <a:rPr dirty="0"/>
              <a:t>Body Level Two</a:t>
            </a:r>
          </a:p>
        </p:txBody>
      </p:sp>
      <p:pic>
        <p:nvPicPr>
          <p:cNvPr id="4" name="pasted-image.pdf" descr="pasted-image.pdf"/>
          <p:cNvPicPr>
            <a:picLocks noChangeAspect="1"/>
          </p:cNvPicPr>
          <p:nvPr/>
        </p:nvPicPr>
        <p:blipFill>
          <a:blip r:embed="rId7"/>
          <a:stretch>
            <a:fillRect/>
          </a:stretch>
        </p:blipFill>
        <p:spPr>
          <a:xfrm>
            <a:off x="320386" y="8680417"/>
            <a:ext cx="1508550" cy="850971"/>
          </a:xfrm>
          <a:prstGeom prst="rect">
            <a:avLst/>
          </a:prstGeom>
          <a:ln w="12700">
            <a:miter lim="400000"/>
          </a:ln>
        </p:spPr>
      </p:pic>
      <p:pic>
        <p:nvPicPr>
          <p:cNvPr id="5" name="pasted-image.pdf" descr="pasted-image.pdf"/>
          <p:cNvPicPr>
            <a:picLocks noChangeAspect="1"/>
          </p:cNvPicPr>
          <p:nvPr/>
        </p:nvPicPr>
        <p:blipFill>
          <a:blip r:embed="rId8"/>
          <a:stretch>
            <a:fillRect/>
          </a:stretch>
        </p:blipFill>
        <p:spPr>
          <a:xfrm>
            <a:off x="1930622" y="8878129"/>
            <a:ext cx="49814" cy="406402"/>
          </a:xfrm>
          <a:prstGeom prst="rect">
            <a:avLst/>
          </a:prstGeom>
          <a:ln w="12700">
            <a:miter lim="400000"/>
          </a:ln>
        </p:spPr>
      </p:pic>
      <p:sp>
        <p:nvSpPr>
          <p:cNvPr id="6" name="Page"/>
          <p:cNvSpPr txBox="1"/>
          <p:nvPr/>
        </p:nvSpPr>
        <p:spPr>
          <a:xfrm>
            <a:off x="2036149" y="8833853"/>
            <a:ext cx="600800" cy="238525"/>
          </a:xfrm>
          <a:prstGeom prst="rect">
            <a:avLst/>
          </a:prstGeom>
          <a:ln w="12700">
            <a:miter lim="400000"/>
          </a:ln>
          <a:extLst>
            <a:ext uri="{C572A759-6A51-4108-AA02-DFA0A04FC94B}">
              <ma14:wrappingTextBoxFlag xmlns:ma14="http://schemas.microsoft.com/office/mac/drawingml/2011/main" xmlns="" val="1"/>
            </a:ext>
          </a:extLst>
        </p:spPr>
        <p:txBody>
          <a:bodyPr lIns="38099" tIns="38099" rIns="38099" bIns="38099"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050" dirty="0"/>
              <a:t>SLIDE</a:t>
            </a:r>
            <a:endParaRPr sz="1050" dirty="0"/>
          </a:p>
        </p:txBody>
      </p:sp>
      <p:sp>
        <p:nvSpPr>
          <p:cNvPr id="7" name="Slide Number"/>
          <p:cNvSpPr txBox="1">
            <a:spLocks noGrp="1"/>
          </p:cNvSpPr>
          <p:nvPr>
            <p:ph type="sldNum" sz="quarter" idx="2"/>
          </p:nvPr>
        </p:nvSpPr>
        <p:spPr>
          <a:xfrm>
            <a:off x="2049163" y="9029316"/>
            <a:ext cx="269304" cy="264175"/>
          </a:xfrm>
          <a:prstGeom prst="rect">
            <a:avLst/>
          </a:prstGeom>
          <a:ln w="12700">
            <a:miter lim="400000"/>
          </a:ln>
        </p:spPr>
        <p:txBody>
          <a:bodyPr wrap="none" lIns="50800" tIns="50800" rIns="50800" bIns="50800">
            <a:spAutoFit/>
          </a:bodyPr>
          <a:lstStyle>
            <a:lvl1pPr algn="l">
              <a:defRPr sz="1050">
                <a:solidFill>
                  <a:srgbClr val="00A585"/>
                </a:solidFill>
                <a:latin typeface="Open Sans Bold"/>
                <a:ea typeface="Open Sans Bold"/>
                <a:cs typeface="Open Sans Bold"/>
                <a:sym typeface="Open Sans Bold"/>
              </a:defRPr>
            </a:lvl1pPr>
          </a:lstStyle>
          <a:p>
            <a:fld id="{86CB4B4D-7CA3-9044-876B-883B54F8677D}" type="slidenum">
              <a:rPr/>
              <a:t>‹#›</a:t>
            </a:fld>
            <a:endParaRPr dirty="0"/>
          </a:p>
        </p:txBody>
      </p:sp>
    </p:spTree>
    <p:extLst>
      <p:ext uri="{BB962C8B-B14F-4D97-AF65-F5344CB8AC3E}">
        <p14:creationId xmlns:p14="http://schemas.microsoft.com/office/powerpoint/2010/main" val="555740491"/>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Lst>
  <p:transition spd="med"/>
  <p:txStyles>
    <p:titleStyle>
      <a:lvl1pPr marL="0" marR="0" indent="0" algn="ctr" defTabSz="438150" rtl="0" latinLnBrk="0">
        <a:lnSpc>
          <a:spcPct val="100000"/>
        </a:lnSpc>
        <a:spcBef>
          <a:spcPts val="0"/>
        </a:spcBef>
        <a:spcAft>
          <a:spcPts val="0"/>
        </a:spcAft>
        <a:buClrTx/>
        <a:buSzTx/>
        <a:buFontTx/>
        <a:buNone/>
        <a:tabLst/>
        <a:defRPr sz="4050" b="1" i="0" u="none" strike="noStrike" cap="none" spc="0" baseline="0">
          <a:ln>
            <a:noFill/>
          </a:ln>
          <a:solidFill>
            <a:srgbClr val="00B297"/>
          </a:solidFill>
          <a:uFillTx/>
          <a:latin typeface="Open Sans Regular"/>
          <a:ea typeface="Open Sans Regular"/>
          <a:cs typeface="Open Sans Regular"/>
          <a:sym typeface="Open Sans Regular"/>
        </a:defRPr>
      </a:lvl1pPr>
      <a:lvl2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438150" rtl="0" latinLnBrk="0">
        <a:lnSpc>
          <a:spcPct val="100000"/>
        </a:lnSpc>
        <a:spcBef>
          <a:spcPts val="0"/>
        </a:spcBef>
        <a:spcAft>
          <a:spcPts val="0"/>
        </a:spcAft>
        <a:buClrTx/>
        <a:buSzTx/>
        <a:buFontTx/>
        <a:buNone/>
        <a:tabLst/>
        <a:defRPr sz="36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166688"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1pPr>
      <a:lvl2pPr marL="500063"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2pPr>
      <a:lvl3pPr marL="833438"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3pPr>
      <a:lvl4pPr marL="1166813"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4pPr>
      <a:lvl5pPr marL="1500188"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5pPr>
      <a:lvl6pPr marL="1833563"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6pPr>
      <a:lvl7pPr marL="2166938"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7pPr>
      <a:lvl8pPr marL="2500313"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8pPr>
      <a:lvl9pPr marL="2833688" marR="0" indent="-166688" algn="ctr" defTabSz="438150" rtl="0" latinLnBrk="0">
        <a:lnSpc>
          <a:spcPct val="100000"/>
        </a:lnSpc>
        <a:spcBef>
          <a:spcPts val="1500"/>
        </a:spcBef>
        <a:spcAft>
          <a:spcPts val="0"/>
        </a:spcAft>
        <a:buClrTx/>
        <a:buSzPct val="75000"/>
        <a:buFontTx/>
        <a:buChar char="•"/>
        <a:tabLst/>
        <a:defRPr sz="135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1pPr>
      <a:lvl2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2pPr>
      <a:lvl3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3pPr>
      <a:lvl4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4pPr>
      <a:lvl5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5pPr>
      <a:lvl6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6pPr>
      <a:lvl7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7pPr>
      <a:lvl8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8pPr>
      <a:lvl9pPr marL="0" marR="0" indent="0" algn="l" defTabSz="438150" rtl="0" latinLnBrk="0">
        <a:lnSpc>
          <a:spcPct val="100000"/>
        </a:lnSpc>
        <a:spcBef>
          <a:spcPts val="0"/>
        </a:spcBef>
        <a:spcAft>
          <a:spcPts val="0"/>
        </a:spcAft>
        <a:buClrTx/>
        <a:buSzTx/>
        <a:buFontTx/>
        <a:buNone/>
        <a:tabLst/>
        <a:defRPr sz="1050"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2" y="1"/>
            <a:ext cx="11704320" cy="1538503"/>
          </a:xfrm>
          <a:prstGeom prst="rect">
            <a:avLst/>
          </a:prstGeom>
          <a:noFill/>
        </p:spPr>
        <p:txBody>
          <a:bodyPr vert="horz" lIns="72000" tIns="36000" rIns="72000" bIns="36000" rtlCol="0" anchor="ctr" anchorCtr="0">
            <a:noAutofit/>
          </a:bodyPr>
          <a:lstStyle/>
          <a:p>
            <a:r>
              <a:rPr lang="en-GB" dirty="0"/>
              <a:t>Click to edit </a:t>
            </a:r>
            <a:r>
              <a:rPr lang="en-GB" noProof="0" dirty="0"/>
              <a:t>Master</a:t>
            </a:r>
            <a:r>
              <a:rPr lang="en-GB" dirty="0"/>
              <a:t> title style</a:t>
            </a:r>
          </a:p>
        </p:txBody>
      </p:sp>
      <p:sp>
        <p:nvSpPr>
          <p:cNvPr id="3" name="Text Placeholder 2"/>
          <p:cNvSpPr>
            <a:spLocks noGrp="1"/>
          </p:cNvSpPr>
          <p:nvPr>
            <p:ph type="body" idx="1"/>
          </p:nvPr>
        </p:nvSpPr>
        <p:spPr>
          <a:xfrm>
            <a:off x="650240" y="1923129"/>
            <a:ext cx="11704320" cy="6806360"/>
          </a:xfrm>
          <a:prstGeom prst="rect">
            <a:avLst/>
          </a:prstGeom>
        </p:spPr>
        <p:txBody>
          <a:bodyPr vert="horz" lIns="91440" tIns="45720" rIns="91440" bIns="45720" rtlCol="0">
            <a:noAutofit/>
          </a:bodyPr>
          <a:lstStyle/>
          <a:p>
            <a:pPr lvl="0"/>
            <a:r>
              <a:rPr lang="en-GB" dirty="0"/>
              <a:t>Click to edit Master text s</a:t>
            </a:r>
            <a:r>
              <a:rPr lang="en-GB" noProof="0" dirty="0" err="1"/>
              <a:t>tyles</a:t>
            </a:r>
            <a:endParaRPr lang="en-GB" noProof="0" dirty="0"/>
          </a:p>
          <a:p>
            <a:pPr lvl="1"/>
            <a:r>
              <a:rPr lang="en-GB" noProof="0" dirty="0"/>
              <a:t>Second level</a:t>
            </a:r>
          </a:p>
          <a:p>
            <a:pPr lvl="2"/>
            <a:r>
              <a:rPr lang="en-GB" noProof="0" dirty="0"/>
              <a:t>Third level</a:t>
            </a:r>
          </a:p>
        </p:txBody>
      </p:sp>
      <p:sp>
        <p:nvSpPr>
          <p:cNvPr id="5" name="Footer Placeholder 4"/>
          <p:cNvSpPr>
            <a:spLocks noGrp="1"/>
          </p:cNvSpPr>
          <p:nvPr>
            <p:ph type="ftr" sz="quarter" idx="3"/>
          </p:nvPr>
        </p:nvSpPr>
        <p:spPr>
          <a:xfrm>
            <a:off x="650239" y="9002098"/>
            <a:ext cx="8963191" cy="519289"/>
          </a:xfrm>
          <a:prstGeom prst="rect">
            <a:avLst/>
          </a:prstGeom>
        </p:spPr>
        <p:txBody>
          <a:bodyPr vert="horz" lIns="91440" tIns="45720" rIns="91440" bIns="45720" rtlCol="0" anchor="ctr"/>
          <a:lstStyle>
            <a:lvl1pPr algn="l">
              <a:defRPr sz="1067">
                <a:solidFill>
                  <a:srgbClr val="004386"/>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302469907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p:hf sldNum="0" hdr="0" dt="0"/>
  <p:txStyles>
    <p:titleStyle>
      <a:lvl1pPr algn="l" defTabSz="487673" rtl="0" eaLnBrk="1" latinLnBrk="0" hangingPunct="1">
        <a:lnSpc>
          <a:spcPct val="100000"/>
        </a:lnSpc>
        <a:spcBef>
          <a:spcPct val="0"/>
        </a:spcBef>
        <a:buNone/>
        <a:defRPr sz="2987" b="1" kern="1200">
          <a:solidFill>
            <a:schemeClr val="tx2"/>
          </a:solidFill>
          <a:latin typeface="Tahoma"/>
          <a:ea typeface="+mj-ea"/>
          <a:cs typeface="Tahoma"/>
        </a:defRPr>
      </a:lvl1pPr>
    </p:titleStyle>
    <p:bodyStyle>
      <a:lvl1pPr marL="0" indent="0" algn="l" defTabSz="487673" rtl="0" eaLnBrk="1" latinLnBrk="0" hangingPunct="1">
        <a:spcBef>
          <a:spcPct val="20000"/>
        </a:spcBef>
        <a:buClr>
          <a:schemeClr val="tx2"/>
        </a:buClr>
        <a:buFontTx/>
        <a:buNone/>
        <a:defRPr sz="2347" kern="1200">
          <a:solidFill>
            <a:srgbClr val="004386"/>
          </a:solidFill>
          <a:latin typeface="Tahoma"/>
          <a:ea typeface="+mn-ea"/>
          <a:cs typeface="Tahoma"/>
        </a:defRPr>
      </a:lvl1pPr>
      <a:lvl2pPr marL="577418" indent="-389461" algn="l" defTabSz="487673" rtl="0" eaLnBrk="1" latinLnBrk="0" hangingPunct="1">
        <a:spcBef>
          <a:spcPts val="1067"/>
        </a:spcBef>
        <a:buClr>
          <a:schemeClr val="tx2"/>
        </a:buClr>
        <a:buFont typeface="Arial"/>
        <a:buChar char="•"/>
        <a:defRPr sz="2347" kern="1200">
          <a:solidFill>
            <a:srgbClr val="004386"/>
          </a:solidFill>
          <a:latin typeface="Tahoma"/>
          <a:ea typeface="+mn-ea"/>
          <a:cs typeface="Tahoma"/>
        </a:defRPr>
      </a:lvl2pPr>
      <a:lvl3pPr marL="1154835" indent="-389461" algn="l" defTabSz="487673" rtl="0" eaLnBrk="1" latinLnBrk="0" hangingPunct="1">
        <a:spcBef>
          <a:spcPts val="1067"/>
        </a:spcBef>
        <a:buClr>
          <a:schemeClr val="tx2"/>
        </a:buClr>
        <a:buFont typeface="Lucida Grande"/>
        <a:buChar char="-"/>
        <a:defRPr sz="2347" kern="1200">
          <a:solidFill>
            <a:srgbClr val="004386"/>
          </a:solidFill>
          <a:latin typeface="Tahoma"/>
          <a:ea typeface="+mn-ea"/>
          <a:cs typeface="Tahoma"/>
        </a:defRPr>
      </a:lvl3pPr>
      <a:lvl4pPr marL="1706853" indent="-243836" algn="l" defTabSz="487673" rtl="0" eaLnBrk="1" latinLnBrk="0" hangingPunct="1">
        <a:spcBef>
          <a:spcPct val="20000"/>
        </a:spcBef>
        <a:buFont typeface="Arial"/>
        <a:buChar char="–"/>
        <a:defRPr sz="2560" kern="1200">
          <a:solidFill>
            <a:schemeClr val="tx1"/>
          </a:solidFill>
          <a:latin typeface="Lucida Sans Regular"/>
          <a:ea typeface="+mn-ea"/>
          <a:cs typeface="Lucida Sans Regular"/>
        </a:defRPr>
      </a:lvl4pPr>
      <a:lvl5pPr marL="2194526" indent="-243836" algn="l" defTabSz="487673" rtl="0" eaLnBrk="1" latinLnBrk="0" hangingPunct="1">
        <a:spcBef>
          <a:spcPct val="20000"/>
        </a:spcBef>
        <a:buFont typeface="Arial"/>
        <a:buChar char="»"/>
        <a:defRPr sz="2560" kern="1200">
          <a:solidFill>
            <a:schemeClr val="tx1"/>
          </a:solidFill>
          <a:latin typeface="Lucida Sans Regular"/>
          <a:ea typeface="+mn-ea"/>
          <a:cs typeface="Lucida Sans Regular"/>
        </a:defRPr>
      </a:lvl5pPr>
      <a:lvl6pPr marL="2682198" indent="-243836" algn="l" defTabSz="487673" rtl="0" eaLnBrk="1" latinLnBrk="0" hangingPunct="1">
        <a:spcBef>
          <a:spcPct val="20000"/>
        </a:spcBef>
        <a:buFont typeface="Arial"/>
        <a:buChar char="•"/>
        <a:defRPr sz="2133" kern="1200">
          <a:solidFill>
            <a:schemeClr val="tx1"/>
          </a:solidFill>
          <a:latin typeface="+mn-lt"/>
          <a:ea typeface="+mn-ea"/>
          <a:cs typeface="+mn-cs"/>
        </a:defRPr>
      </a:lvl6pPr>
      <a:lvl7pPr marL="3169871" indent="-243836" algn="l" defTabSz="487673" rtl="0" eaLnBrk="1" latinLnBrk="0" hangingPunct="1">
        <a:spcBef>
          <a:spcPct val="20000"/>
        </a:spcBef>
        <a:buFont typeface="Arial"/>
        <a:buChar char="•"/>
        <a:defRPr sz="2133" kern="1200">
          <a:solidFill>
            <a:schemeClr val="tx1"/>
          </a:solidFill>
          <a:latin typeface="+mn-lt"/>
          <a:ea typeface="+mn-ea"/>
          <a:cs typeface="+mn-cs"/>
        </a:defRPr>
      </a:lvl7pPr>
      <a:lvl8pPr marL="3657543" indent="-243836" algn="l" defTabSz="487673" rtl="0" eaLnBrk="1" latinLnBrk="0" hangingPunct="1">
        <a:spcBef>
          <a:spcPct val="20000"/>
        </a:spcBef>
        <a:buFont typeface="Arial"/>
        <a:buChar char="•"/>
        <a:defRPr sz="2133" kern="1200">
          <a:solidFill>
            <a:schemeClr val="tx1"/>
          </a:solidFill>
          <a:latin typeface="+mn-lt"/>
          <a:ea typeface="+mn-ea"/>
          <a:cs typeface="+mn-cs"/>
        </a:defRPr>
      </a:lvl8pPr>
      <a:lvl9pPr marL="4145216" indent="-243836" algn="l" defTabSz="487673" rtl="0" eaLnBrk="1" latinLnBrk="0" hangingPunct="1">
        <a:spcBef>
          <a:spcPct val="20000"/>
        </a:spcBef>
        <a:buFont typeface="Arial"/>
        <a:buChar char="•"/>
        <a:defRPr sz="2133" kern="1200">
          <a:solidFill>
            <a:schemeClr val="tx1"/>
          </a:solidFill>
          <a:latin typeface="+mn-lt"/>
          <a:ea typeface="+mn-ea"/>
          <a:cs typeface="+mn-cs"/>
        </a:defRPr>
      </a:lvl9pPr>
    </p:bodyStyle>
    <p:otherStyle>
      <a:defPPr>
        <a:defRPr lang="en-US"/>
      </a:defPPr>
      <a:lvl1pPr marL="0" algn="l" defTabSz="487673" rtl="0" eaLnBrk="1" latinLnBrk="0" hangingPunct="1">
        <a:defRPr sz="1920" kern="1200">
          <a:solidFill>
            <a:schemeClr val="tx1"/>
          </a:solidFill>
          <a:latin typeface="+mn-lt"/>
          <a:ea typeface="+mn-ea"/>
          <a:cs typeface="+mn-cs"/>
        </a:defRPr>
      </a:lvl1pPr>
      <a:lvl2pPr marL="487673" algn="l" defTabSz="487673" rtl="0" eaLnBrk="1" latinLnBrk="0" hangingPunct="1">
        <a:defRPr sz="1920" kern="1200">
          <a:solidFill>
            <a:schemeClr val="tx1"/>
          </a:solidFill>
          <a:latin typeface="+mn-lt"/>
          <a:ea typeface="+mn-ea"/>
          <a:cs typeface="+mn-cs"/>
        </a:defRPr>
      </a:lvl2pPr>
      <a:lvl3pPr marL="975345" algn="l" defTabSz="487673" rtl="0" eaLnBrk="1" latinLnBrk="0" hangingPunct="1">
        <a:defRPr sz="1920" kern="1200">
          <a:solidFill>
            <a:schemeClr val="tx1"/>
          </a:solidFill>
          <a:latin typeface="+mn-lt"/>
          <a:ea typeface="+mn-ea"/>
          <a:cs typeface="+mn-cs"/>
        </a:defRPr>
      </a:lvl3pPr>
      <a:lvl4pPr marL="1463018" algn="l" defTabSz="487673" rtl="0" eaLnBrk="1" latinLnBrk="0" hangingPunct="1">
        <a:defRPr sz="1920" kern="1200">
          <a:solidFill>
            <a:schemeClr val="tx1"/>
          </a:solidFill>
          <a:latin typeface="+mn-lt"/>
          <a:ea typeface="+mn-ea"/>
          <a:cs typeface="+mn-cs"/>
        </a:defRPr>
      </a:lvl4pPr>
      <a:lvl5pPr marL="1950689" algn="l" defTabSz="487673" rtl="0" eaLnBrk="1" latinLnBrk="0" hangingPunct="1">
        <a:defRPr sz="1920" kern="1200">
          <a:solidFill>
            <a:schemeClr val="tx1"/>
          </a:solidFill>
          <a:latin typeface="+mn-lt"/>
          <a:ea typeface="+mn-ea"/>
          <a:cs typeface="+mn-cs"/>
        </a:defRPr>
      </a:lvl5pPr>
      <a:lvl6pPr marL="2438362" algn="l" defTabSz="487673" rtl="0" eaLnBrk="1" latinLnBrk="0" hangingPunct="1">
        <a:defRPr sz="1920" kern="1200">
          <a:solidFill>
            <a:schemeClr val="tx1"/>
          </a:solidFill>
          <a:latin typeface="+mn-lt"/>
          <a:ea typeface="+mn-ea"/>
          <a:cs typeface="+mn-cs"/>
        </a:defRPr>
      </a:lvl6pPr>
      <a:lvl7pPr marL="2926034" algn="l" defTabSz="487673" rtl="0" eaLnBrk="1" latinLnBrk="0" hangingPunct="1">
        <a:defRPr sz="1920" kern="1200">
          <a:solidFill>
            <a:schemeClr val="tx1"/>
          </a:solidFill>
          <a:latin typeface="+mn-lt"/>
          <a:ea typeface="+mn-ea"/>
          <a:cs typeface="+mn-cs"/>
        </a:defRPr>
      </a:lvl7pPr>
      <a:lvl8pPr marL="3413707" algn="l" defTabSz="487673" rtl="0" eaLnBrk="1" latinLnBrk="0" hangingPunct="1">
        <a:defRPr sz="1920" kern="1200">
          <a:solidFill>
            <a:schemeClr val="tx1"/>
          </a:solidFill>
          <a:latin typeface="+mn-lt"/>
          <a:ea typeface="+mn-ea"/>
          <a:cs typeface="+mn-cs"/>
        </a:defRPr>
      </a:lvl8pPr>
      <a:lvl9pPr marL="3901379" algn="l" defTabSz="487673"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54DCA-0642-4B0A-B983-A996E9308916}"/>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7E8F67DE-7ADC-469C-AC53-764260AA08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6F8B27D9-5118-4094-B964-2CBEF49913FC}"/>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D503CCD4-0CC8-4954-9B36-6172BCBCA322}" type="datetimeFigureOut">
              <a:rPr lang="en-CH" smtClean="0"/>
              <a:t>03/03/2023</a:t>
            </a:fld>
            <a:endParaRPr lang="en-CH"/>
          </a:p>
        </p:txBody>
      </p:sp>
      <p:sp>
        <p:nvSpPr>
          <p:cNvPr id="5" name="Footer Placeholder 4">
            <a:extLst>
              <a:ext uri="{FF2B5EF4-FFF2-40B4-BE49-F238E27FC236}">
                <a16:creationId xmlns:a16="http://schemas.microsoft.com/office/drawing/2014/main" id="{C10D94F0-3D34-4DEF-901D-FABCFC45D844}"/>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CD28A2C8-964E-40FE-89A6-3D6732412C81}"/>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53834B4-A78B-446A-AD57-79EC4D96073F}" type="slidenum">
              <a:rPr lang="en-CH" smtClean="0"/>
              <a:t>‹#›</a:t>
            </a:fld>
            <a:endParaRPr lang="en-CH"/>
          </a:p>
        </p:txBody>
      </p:sp>
    </p:spTree>
    <p:extLst>
      <p:ext uri="{BB962C8B-B14F-4D97-AF65-F5344CB8AC3E}">
        <p14:creationId xmlns:p14="http://schemas.microsoft.com/office/powerpoint/2010/main" val="414584066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75345"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45"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09" indent="-243836" algn="l" defTabSz="975345"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181" indent="-243836" algn="l" defTabSz="975345"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85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526"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CH"/>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jpeg"/><Relationship Id="rId9"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video" Target="https://www.youtube.com/embed/mQyBjG4VVec?feature=oembed"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FF112-6704-42A7-B752-8F0C01E33D2D}"/>
              </a:ext>
            </a:extLst>
          </p:cNvPr>
          <p:cNvSpPr txBox="1"/>
          <p:nvPr/>
        </p:nvSpPr>
        <p:spPr>
          <a:xfrm>
            <a:off x="2359676" y="4272318"/>
            <a:ext cx="7807744" cy="2723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algn="ctr" defTabSz="438150" hangingPunct="0"/>
            <a:r>
              <a:rPr lang="en-CH" sz="5400" kern="0" dirty="0">
                <a:solidFill>
                  <a:srgbClr val="000000"/>
                </a:solidFill>
                <a:latin typeface="Open Sans Regular"/>
                <a:ea typeface="Open Sans Regular"/>
                <a:cs typeface="Open Sans Regular"/>
                <a:sym typeface="Open Sans Regular"/>
              </a:rPr>
              <a:t>Introduction to Sphere</a:t>
            </a:r>
          </a:p>
          <a:p>
            <a:pPr algn="ctr" defTabSz="438150" hangingPunct="0"/>
            <a:endParaRPr lang="en-CH" sz="5400" kern="0" dirty="0">
              <a:solidFill>
                <a:srgbClr val="000000"/>
              </a:solidFill>
              <a:latin typeface="Open Sans Regular"/>
              <a:ea typeface="Open Sans Regular"/>
              <a:cs typeface="Open Sans Regular"/>
              <a:sym typeface="Open Sans Regular"/>
            </a:endParaRPr>
          </a:p>
          <a:p>
            <a:pPr algn="ctr" defTabSz="438150" hangingPunct="0"/>
            <a:r>
              <a:rPr lang="en-CH" sz="3200" kern="0" dirty="0">
                <a:solidFill>
                  <a:srgbClr val="000000"/>
                </a:solidFill>
                <a:latin typeface="Open Sans Regular"/>
                <a:ea typeface="Open Sans Regular"/>
                <a:cs typeface="Open Sans Regular"/>
                <a:sym typeface="Open Sans Regular"/>
              </a:rPr>
              <a:t>Van Hall </a:t>
            </a:r>
            <a:r>
              <a:rPr lang="en-CH" sz="3200" kern="0" dirty="0" err="1">
                <a:solidFill>
                  <a:srgbClr val="000000"/>
                </a:solidFill>
                <a:latin typeface="Open Sans Regular"/>
                <a:ea typeface="Open Sans Regular"/>
                <a:cs typeface="Open Sans Regular"/>
                <a:sym typeface="Open Sans Regular"/>
              </a:rPr>
              <a:t>Larenstein</a:t>
            </a:r>
            <a:r>
              <a:rPr lang="en-CH" sz="3200" kern="0" dirty="0">
                <a:solidFill>
                  <a:srgbClr val="000000"/>
                </a:solidFill>
                <a:latin typeface="Open Sans Regular"/>
                <a:ea typeface="Open Sans Regular"/>
                <a:cs typeface="Open Sans Regular"/>
                <a:sym typeface="Open Sans Regular"/>
              </a:rPr>
              <a:t> University, Holland</a:t>
            </a:r>
          </a:p>
          <a:p>
            <a:pPr algn="ctr" defTabSz="438150" hangingPunct="0"/>
            <a:r>
              <a:rPr lang="en-CH" sz="3200" kern="0" dirty="0">
                <a:solidFill>
                  <a:srgbClr val="000000"/>
                </a:solidFill>
                <a:latin typeface="Open Sans Regular"/>
                <a:ea typeface="Open Sans Regular"/>
                <a:cs typeface="Open Sans Regular"/>
                <a:sym typeface="Open Sans Regular"/>
              </a:rPr>
              <a:t> 6 March 2023</a:t>
            </a:r>
            <a:endParaRPr lang="en-US" sz="3200" kern="0" dirty="0">
              <a:solidFill>
                <a:srgbClr val="000000"/>
              </a:solidFill>
              <a:latin typeface="Open Sans Regular"/>
              <a:ea typeface="Open Sans Regular"/>
              <a:cs typeface="Open Sans Regular"/>
              <a:sym typeface="Open Sans Regula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FF2-3AAB-45D9-8556-09F4A5DFF8C2}"/>
              </a:ext>
            </a:extLst>
          </p:cNvPr>
          <p:cNvSpPr>
            <a:spLocks noGrp="1"/>
          </p:cNvSpPr>
          <p:nvPr>
            <p:ph type="title"/>
          </p:nvPr>
        </p:nvSpPr>
        <p:spPr/>
        <p:txBody>
          <a:bodyPr>
            <a:normAutofit/>
          </a:bodyPr>
          <a:lstStyle/>
          <a:p>
            <a:r>
              <a:rPr lang="en-CH" sz="4500" dirty="0"/>
              <a:t>Deep dive into the Sphere Handbook</a:t>
            </a:r>
            <a:endParaRPr lang="en-US" sz="4500" dirty="0"/>
          </a:p>
        </p:txBody>
      </p:sp>
      <p:sp>
        <p:nvSpPr>
          <p:cNvPr id="3" name="Text Placeholder 2">
            <a:extLst>
              <a:ext uri="{FF2B5EF4-FFF2-40B4-BE49-F238E27FC236}">
                <a16:creationId xmlns:a16="http://schemas.microsoft.com/office/drawing/2014/main" id="{666A5732-24DE-4AEA-A887-3FCF4A7ABEE9}"/>
              </a:ext>
            </a:extLst>
          </p:cNvPr>
          <p:cNvSpPr>
            <a:spLocks noGrp="1"/>
          </p:cNvSpPr>
          <p:nvPr>
            <p:ph type="body" sz="half" idx="1"/>
          </p:nvPr>
        </p:nvSpPr>
        <p:spPr>
          <a:xfrm>
            <a:off x="765875" y="1351798"/>
            <a:ext cx="11473050" cy="4140923"/>
          </a:xfrm>
        </p:spPr>
        <p:txBody>
          <a:bodyPr>
            <a:noAutofit/>
          </a:bodyPr>
          <a:lstStyle/>
          <a:p>
            <a:r>
              <a:rPr lang="en-GB" sz="2800" dirty="0">
                <a:solidFill>
                  <a:srgbClr val="000000"/>
                </a:solidFill>
              </a:rPr>
              <a:t>You are working on a new transit camp for refugees. You are asked for advice on the following issues:</a:t>
            </a:r>
          </a:p>
          <a:p>
            <a:pPr marL="342900" indent="-342900">
              <a:buFont typeface="Arial" panose="020B0604020202020204" pitchFamily="34" charset="0"/>
              <a:buChar char="•"/>
            </a:pPr>
            <a:r>
              <a:rPr lang="en-GB" sz="2800" b="1" dirty="0">
                <a:solidFill>
                  <a:srgbClr val="000000"/>
                </a:solidFill>
              </a:rPr>
              <a:t>Organising the living space in the shelter </a:t>
            </a:r>
          </a:p>
          <a:p>
            <a:pPr marL="342900" indent="-342900">
              <a:buFont typeface="Arial" panose="020B0604020202020204" pitchFamily="34" charset="0"/>
              <a:buChar char="•"/>
            </a:pPr>
            <a:r>
              <a:rPr lang="en-GB" sz="2800" b="1" dirty="0">
                <a:solidFill>
                  <a:srgbClr val="000000"/>
                </a:solidFill>
              </a:rPr>
              <a:t>Promoting good hygiene practices in the shelter</a:t>
            </a:r>
          </a:p>
          <a:p>
            <a:pPr marL="342900" indent="-342900">
              <a:buFont typeface="Arial" panose="020B0604020202020204" pitchFamily="34" charset="0"/>
              <a:buChar char="•"/>
            </a:pPr>
            <a:r>
              <a:rPr lang="en-GB" sz="2800" b="1" dirty="0">
                <a:solidFill>
                  <a:srgbClr val="000000"/>
                </a:solidFill>
              </a:rPr>
              <a:t>Protecting the shelter’s most vulnerable residents</a:t>
            </a:r>
          </a:p>
          <a:p>
            <a:pPr marL="342900" indent="-342900">
              <a:buFont typeface="Arial" panose="020B0604020202020204" pitchFamily="34" charset="0"/>
              <a:buChar char="•"/>
            </a:pPr>
            <a:r>
              <a:rPr lang="en-GB" sz="2800" b="1" dirty="0">
                <a:solidFill>
                  <a:srgbClr val="000000"/>
                </a:solidFill>
              </a:rPr>
              <a:t>Ensuring residents can participate in decisions that affect them</a:t>
            </a:r>
            <a:r>
              <a:rPr lang="en-CH" sz="2800" b="1" dirty="0">
                <a:solidFill>
                  <a:srgbClr val="000000"/>
                </a:solidFill>
              </a:rPr>
              <a:t>,</a:t>
            </a:r>
            <a:r>
              <a:rPr lang="en-GB" sz="2800" b="1" dirty="0">
                <a:solidFill>
                  <a:srgbClr val="000000"/>
                </a:solidFill>
              </a:rPr>
              <a:t> and give feedback</a:t>
            </a:r>
          </a:p>
          <a:p>
            <a:endParaRPr lang="en-CH" sz="2100" dirty="0">
              <a:solidFill>
                <a:srgbClr val="000000"/>
              </a:solidFill>
            </a:endParaRPr>
          </a:p>
          <a:p>
            <a:r>
              <a:rPr lang="en-GB" sz="3200" dirty="0">
                <a:solidFill>
                  <a:srgbClr val="000000"/>
                </a:solidFill>
              </a:rPr>
              <a:t>Find </a:t>
            </a:r>
            <a:r>
              <a:rPr lang="en-GB" sz="3200" b="1" dirty="0">
                <a:solidFill>
                  <a:srgbClr val="000000"/>
                </a:solidFill>
              </a:rPr>
              <a:t>10 references </a:t>
            </a:r>
            <a:r>
              <a:rPr lang="en-GB" sz="3200" dirty="0">
                <a:solidFill>
                  <a:srgbClr val="000000"/>
                </a:solidFill>
              </a:rPr>
              <a:t>in the Sphere Handbook that will help you find the answers. </a:t>
            </a:r>
            <a:endParaRPr lang="en-CH" sz="3200" dirty="0">
              <a:solidFill>
                <a:srgbClr val="000000"/>
              </a:solidFill>
            </a:endParaRPr>
          </a:p>
          <a:p>
            <a:r>
              <a:rPr lang="en-CH" sz="3200" dirty="0">
                <a:solidFill>
                  <a:srgbClr val="000000"/>
                </a:solidFill>
              </a:rPr>
              <a:t>You have 20 minutes. </a:t>
            </a:r>
            <a:endParaRPr lang="en-GB" sz="3200" dirty="0">
              <a:solidFill>
                <a:srgbClr val="000000"/>
              </a:solidFill>
            </a:endParaRPr>
          </a:p>
          <a:p>
            <a:pPr marL="428625" indent="-428625">
              <a:buFont typeface="Arial" panose="020B0604020202020204" pitchFamily="34" charset="0"/>
              <a:buChar char="•"/>
            </a:pPr>
            <a:endParaRPr lang="en-US" dirty="0">
              <a:solidFill>
                <a:srgbClr val="000000"/>
              </a:solidFill>
            </a:endParaRPr>
          </a:p>
        </p:txBody>
      </p:sp>
      <p:sp>
        <p:nvSpPr>
          <p:cNvPr id="4" name="Slide Number Placeholder 3">
            <a:extLst>
              <a:ext uri="{FF2B5EF4-FFF2-40B4-BE49-F238E27FC236}">
                <a16:creationId xmlns:a16="http://schemas.microsoft.com/office/drawing/2014/main" id="{8E7DC8A8-83F0-4540-AA74-CBA99A0A8237}"/>
              </a:ext>
            </a:extLst>
          </p:cNvPr>
          <p:cNvSpPr>
            <a:spLocks noGrp="1"/>
          </p:cNvSpPr>
          <p:nvPr>
            <p:ph type="sldNum" sz="quarter" idx="2"/>
          </p:nvPr>
        </p:nvSpPr>
        <p:spPr>
          <a:xfrm>
            <a:off x="1907000" y="7826286"/>
            <a:ext cx="294953" cy="318036"/>
          </a:xfrm>
        </p:spPr>
        <p:txBody>
          <a:bodyPr/>
          <a:lstStyle/>
          <a:p>
            <a:pPr defTabSz="438150" hangingPunct="0"/>
            <a:fld id="{86CB4B4D-7CA3-9044-876B-883B54F8677D}" type="slidenum">
              <a:rPr lang="en-US" kern="0"/>
              <a:pPr defTabSz="438150" hangingPunct="0"/>
              <a:t>10</a:t>
            </a:fld>
            <a:endParaRPr lang="en-US" kern="0"/>
          </a:p>
        </p:txBody>
      </p:sp>
    </p:spTree>
    <p:extLst>
      <p:ext uri="{BB962C8B-B14F-4D97-AF65-F5344CB8AC3E}">
        <p14:creationId xmlns:p14="http://schemas.microsoft.com/office/powerpoint/2010/main" val="7453931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0838-6DAD-B1AA-95E6-F4A0B3CE9B64}"/>
              </a:ext>
            </a:extLst>
          </p:cNvPr>
          <p:cNvSpPr>
            <a:spLocks noGrp="1"/>
          </p:cNvSpPr>
          <p:nvPr>
            <p:ph type="title"/>
          </p:nvPr>
        </p:nvSpPr>
        <p:spPr/>
        <p:txBody>
          <a:bodyPr/>
          <a:lstStyle/>
          <a:p>
            <a:r>
              <a:rPr lang="en-CH" dirty="0"/>
              <a:t>4 ways to access the Handbook</a:t>
            </a:r>
          </a:p>
        </p:txBody>
      </p:sp>
      <p:sp>
        <p:nvSpPr>
          <p:cNvPr id="3" name="Text Placeholder 2">
            <a:extLst>
              <a:ext uri="{FF2B5EF4-FFF2-40B4-BE49-F238E27FC236}">
                <a16:creationId xmlns:a16="http://schemas.microsoft.com/office/drawing/2014/main" id="{366E26E8-D2B4-95D5-DD82-A7B34EE1ADE7}"/>
              </a:ext>
            </a:extLst>
          </p:cNvPr>
          <p:cNvSpPr>
            <a:spLocks noGrp="1"/>
          </p:cNvSpPr>
          <p:nvPr>
            <p:ph type="body" sz="half" idx="1"/>
          </p:nvPr>
        </p:nvSpPr>
        <p:spPr>
          <a:xfrm>
            <a:off x="1714447" y="1729860"/>
            <a:ext cx="9575906" cy="6414462"/>
          </a:xfrm>
        </p:spPr>
        <p:txBody>
          <a:bodyPr>
            <a:normAutofit fontScale="92500"/>
          </a:bodyPr>
          <a:lstStyle/>
          <a:p>
            <a:pPr marL="428625" indent="-428625">
              <a:buFont typeface="Arial" panose="020B0604020202020204" pitchFamily="34" charset="0"/>
              <a:buChar char="•"/>
            </a:pPr>
            <a:r>
              <a:rPr lang="en-GB" sz="3525" dirty="0">
                <a:solidFill>
                  <a:srgbClr val="000000"/>
                </a:solidFill>
              </a:rPr>
              <a:t>As a printed book</a:t>
            </a:r>
            <a:endParaRPr lang="en-CH" sz="3525" dirty="0">
              <a:solidFill>
                <a:srgbClr val="000000"/>
              </a:solidFill>
            </a:endParaRPr>
          </a:p>
          <a:p>
            <a:pPr marL="428625" indent="-428625">
              <a:buFont typeface="Arial" panose="020B0604020202020204" pitchFamily="34" charset="0"/>
              <a:buChar char="•"/>
            </a:pPr>
            <a:r>
              <a:rPr lang="en-GB" sz="3525" dirty="0">
                <a:solidFill>
                  <a:srgbClr val="000000"/>
                </a:solidFill>
              </a:rPr>
              <a:t>As a PDF</a:t>
            </a:r>
            <a:endParaRPr lang="en-CH" sz="3525" dirty="0">
              <a:solidFill>
                <a:srgbClr val="000000"/>
              </a:solidFill>
            </a:endParaRPr>
          </a:p>
          <a:p>
            <a:r>
              <a:rPr lang="en-GB" sz="3525" dirty="0">
                <a:solidFill>
                  <a:srgbClr val="000000"/>
                </a:solidFill>
              </a:rPr>
              <a:t>https://www.spherestandards.org/handbook-2018/</a:t>
            </a:r>
          </a:p>
          <a:p>
            <a:pPr marL="428625" indent="-428625">
              <a:buFont typeface="Arial" panose="020B0604020202020204" pitchFamily="34" charset="0"/>
              <a:buChar char="•"/>
            </a:pPr>
            <a:r>
              <a:rPr lang="en-GB" sz="3525" dirty="0">
                <a:solidFill>
                  <a:srgbClr val="000000"/>
                </a:solidFill>
              </a:rPr>
              <a:t>Online via the Interactive Handbook</a:t>
            </a:r>
            <a:endParaRPr lang="en-CH" sz="3525" dirty="0">
              <a:solidFill>
                <a:srgbClr val="000000"/>
              </a:solidFill>
            </a:endParaRPr>
          </a:p>
          <a:p>
            <a:r>
              <a:rPr lang="fr-FR" sz="3525" dirty="0">
                <a:solidFill>
                  <a:srgbClr val="000000"/>
                </a:solidFill>
              </a:rPr>
              <a:t>https://www.spherestandards.org/handbook-2018/</a:t>
            </a:r>
            <a:endParaRPr lang="en-CH" sz="3525" dirty="0">
              <a:solidFill>
                <a:srgbClr val="000000"/>
              </a:solidFill>
            </a:endParaRPr>
          </a:p>
          <a:p>
            <a:pPr marL="428625" indent="-428625">
              <a:buFont typeface="Arial" panose="020B0604020202020204" pitchFamily="34" charset="0"/>
              <a:buChar char="•"/>
            </a:pPr>
            <a:r>
              <a:rPr lang="en-GB" sz="3525" dirty="0">
                <a:solidFill>
                  <a:srgbClr val="000000"/>
                </a:solidFill>
              </a:rPr>
              <a:t>Via the HSP App</a:t>
            </a:r>
            <a:r>
              <a:rPr lang="en-CH" sz="3525" dirty="0">
                <a:solidFill>
                  <a:srgbClr val="000000"/>
                </a:solidFill>
              </a:rPr>
              <a:t> on your phone</a:t>
            </a:r>
            <a:r>
              <a:rPr lang="en-GB" sz="3525" dirty="0">
                <a:solidFill>
                  <a:srgbClr val="000000"/>
                </a:solidFill>
              </a:rPr>
              <a:t> </a:t>
            </a:r>
            <a:endParaRPr lang="en-CH" sz="3525" dirty="0">
              <a:solidFill>
                <a:srgbClr val="000000"/>
              </a:solidFill>
            </a:endParaRPr>
          </a:p>
          <a:p>
            <a:r>
              <a:rPr lang="en-GB" sz="3525" dirty="0">
                <a:solidFill>
                  <a:srgbClr val="000000"/>
                </a:solidFill>
              </a:rPr>
              <a:t>https://hspstandards.org/handbooks/#section-3</a:t>
            </a:r>
          </a:p>
          <a:p>
            <a:endParaRPr lang="en-CH" dirty="0"/>
          </a:p>
        </p:txBody>
      </p:sp>
      <p:sp>
        <p:nvSpPr>
          <p:cNvPr id="4" name="Slide Number Placeholder 3">
            <a:extLst>
              <a:ext uri="{FF2B5EF4-FFF2-40B4-BE49-F238E27FC236}">
                <a16:creationId xmlns:a16="http://schemas.microsoft.com/office/drawing/2014/main" id="{4129DEF8-6A55-3B8A-DF21-DE15FE7B0ABD}"/>
              </a:ext>
            </a:extLst>
          </p:cNvPr>
          <p:cNvSpPr>
            <a:spLocks noGrp="1"/>
          </p:cNvSpPr>
          <p:nvPr>
            <p:ph type="sldNum" sz="quarter" idx="2"/>
          </p:nvPr>
        </p:nvSpPr>
        <p:spPr>
          <a:xfrm>
            <a:off x="1907000" y="7826286"/>
            <a:ext cx="294953" cy="318036"/>
          </a:xfrm>
        </p:spPr>
        <p:txBody>
          <a:bodyPr/>
          <a:lstStyle/>
          <a:p>
            <a:pPr defTabSz="438150" hangingPunct="0"/>
            <a:fld id="{86CB4B4D-7CA3-9044-876B-883B54F8677D}" type="slidenum">
              <a:rPr lang="en-CH" kern="0"/>
              <a:pPr defTabSz="438150" hangingPunct="0"/>
              <a:t>11</a:t>
            </a:fld>
            <a:endParaRPr lang="en-CH" kern="0"/>
          </a:p>
        </p:txBody>
      </p:sp>
    </p:spTree>
    <p:extLst>
      <p:ext uri="{BB962C8B-B14F-4D97-AF65-F5344CB8AC3E}">
        <p14:creationId xmlns:p14="http://schemas.microsoft.com/office/powerpoint/2010/main" val="18539735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yin and yang symbol">
            <a:extLst>
              <a:ext uri="{FF2B5EF4-FFF2-40B4-BE49-F238E27FC236}">
                <a16:creationId xmlns:a16="http://schemas.microsoft.com/office/drawing/2014/main" id="{402E3178-19F9-422D-9E93-06474F2B8E8A}"/>
              </a:ext>
            </a:extLst>
          </p:cNvPr>
          <p:cNvPicPr>
            <a:picLocks noChangeAspect="1" noChangeArrowheads="1"/>
          </p:cNvPicPr>
          <p:nvPr/>
        </p:nvPicPr>
        <p:blipFill>
          <a:blip r:embed="rId3">
            <a:clrChange>
              <a:clrFrom>
                <a:srgbClr val="3BB200"/>
              </a:clrFrom>
              <a:clrTo>
                <a:srgbClr val="3BB200">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012451" y="2530208"/>
            <a:ext cx="4979898" cy="4801168"/>
          </a:xfrm>
          <a:prstGeom prst="rect">
            <a:avLst/>
          </a:prstGeom>
          <a:solidFill>
            <a:srgbClr val="00B297"/>
          </a:solidFill>
        </p:spPr>
      </p:pic>
      <p:sp>
        <p:nvSpPr>
          <p:cNvPr id="6" name="TextBox 5">
            <a:extLst>
              <a:ext uri="{FF2B5EF4-FFF2-40B4-BE49-F238E27FC236}">
                <a16:creationId xmlns:a16="http://schemas.microsoft.com/office/drawing/2014/main" id="{A929693A-8CB4-45CF-B1BA-208617CEC9D5}"/>
              </a:ext>
            </a:extLst>
          </p:cNvPr>
          <p:cNvSpPr txBox="1"/>
          <p:nvPr/>
        </p:nvSpPr>
        <p:spPr>
          <a:xfrm>
            <a:off x="4600095" y="3965419"/>
            <a:ext cx="2330764" cy="907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algn="ctr" defTabSz="438150" hangingPunct="0">
              <a:defRPr/>
            </a:pPr>
            <a:r>
              <a:rPr lang="en-US" sz="2700" b="1" kern="0" dirty="0">
                <a:solidFill>
                  <a:srgbClr val="000000"/>
                </a:solidFill>
                <a:latin typeface="Open Sans Regular"/>
                <a:ea typeface="Open Sans Regular"/>
                <a:cs typeface="Open Sans Regular"/>
                <a:sym typeface="Open Sans Regular"/>
              </a:rPr>
              <a:t>FOUNDATION</a:t>
            </a:r>
          </a:p>
          <a:p>
            <a:pPr algn="ctr" defTabSz="438150" hangingPunct="0">
              <a:defRPr/>
            </a:pPr>
            <a:r>
              <a:rPr lang="en-US" sz="2700" b="1" kern="0" dirty="0">
                <a:solidFill>
                  <a:srgbClr val="000000"/>
                </a:solidFill>
                <a:latin typeface="Open Sans Regular"/>
                <a:ea typeface="Open Sans Regular"/>
                <a:cs typeface="Open Sans Regular"/>
                <a:sym typeface="Open Sans Regular"/>
              </a:rPr>
              <a:t>CHAPTERS</a:t>
            </a:r>
          </a:p>
        </p:txBody>
      </p:sp>
      <p:sp>
        <p:nvSpPr>
          <p:cNvPr id="11" name="TextBox 10">
            <a:extLst>
              <a:ext uri="{FF2B5EF4-FFF2-40B4-BE49-F238E27FC236}">
                <a16:creationId xmlns:a16="http://schemas.microsoft.com/office/drawing/2014/main" id="{40A07659-3703-49BB-935C-762ED3E5AC10}"/>
              </a:ext>
            </a:extLst>
          </p:cNvPr>
          <p:cNvSpPr txBox="1"/>
          <p:nvPr/>
        </p:nvSpPr>
        <p:spPr>
          <a:xfrm>
            <a:off x="6563537" y="5013584"/>
            <a:ext cx="1909175" cy="907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algn="ctr" defTabSz="438150" hangingPunct="0">
              <a:defRPr/>
            </a:pPr>
            <a:r>
              <a:rPr lang="en-US" sz="2700" b="1" kern="0" dirty="0">
                <a:solidFill>
                  <a:srgbClr val="FFFFFF"/>
                </a:solidFill>
                <a:latin typeface="Open Sans Regular"/>
                <a:ea typeface="Open Sans Regular"/>
                <a:cs typeface="Open Sans Regular"/>
                <a:sym typeface="Open Sans Regular"/>
              </a:rPr>
              <a:t>TECHNICAL</a:t>
            </a:r>
          </a:p>
          <a:p>
            <a:pPr algn="ctr" defTabSz="438150" hangingPunct="0">
              <a:defRPr/>
            </a:pPr>
            <a:r>
              <a:rPr lang="en-US" sz="2700" b="1" kern="0" dirty="0">
                <a:solidFill>
                  <a:srgbClr val="FFFFFF"/>
                </a:solidFill>
                <a:latin typeface="Open Sans Regular"/>
                <a:ea typeface="Open Sans Regular"/>
                <a:cs typeface="Open Sans Regular"/>
                <a:sym typeface="Open Sans Regular"/>
              </a:rPr>
              <a:t>CHAPTERS</a:t>
            </a:r>
          </a:p>
        </p:txBody>
      </p:sp>
      <p:sp>
        <p:nvSpPr>
          <p:cNvPr id="121" name="Title"/>
          <p:cNvSpPr txBox="1">
            <a:spLocks noGrp="1"/>
          </p:cNvSpPr>
          <p:nvPr>
            <p:ph type="title"/>
          </p:nvPr>
        </p:nvSpPr>
        <p:spPr>
          <a:xfrm>
            <a:off x="299315" y="1279834"/>
            <a:ext cx="12599101" cy="847699"/>
          </a:xfrm>
          <a:prstGeom prst="rect">
            <a:avLst/>
          </a:prstGeom>
        </p:spPr>
        <p:txBody>
          <a:bodyPr>
            <a:normAutofit fontScale="90000"/>
          </a:bodyPr>
          <a:lstStyle/>
          <a:p>
            <a:pPr algn="l"/>
            <a:r>
              <a:rPr lang="en-GB" noProof="0" dirty="0">
                <a:solidFill>
                  <a:srgbClr val="000000"/>
                </a:solidFill>
              </a:rPr>
              <a:t>The Sphere Handbook – eight interdependent </a:t>
            </a:r>
            <a:r>
              <a:rPr lang="en-GB" dirty="0">
                <a:solidFill>
                  <a:srgbClr val="000000"/>
                </a:solidFill>
              </a:rPr>
              <a:t>c</a:t>
            </a:r>
            <a:r>
              <a:rPr lang="en-GB" noProof="0" dirty="0">
                <a:solidFill>
                  <a:srgbClr val="000000"/>
                </a:solidFill>
              </a:rPr>
              <a:t>hapters</a:t>
            </a:r>
          </a:p>
        </p:txBody>
      </p:sp>
      <p:sp>
        <p:nvSpPr>
          <p:cNvPr id="5" name="Body">
            <a:extLst>
              <a:ext uri="{FF2B5EF4-FFF2-40B4-BE49-F238E27FC236}">
                <a16:creationId xmlns:a16="http://schemas.microsoft.com/office/drawing/2014/main" id="{8C61AD93-4572-4718-ACB1-322DB44955E7}"/>
              </a:ext>
            </a:extLst>
          </p:cNvPr>
          <p:cNvSpPr txBox="1">
            <a:spLocks/>
          </p:cNvSpPr>
          <p:nvPr/>
        </p:nvSpPr>
        <p:spPr>
          <a:xfrm>
            <a:off x="588573" y="2502520"/>
            <a:ext cx="7504683" cy="5266684"/>
          </a:xfrm>
          <a:prstGeom prst="rect">
            <a:avLst/>
          </a:prstGeom>
          <a:ln w="12700">
            <a:miter lim="400000"/>
          </a:ln>
          <a:extLst>
            <a:ext uri="{C572A759-6A51-4108-AA02-DFA0A04FC94B}">
              <ma14:wrappingTextBoxFlag xmlns:ma14="http://schemas.microsoft.com/office/mac/drawingml/2011/main" xmlns="" val="1"/>
            </a:ext>
          </a:extLst>
        </p:spPr>
        <p:txBody>
          <a:bodyPr lIns="38099" tIns="38099" rIns="38099" bIns="38099" numCol="2" anchor="t">
            <a:noAutofit/>
          </a:bodyPr>
          <a:lstStyle>
            <a:lvl1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1pPr>
            <a:lvl2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2pPr>
            <a:lvl3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3pPr>
            <a:lvl4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4pPr>
            <a:lvl5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a:lstStyle>
          <a:p>
            <a:pPr marL="948929" indent="-514350" algn="l" defTabSz="707231">
              <a:spcBef>
                <a:spcPts val="1500"/>
              </a:spcBef>
              <a:buFont typeface="+mj-lt"/>
              <a:buAutoNum type="arabicPeriod"/>
              <a:defRPr/>
            </a:pPr>
            <a:r>
              <a:rPr lang="en-US" sz="3000" kern="0" dirty="0">
                <a:solidFill>
                  <a:srgbClr val="000000"/>
                </a:solidFill>
              </a:rPr>
              <a:t>What is Sphere?</a:t>
            </a:r>
          </a:p>
          <a:p>
            <a:pPr marL="640556" indent="-557213" algn="l" defTabSz="438150">
              <a:spcBef>
                <a:spcPts val="1500"/>
              </a:spcBef>
              <a:buFont typeface="+mj-lt"/>
              <a:buAutoNum type="arabicPeriod"/>
              <a:defRPr/>
            </a:pPr>
            <a:r>
              <a:rPr lang="en-US" sz="3000" kern="0" dirty="0">
                <a:solidFill>
                  <a:srgbClr val="000000"/>
                </a:solidFill>
              </a:rPr>
              <a:t>The Humanitarian Charter</a:t>
            </a:r>
          </a:p>
          <a:p>
            <a:pPr marL="557213" indent="-557213" algn="l" defTabSz="438150">
              <a:spcBef>
                <a:spcPts val="1500"/>
              </a:spcBef>
              <a:buFont typeface="+mj-lt"/>
              <a:buAutoNum type="arabicPeriod"/>
              <a:defRPr/>
            </a:pPr>
            <a:r>
              <a:rPr lang="en-US" sz="3000" kern="0" dirty="0">
                <a:solidFill>
                  <a:srgbClr val="000000"/>
                </a:solidFill>
              </a:rPr>
              <a:t>Protection Principles</a:t>
            </a:r>
          </a:p>
          <a:p>
            <a:pPr marL="948929" indent="-557213" algn="l" defTabSz="438150">
              <a:spcBef>
                <a:spcPts val="1500"/>
              </a:spcBef>
              <a:buFont typeface="+mj-lt"/>
              <a:buAutoNum type="arabicPeriod"/>
              <a:defRPr/>
            </a:pPr>
            <a:r>
              <a:rPr lang="en-US" sz="3000" kern="0" dirty="0">
                <a:solidFill>
                  <a:srgbClr val="000000"/>
                </a:solidFill>
              </a:rPr>
              <a:t>Core Humanitarian Standard</a:t>
            </a:r>
          </a:p>
          <a:p>
            <a:pPr marL="557213" indent="-557213" algn="l" defTabSz="438150">
              <a:spcBef>
                <a:spcPts val="1500"/>
              </a:spcBef>
              <a:buFont typeface="+mj-lt"/>
              <a:buAutoNum type="arabicPeriod"/>
              <a:defRPr/>
            </a:pPr>
            <a:endParaRPr lang="en-US" sz="3000" kern="0" dirty="0">
              <a:solidFill>
                <a:srgbClr val="000000"/>
              </a:solidFill>
            </a:endParaRPr>
          </a:p>
          <a:p>
            <a:pPr marL="557213" indent="-557213" algn="l" defTabSz="438150">
              <a:spcBef>
                <a:spcPts val="1500"/>
              </a:spcBef>
              <a:buFont typeface="+mj-lt"/>
              <a:buAutoNum type="arabicPeriod"/>
              <a:defRPr/>
            </a:pPr>
            <a:endParaRPr lang="en-US" sz="3000" kern="0" dirty="0">
              <a:solidFill>
                <a:srgbClr val="000000"/>
              </a:solidFill>
            </a:endParaRPr>
          </a:p>
        </p:txBody>
      </p:sp>
      <p:sp>
        <p:nvSpPr>
          <p:cNvPr id="2" name="Rectangle 1">
            <a:extLst>
              <a:ext uri="{FF2B5EF4-FFF2-40B4-BE49-F238E27FC236}">
                <a16:creationId xmlns:a16="http://schemas.microsoft.com/office/drawing/2014/main" id="{4901C387-B2ED-4E4E-831A-A928926154A5}"/>
              </a:ext>
            </a:extLst>
          </p:cNvPr>
          <p:cNvSpPr/>
          <p:nvPr/>
        </p:nvSpPr>
        <p:spPr>
          <a:xfrm>
            <a:off x="8705500" y="2569293"/>
            <a:ext cx="4196434" cy="4824398"/>
          </a:xfrm>
          <a:prstGeom prst="rect">
            <a:avLst/>
          </a:prstGeom>
        </p:spPr>
        <p:txBody>
          <a:bodyPr wrap="square">
            <a:spAutoFit/>
          </a:bodyPr>
          <a:lstStyle/>
          <a:p>
            <a:pPr marL="557213" indent="-557213" defTabSz="438150">
              <a:spcBef>
                <a:spcPts val="1500"/>
              </a:spcBef>
              <a:buFont typeface="+mj-lt"/>
              <a:buAutoNum type="arabicPeriod" startAt="5"/>
              <a:defRPr/>
            </a:pPr>
            <a:r>
              <a:rPr lang="en-US" sz="3000" kern="0" dirty="0">
                <a:solidFill>
                  <a:srgbClr val="000000"/>
                </a:solidFill>
                <a:latin typeface="Open Sans"/>
                <a:ea typeface="Open Sans Regular"/>
                <a:cs typeface="Open Sans Regular"/>
                <a:sym typeface="Open Sans"/>
              </a:rPr>
              <a:t>Water Supply, Sanitation and Hygiene Promotion (WASH)</a:t>
            </a:r>
          </a:p>
          <a:p>
            <a:pPr marL="1028700" indent="-557213" defTabSz="438150">
              <a:spcBef>
                <a:spcPts val="1500"/>
              </a:spcBef>
              <a:buFont typeface="+mj-lt"/>
              <a:buAutoNum type="arabicPeriod" startAt="5"/>
              <a:defRPr/>
            </a:pPr>
            <a:r>
              <a:rPr lang="en-US" sz="3000" kern="0" dirty="0">
                <a:solidFill>
                  <a:srgbClr val="000000"/>
                </a:solidFill>
                <a:latin typeface="Open Sans"/>
                <a:ea typeface="Open Sans Regular"/>
                <a:cs typeface="Open Sans Regular"/>
                <a:sym typeface="Open Sans"/>
              </a:rPr>
              <a:t>Food Security and Nutrition</a:t>
            </a:r>
          </a:p>
          <a:p>
            <a:pPr marL="902494" indent="-557213" defTabSz="438150">
              <a:spcBef>
                <a:spcPts val="1500"/>
              </a:spcBef>
              <a:buFont typeface="+mj-lt"/>
              <a:buAutoNum type="arabicPeriod" startAt="5"/>
              <a:defRPr/>
            </a:pPr>
            <a:r>
              <a:rPr lang="en-US" sz="3000" kern="0" dirty="0">
                <a:solidFill>
                  <a:srgbClr val="000000"/>
                </a:solidFill>
                <a:latin typeface="Open Sans"/>
                <a:ea typeface="Open Sans Regular"/>
                <a:cs typeface="Open Sans Regular"/>
                <a:sym typeface="Open Sans"/>
              </a:rPr>
              <a:t>Shelter and Settlement</a:t>
            </a:r>
          </a:p>
          <a:p>
            <a:pPr marL="557213" indent="-557213" defTabSz="438150">
              <a:spcBef>
                <a:spcPts val="1500"/>
              </a:spcBef>
              <a:buFont typeface="+mj-lt"/>
              <a:buAutoNum type="arabicPeriod" startAt="5"/>
              <a:defRPr/>
            </a:pPr>
            <a:r>
              <a:rPr lang="en-US" sz="3000" kern="0" dirty="0">
                <a:solidFill>
                  <a:srgbClr val="000000"/>
                </a:solidFill>
                <a:latin typeface="Open Sans"/>
                <a:ea typeface="Open Sans Regular"/>
                <a:cs typeface="Open Sans Regular"/>
                <a:sym typeface="Open Sans"/>
              </a:rPr>
              <a:t>Health</a:t>
            </a:r>
          </a:p>
        </p:txBody>
      </p:sp>
      <p:sp>
        <p:nvSpPr>
          <p:cNvPr id="10" name="Slide Number">
            <a:extLst>
              <a:ext uri="{FF2B5EF4-FFF2-40B4-BE49-F238E27FC236}">
                <a16:creationId xmlns:a16="http://schemas.microsoft.com/office/drawing/2014/main" id="{12DE1491-2265-4255-9A46-DEA4F8DCFF26}"/>
              </a:ext>
            </a:extLst>
          </p:cNvPr>
          <p:cNvSpPr txBox="1">
            <a:spLocks noGrp="1"/>
          </p:cNvSpPr>
          <p:nvPr>
            <p:ph type="sldNum" sz="quarter" idx="2"/>
          </p:nvPr>
        </p:nvSpPr>
        <p:spPr>
          <a:xfrm>
            <a:off x="2092203" y="8060582"/>
            <a:ext cx="246862" cy="264175"/>
          </a:xfrm>
          <a:prstGeom prst="rect">
            <a:avLst/>
          </a:prstGeom>
          <a:extLst>
            <a:ext uri="{C572A759-6A51-4108-AA02-DFA0A04FC94B}">
              <ma14:wrappingTextBoxFlag xmlns:ma14="http://schemas.microsoft.com/office/mac/drawingml/2011/main" xmlns="" val="1"/>
            </a:ext>
          </a:extLst>
        </p:spPr>
        <p:txBody>
          <a:bodyPr/>
          <a:lstStyle/>
          <a:p>
            <a:pPr defTabSz="438150" hangingPunct="0">
              <a:defRPr/>
            </a:pPr>
            <a:fld id="{86CB4B4D-7CA3-9044-876B-883B54F8677D}" type="slidenum">
              <a:rPr kern="0"/>
              <a:pPr defTabSz="438150" hangingPunct="0">
                <a:defRPr/>
              </a:pPr>
              <a:t>12</a:t>
            </a:fld>
            <a:endParaRPr kern="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A07659-3703-49BB-935C-762ED3E5AC10}"/>
              </a:ext>
            </a:extLst>
          </p:cNvPr>
          <p:cNvSpPr txBox="1"/>
          <p:nvPr/>
        </p:nvSpPr>
        <p:spPr>
          <a:xfrm>
            <a:off x="6563537" y="5013584"/>
            <a:ext cx="1909175" cy="907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099" tIns="38099" rIns="38099" bIns="38099" numCol="1" spcCol="38100" rtlCol="0" anchor="ctr">
            <a:spAutoFit/>
          </a:bodyPr>
          <a:lstStyle/>
          <a:p>
            <a:pPr algn="ctr" defTabSz="438150" hangingPunct="0">
              <a:defRPr/>
            </a:pPr>
            <a:r>
              <a:rPr lang="en-US" sz="2700" b="1" kern="0" dirty="0">
                <a:solidFill>
                  <a:srgbClr val="FFFFFF"/>
                </a:solidFill>
                <a:latin typeface="Open Sans Regular"/>
                <a:ea typeface="Open Sans Regular"/>
                <a:cs typeface="Open Sans Regular"/>
                <a:sym typeface="Open Sans Regular"/>
              </a:rPr>
              <a:t>TECHNICAL</a:t>
            </a:r>
          </a:p>
          <a:p>
            <a:pPr algn="ctr" defTabSz="438150" hangingPunct="0">
              <a:defRPr/>
            </a:pPr>
            <a:r>
              <a:rPr lang="en-US" sz="2700" b="1" kern="0" dirty="0">
                <a:solidFill>
                  <a:srgbClr val="FFFFFF"/>
                </a:solidFill>
                <a:latin typeface="Open Sans Regular"/>
                <a:ea typeface="Open Sans Regular"/>
                <a:cs typeface="Open Sans Regular"/>
                <a:sym typeface="Open Sans Regular"/>
              </a:rPr>
              <a:t>CHAPTERS</a:t>
            </a:r>
          </a:p>
        </p:txBody>
      </p:sp>
      <p:sp>
        <p:nvSpPr>
          <p:cNvPr id="10" name="Slide Number">
            <a:extLst>
              <a:ext uri="{FF2B5EF4-FFF2-40B4-BE49-F238E27FC236}">
                <a16:creationId xmlns:a16="http://schemas.microsoft.com/office/drawing/2014/main" id="{12DE1491-2265-4255-9A46-DEA4F8DCFF26}"/>
              </a:ext>
            </a:extLst>
          </p:cNvPr>
          <p:cNvSpPr txBox="1">
            <a:spLocks noGrp="1"/>
          </p:cNvSpPr>
          <p:nvPr>
            <p:ph type="sldNum" sz="quarter" idx="2"/>
          </p:nvPr>
        </p:nvSpPr>
        <p:spPr>
          <a:xfrm>
            <a:off x="2092203" y="8060582"/>
            <a:ext cx="246862" cy="264175"/>
          </a:xfrm>
          <a:prstGeom prst="rect">
            <a:avLst/>
          </a:prstGeom>
          <a:extLst>
            <a:ext uri="{C572A759-6A51-4108-AA02-DFA0A04FC94B}">
              <ma14:wrappingTextBoxFlag xmlns="" xmlns:ma14="http://schemas.microsoft.com/office/mac/drawingml/2011/main" val="1"/>
            </a:ext>
          </a:extLst>
        </p:spPr>
        <p:txBody>
          <a:bodyPr/>
          <a:lstStyle/>
          <a:p>
            <a:pPr defTabSz="438150" hangingPunct="0">
              <a:defRPr/>
            </a:pPr>
            <a:fld id="{86CB4B4D-7CA3-9044-876B-883B54F8677D}" type="slidenum">
              <a:rPr kern="0"/>
              <a:pPr defTabSz="438150" hangingPunct="0">
                <a:defRPr/>
              </a:pPr>
              <a:t>13</a:t>
            </a:fld>
            <a:endParaRPr kern="0" dirty="0"/>
          </a:p>
        </p:txBody>
      </p:sp>
      <p:pic>
        <p:nvPicPr>
          <p:cNvPr id="7" name="Content Placeholder 6">
            <a:extLst>
              <a:ext uri="{FF2B5EF4-FFF2-40B4-BE49-F238E27FC236}">
                <a16:creationId xmlns:a16="http://schemas.microsoft.com/office/drawing/2014/main" id="{2698B9D0-C63F-F84E-14CF-D05094F361A4}"/>
              </a:ext>
            </a:extLst>
          </p:cNvPr>
          <p:cNvPicPr>
            <a:picLocks noChangeAspect="1"/>
          </p:cNvPicPr>
          <p:nvPr/>
        </p:nvPicPr>
        <p:blipFill>
          <a:blip r:embed="rId3"/>
          <a:stretch>
            <a:fillRect/>
          </a:stretch>
        </p:blipFill>
        <p:spPr>
          <a:xfrm>
            <a:off x="2582780" y="-33051"/>
            <a:ext cx="8511288" cy="9241219"/>
          </a:xfrm>
          <a:prstGeom prst="rect">
            <a:avLst/>
          </a:prstGeom>
        </p:spPr>
      </p:pic>
    </p:spTree>
    <p:extLst>
      <p:ext uri="{BB962C8B-B14F-4D97-AF65-F5344CB8AC3E}">
        <p14:creationId xmlns:p14="http://schemas.microsoft.com/office/powerpoint/2010/main" val="32175930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294333" y="1278659"/>
            <a:ext cx="12521638" cy="847699"/>
          </a:xfrm>
          <a:prstGeom prst="rect">
            <a:avLst/>
          </a:prstGeom>
        </p:spPr>
        <p:txBody>
          <a:bodyPr>
            <a:normAutofit/>
          </a:bodyPr>
          <a:lstStyle/>
          <a:p>
            <a:pPr algn="l"/>
            <a:r>
              <a:rPr lang="en-GB" noProof="0" dirty="0">
                <a:solidFill>
                  <a:srgbClr val="000000"/>
                </a:solidFill>
              </a:rPr>
              <a:t>The Humanitarian Charter…</a:t>
            </a:r>
            <a:endParaRPr lang="en-GB" b="0" noProof="0" dirty="0">
              <a:solidFill>
                <a:srgbClr val="000000"/>
              </a:solidFill>
            </a:endParaRPr>
          </a:p>
        </p:txBody>
      </p:sp>
      <p:sp>
        <p:nvSpPr>
          <p:cNvPr id="122" name="Body"/>
          <p:cNvSpPr txBox="1">
            <a:spLocks noGrp="1"/>
          </p:cNvSpPr>
          <p:nvPr>
            <p:ph type="body" sz="half" idx="1"/>
          </p:nvPr>
        </p:nvSpPr>
        <p:spPr>
          <a:xfrm>
            <a:off x="563222" y="2339418"/>
            <a:ext cx="7424245" cy="5709439"/>
          </a:xfrm>
          <a:prstGeom prst="rect">
            <a:avLst/>
          </a:prstGeom>
        </p:spPr>
        <p:txBody>
          <a:bodyPr>
            <a:normAutofit/>
          </a:bodyPr>
          <a:lstStyle/>
          <a:p>
            <a:pPr marL="428625" indent="-428625" algn="l">
              <a:buFont typeface="Arial" panose="020B0604020202020204" pitchFamily="34" charset="0"/>
              <a:buChar char="•"/>
            </a:pPr>
            <a:r>
              <a:rPr lang="en-GB" sz="3000" dirty="0" err="1"/>
              <a:t>i</a:t>
            </a:r>
            <a:r>
              <a:rPr lang="en-GB" sz="3000" dirty="0"/>
              <a:t>s the cornerstone of the Sphere approach;</a:t>
            </a:r>
          </a:p>
          <a:p>
            <a:pPr marL="428625" indent="-428625" algn="l">
              <a:buFont typeface="Arial" panose="020B0604020202020204" pitchFamily="34" charset="0"/>
              <a:buChar char="•"/>
            </a:pPr>
            <a:r>
              <a:rPr lang="en-GB" sz="3000" dirty="0"/>
              <a:t>recognises that people have a </a:t>
            </a:r>
            <a:r>
              <a:rPr lang="en-GB" sz="3000" b="1" dirty="0"/>
              <a:t>right to protection and assistance with dignity; and</a:t>
            </a:r>
          </a:p>
          <a:p>
            <a:pPr marL="428625" indent="-428625" algn="l">
              <a:buFont typeface="Arial" panose="020B0604020202020204" pitchFamily="34" charset="0"/>
              <a:buChar char="•"/>
            </a:pPr>
            <a:r>
              <a:rPr lang="en-GB" sz="3000" dirty="0"/>
              <a:t>provides the ethical and legal foundation for the Protection Principles, the Core Humanitarian Standard, and the Sphere Minimum Standards.</a:t>
            </a:r>
          </a:p>
          <a:p>
            <a:pPr algn="l"/>
            <a:endParaRPr lang="en-GB" sz="3000" dirty="0"/>
          </a:p>
        </p:txBody>
      </p:sp>
      <p:pic>
        <p:nvPicPr>
          <p:cNvPr id="2" name="Picture 1">
            <a:extLst>
              <a:ext uri="{FF2B5EF4-FFF2-40B4-BE49-F238E27FC236}">
                <a16:creationId xmlns:a16="http://schemas.microsoft.com/office/drawing/2014/main" id="{BCAD69A2-426B-4785-A07B-79134DA3AF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33804" y="2656423"/>
            <a:ext cx="3816191" cy="3841304"/>
          </a:xfrm>
          <a:prstGeom prst="ellipse">
            <a:avLst/>
          </a:prstGeom>
        </p:spPr>
      </p:pic>
      <p:sp>
        <p:nvSpPr>
          <p:cNvPr id="3" name="Rectangle 2">
            <a:extLst>
              <a:ext uri="{FF2B5EF4-FFF2-40B4-BE49-F238E27FC236}">
                <a16:creationId xmlns:a16="http://schemas.microsoft.com/office/drawing/2014/main" id="{A9C6CC39-BED1-443C-BC3D-D800BAD6D118}"/>
              </a:ext>
            </a:extLst>
          </p:cNvPr>
          <p:cNvSpPr/>
          <p:nvPr/>
        </p:nvSpPr>
        <p:spPr>
          <a:xfrm>
            <a:off x="9058880" y="6631107"/>
            <a:ext cx="3156634" cy="553998"/>
          </a:xfrm>
          <a:prstGeom prst="rect">
            <a:avLst/>
          </a:prstGeom>
        </p:spPr>
        <p:txBody>
          <a:bodyPr wrap="none">
            <a:spAutoFit/>
          </a:bodyPr>
          <a:lstStyle/>
          <a:p>
            <a:pPr algn="ctr" defTabSz="438150" hangingPunct="0">
              <a:defRPr/>
            </a:pPr>
            <a:r>
              <a:rPr lang="en-US" sz="3000" kern="0" dirty="0">
                <a:solidFill>
                  <a:srgbClr val="000000"/>
                </a:solidFill>
                <a:latin typeface="Open Sans Regular"/>
                <a:ea typeface="Open Sans Regular"/>
                <a:cs typeface="Open Sans Regular"/>
                <a:sym typeface="Open Sans Regular"/>
              </a:rPr>
              <a:t>See pages 27–32</a:t>
            </a:r>
          </a:p>
        </p:txBody>
      </p:sp>
      <p:sp>
        <p:nvSpPr>
          <p:cNvPr id="7" name="Slide Number">
            <a:extLst>
              <a:ext uri="{FF2B5EF4-FFF2-40B4-BE49-F238E27FC236}">
                <a16:creationId xmlns:a16="http://schemas.microsoft.com/office/drawing/2014/main" id="{9ECA3CD3-7979-47E9-BF8F-59ADBE14570E}"/>
              </a:ext>
            </a:extLst>
          </p:cNvPr>
          <p:cNvSpPr txBox="1">
            <a:spLocks noGrp="1"/>
          </p:cNvSpPr>
          <p:nvPr>
            <p:ph type="sldNum" sz="quarter" idx="2"/>
          </p:nvPr>
        </p:nvSpPr>
        <p:spPr>
          <a:xfrm>
            <a:off x="2092203" y="8060582"/>
            <a:ext cx="246862" cy="264175"/>
          </a:xfrm>
          <a:prstGeom prst="rect">
            <a:avLst/>
          </a:prstGeom>
          <a:extLst>
            <a:ext uri="{C572A759-6A51-4108-AA02-DFA0A04FC94B}">
              <ma14:wrappingTextBoxFlag xmlns:ma14="http://schemas.microsoft.com/office/mac/drawingml/2011/main" xmlns="" val="1"/>
            </a:ext>
          </a:extLst>
        </p:spPr>
        <p:txBody>
          <a:bodyPr/>
          <a:lstStyle/>
          <a:p>
            <a:pPr defTabSz="438150" hangingPunct="0">
              <a:defRPr/>
            </a:pPr>
            <a:fld id="{86CB4B4D-7CA3-9044-876B-883B54F8677D}" type="slidenum">
              <a:rPr kern="0"/>
              <a:pPr defTabSz="438150" hangingPunct="0">
                <a:defRPr/>
              </a:pPr>
              <a:t>14</a:t>
            </a:fld>
            <a:endParaRPr kern="0" dirty="0"/>
          </a:p>
        </p:txBody>
      </p:sp>
    </p:spTree>
    <p:extLst>
      <p:ext uri="{BB962C8B-B14F-4D97-AF65-F5344CB8AC3E}">
        <p14:creationId xmlns:p14="http://schemas.microsoft.com/office/powerpoint/2010/main" val="67448799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297805" y="1288025"/>
            <a:ext cx="11801801" cy="847699"/>
          </a:xfrm>
          <a:prstGeom prst="rect">
            <a:avLst/>
          </a:prstGeom>
        </p:spPr>
        <p:txBody>
          <a:bodyPr>
            <a:normAutofit/>
          </a:bodyPr>
          <a:lstStyle/>
          <a:p>
            <a:pPr algn="l"/>
            <a:r>
              <a:rPr lang="en-GB" noProof="0" dirty="0">
                <a:solidFill>
                  <a:srgbClr val="000000"/>
                </a:solidFill>
              </a:rPr>
              <a:t>Protection Principles</a:t>
            </a:r>
            <a:endParaRPr lang="en-GB" b="0" noProof="0" dirty="0">
              <a:solidFill>
                <a:srgbClr val="000000"/>
              </a:solidFill>
            </a:endParaRPr>
          </a:p>
        </p:txBody>
      </p:sp>
      <p:sp>
        <p:nvSpPr>
          <p:cNvPr id="122" name="Body"/>
          <p:cNvSpPr txBox="1">
            <a:spLocks noGrp="1"/>
          </p:cNvSpPr>
          <p:nvPr>
            <p:ph type="body" sz="half" idx="1"/>
          </p:nvPr>
        </p:nvSpPr>
        <p:spPr>
          <a:xfrm>
            <a:off x="473645" y="2371973"/>
            <a:ext cx="8613684" cy="4790205"/>
          </a:xfrm>
          <a:prstGeom prst="rect">
            <a:avLst/>
          </a:prstGeom>
        </p:spPr>
        <p:txBody>
          <a:bodyPr>
            <a:normAutofit fontScale="92500" lnSpcReduction="10000"/>
          </a:bodyPr>
          <a:lstStyle/>
          <a:p>
            <a:pPr algn="l"/>
            <a:r>
              <a:rPr lang="en-GB" sz="3000" b="1" dirty="0"/>
              <a:t>A practical translation of the Humanitarian Charter into four principles to guide humanitarian response:</a:t>
            </a:r>
          </a:p>
          <a:p>
            <a:pPr marL="557213" indent="-557213" algn="l">
              <a:buFont typeface="+mj-lt"/>
              <a:buAutoNum type="arabicPeriod"/>
            </a:pPr>
            <a:r>
              <a:rPr lang="en-GB" sz="3000" b="1" dirty="0"/>
              <a:t>Enhance</a:t>
            </a:r>
            <a:r>
              <a:rPr lang="en-GB" sz="3000" dirty="0"/>
              <a:t> people’s safety, dignity, and rights and avoid exposing them to further harm.</a:t>
            </a:r>
          </a:p>
          <a:p>
            <a:pPr marL="557213" indent="-557213" algn="l">
              <a:buFont typeface="+mj-lt"/>
              <a:buAutoNum type="arabicPeriod"/>
            </a:pPr>
            <a:r>
              <a:rPr lang="en-GB" sz="3000" b="1" dirty="0"/>
              <a:t>Ensure</a:t>
            </a:r>
            <a:r>
              <a:rPr lang="en-GB" sz="3000" dirty="0"/>
              <a:t> people’s access to impartial assistance, according to need and without discrimination.</a:t>
            </a:r>
          </a:p>
          <a:p>
            <a:pPr marL="557213" indent="-557213" algn="l">
              <a:buFont typeface="+mj-lt"/>
              <a:buAutoNum type="arabicPeriod"/>
            </a:pPr>
            <a:r>
              <a:rPr lang="en-GB" sz="3000" b="1" dirty="0"/>
              <a:t>Assist</a:t>
            </a:r>
            <a:r>
              <a:rPr lang="en-GB" sz="3000" dirty="0"/>
              <a:t> people to recover from the physical and psychological effects of …</a:t>
            </a:r>
          </a:p>
          <a:p>
            <a:pPr marL="557213" indent="-557213" algn="l">
              <a:buFont typeface="+mj-lt"/>
              <a:buAutoNum type="arabicPeriod"/>
            </a:pPr>
            <a:r>
              <a:rPr lang="en-GB" sz="3000" b="1" dirty="0"/>
              <a:t>Help</a:t>
            </a:r>
            <a:r>
              <a:rPr lang="en-GB" sz="3000" dirty="0"/>
              <a:t> people to claim their rights.</a:t>
            </a:r>
          </a:p>
          <a:p>
            <a:pPr algn="l"/>
            <a:endParaRPr lang="en-GB" sz="3000" dirty="0"/>
          </a:p>
          <a:p>
            <a:pPr algn="l"/>
            <a:endParaRPr lang="en-GB" sz="3000" dirty="0"/>
          </a:p>
        </p:txBody>
      </p:sp>
      <p:sp>
        <p:nvSpPr>
          <p:cNvPr id="123" name="Slide Number"/>
          <p:cNvSpPr txBox="1">
            <a:spLocks noGrp="1"/>
          </p:cNvSpPr>
          <p:nvPr>
            <p:ph type="sldNum" sz="quarter" idx="2"/>
          </p:nvPr>
        </p:nvSpPr>
        <p:spPr>
          <a:xfrm>
            <a:off x="2090927" y="8058569"/>
            <a:ext cx="246862" cy="264175"/>
          </a:xfrm>
          <a:prstGeom prst="rect">
            <a:avLst/>
          </a:prstGeom>
          <a:extLst>
            <a:ext uri="{C572A759-6A51-4108-AA02-DFA0A04FC94B}">
              <ma14:wrappingTextBoxFlag xmlns:ma14="http://schemas.microsoft.com/office/mac/drawingml/2011/main" xmlns="" val="1"/>
            </a:ext>
          </a:extLst>
        </p:spPr>
        <p:txBody>
          <a:bodyPr/>
          <a:lstStyle/>
          <a:p>
            <a:pPr defTabSz="438150" hangingPunct="0">
              <a:defRPr/>
            </a:pPr>
            <a:fld id="{86CB4B4D-7CA3-9044-876B-883B54F8677D}" type="slidenum">
              <a:rPr kern="0"/>
              <a:pPr defTabSz="438150" hangingPunct="0">
                <a:defRPr/>
              </a:pPr>
              <a:t>15</a:t>
            </a:fld>
            <a:endParaRPr kern="0" dirty="0"/>
          </a:p>
        </p:txBody>
      </p:sp>
      <p:pic>
        <p:nvPicPr>
          <p:cNvPr id="2" name="Picture 1">
            <a:extLst>
              <a:ext uri="{FF2B5EF4-FFF2-40B4-BE49-F238E27FC236}">
                <a16:creationId xmlns:a16="http://schemas.microsoft.com/office/drawing/2014/main" id="{CB11E1D6-DCC4-4B84-95ED-CCCBA37B19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5883" y="2481698"/>
            <a:ext cx="3576036" cy="3561249"/>
          </a:xfrm>
          <a:prstGeom prst="ellipse">
            <a:avLst/>
          </a:prstGeom>
        </p:spPr>
      </p:pic>
      <p:sp>
        <p:nvSpPr>
          <p:cNvPr id="3" name="Rectangle 2">
            <a:extLst>
              <a:ext uri="{FF2B5EF4-FFF2-40B4-BE49-F238E27FC236}">
                <a16:creationId xmlns:a16="http://schemas.microsoft.com/office/drawing/2014/main" id="{290AB35C-BC39-4DE5-B7DC-99A3AB0073AC}"/>
              </a:ext>
            </a:extLst>
          </p:cNvPr>
          <p:cNvSpPr/>
          <p:nvPr/>
        </p:nvSpPr>
        <p:spPr>
          <a:xfrm>
            <a:off x="9375583" y="6195496"/>
            <a:ext cx="3156634" cy="553998"/>
          </a:xfrm>
          <a:prstGeom prst="rect">
            <a:avLst/>
          </a:prstGeom>
        </p:spPr>
        <p:txBody>
          <a:bodyPr wrap="none">
            <a:spAutoFit/>
          </a:bodyPr>
          <a:lstStyle/>
          <a:p>
            <a:pPr algn="ctr" defTabSz="438150" hangingPunct="0">
              <a:defRPr/>
            </a:pPr>
            <a:r>
              <a:rPr lang="en-US" sz="3000" kern="0" dirty="0">
                <a:solidFill>
                  <a:srgbClr val="000000"/>
                </a:solidFill>
                <a:latin typeface="Open Sans Regular"/>
                <a:ea typeface="Open Sans Regular"/>
                <a:cs typeface="Open Sans Regular"/>
                <a:sym typeface="Open Sans Regular"/>
              </a:rPr>
              <a:t>See pages 33–47</a:t>
            </a:r>
          </a:p>
        </p:txBody>
      </p:sp>
    </p:spTree>
    <p:extLst>
      <p:ext uri="{BB962C8B-B14F-4D97-AF65-F5344CB8AC3E}">
        <p14:creationId xmlns:p14="http://schemas.microsoft.com/office/powerpoint/2010/main" val="42293491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289740" y="1284363"/>
            <a:ext cx="8668442" cy="847699"/>
          </a:xfrm>
          <a:prstGeom prst="rect">
            <a:avLst/>
          </a:prstGeom>
        </p:spPr>
        <p:txBody>
          <a:bodyPr>
            <a:normAutofit fontScale="90000"/>
          </a:bodyPr>
          <a:lstStyle/>
          <a:p>
            <a:pPr algn="l"/>
            <a:r>
              <a:rPr lang="en-GB" noProof="0" dirty="0">
                <a:solidFill>
                  <a:srgbClr val="000000"/>
                </a:solidFill>
              </a:rPr>
              <a:t>The Core Humanitarian Standard on Quality and Accountability (CHS)…</a:t>
            </a:r>
            <a:endParaRPr lang="en-GB" b="0" noProof="0" dirty="0">
              <a:solidFill>
                <a:srgbClr val="000000"/>
              </a:solidFill>
            </a:endParaRPr>
          </a:p>
        </p:txBody>
      </p:sp>
      <p:sp>
        <p:nvSpPr>
          <p:cNvPr id="122" name="Body"/>
          <p:cNvSpPr txBox="1">
            <a:spLocks noGrp="1"/>
          </p:cNvSpPr>
          <p:nvPr>
            <p:ph type="body" sz="half" idx="1"/>
          </p:nvPr>
        </p:nvSpPr>
        <p:spPr>
          <a:xfrm>
            <a:off x="483163" y="2782888"/>
            <a:ext cx="7424245" cy="4851312"/>
          </a:xfrm>
          <a:prstGeom prst="rect">
            <a:avLst/>
          </a:prstGeom>
        </p:spPr>
        <p:txBody>
          <a:bodyPr>
            <a:normAutofit/>
          </a:bodyPr>
          <a:lstStyle/>
          <a:p>
            <a:pPr marL="428625" indent="-428625" algn="l">
              <a:buFont typeface="Arial" panose="020B0604020202020204" pitchFamily="34" charset="0"/>
              <a:buChar char="•"/>
            </a:pPr>
            <a:r>
              <a:rPr lang="en-GB" sz="3000" dirty="0"/>
              <a:t>describes essential organisational responsibilities for quality and accountability in humanitarian response.</a:t>
            </a:r>
          </a:p>
        </p:txBody>
      </p:sp>
      <p:sp>
        <p:nvSpPr>
          <p:cNvPr id="3" name="Rectangle 2">
            <a:extLst>
              <a:ext uri="{FF2B5EF4-FFF2-40B4-BE49-F238E27FC236}">
                <a16:creationId xmlns:a16="http://schemas.microsoft.com/office/drawing/2014/main" id="{A9C6CC39-BED1-443C-BC3D-D800BAD6D118}"/>
              </a:ext>
            </a:extLst>
          </p:cNvPr>
          <p:cNvSpPr/>
          <p:nvPr/>
        </p:nvSpPr>
        <p:spPr>
          <a:xfrm>
            <a:off x="8839941" y="6958862"/>
            <a:ext cx="3156634" cy="553998"/>
          </a:xfrm>
          <a:prstGeom prst="rect">
            <a:avLst/>
          </a:prstGeom>
        </p:spPr>
        <p:txBody>
          <a:bodyPr wrap="none">
            <a:spAutoFit/>
          </a:bodyPr>
          <a:lstStyle/>
          <a:p>
            <a:pPr algn="ctr" defTabSz="438150" hangingPunct="0">
              <a:defRPr/>
            </a:pPr>
            <a:r>
              <a:rPr lang="en-US" sz="3000" kern="0" dirty="0">
                <a:solidFill>
                  <a:srgbClr val="000000"/>
                </a:solidFill>
                <a:latin typeface="Open Sans Regular"/>
                <a:ea typeface="Open Sans Regular"/>
                <a:cs typeface="Open Sans Regular"/>
                <a:sym typeface="Open Sans Regular"/>
              </a:rPr>
              <a:t>See pages 49–88</a:t>
            </a:r>
          </a:p>
        </p:txBody>
      </p:sp>
      <p:pic>
        <p:nvPicPr>
          <p:cNvPr id="4" name="Picture 3">
            <a:extLst>
              <a:ext uri="{FF2B5EF4-FFF2-40B4-BE49-F238E27FC236}">
                <a16:creationId xmlns:a16="http://schemas.microsoft.com/office/drawing/2014/main" id="{D838A7EC-12BC-433A-82AF-4462AF4516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4936" y="2132062"/>
            <a:ext cx="4046643" cy="4162520"/>
          </a:xfrm>
          <a:prstGeom prst="ellipse">
            <a:avLst/>
          </a:prstGeom>
        </p:spPr>
      </p:pic>
      <p:sp>
        <p:nvSpPr>
          <p:cNvPr id="7" name="Slide Number">
            <a:extLst>
              <a:ext uri="{FF2B5EF4-FFF2-40B4-BE49-F238E27FC236}">
                <a16:creationId xmlns:a16="http://schemas.microsoft.com/office/drawing/2014/main" id="{696278C8-6730-4359-9B1E-C3D68C77208E}"/>
              </a:ext>
            </a:extLst>
          </p:cNvPr>
          <p:cNvSpPr txBox="1">
            <a:spLocks noGrp="1"/>
          </p:cNvSpPr>
          <p:nvPr>
            <p:ph type="sldNum" sz="quarter" idx="2"/>
          </p:nvPr>
        </p:nvSpPr>
        <p:spPr>
          <a:xfrm>
            <a:off x="2092203" y="8060582"/>
            <a:ext cx="246862" cy="264175"/>
          </a:xfrm>
          <a:prstGeom prst="rect">
            <a:avLst/>
          </a:prstGeom>
          <a:extLst>
            <a:ext uri="{C572A759-6A51-4108-AA02-DFA0A04FC94B}">
              <ma14:wrappingTextBoxFlag xmlns:ma14="http://schemas.microsoft.com/office/mac/drawingml/2011/main" xmlns="" val="1"/>
            </a:ext>
          </a:extLst>
        </p:spPr>
        <p:txBody>
          <a:bodyPr/>
          <a:lstStyle/>
          <a:p>
            <a:pPr defTabSz="438150" hangingPunct="0">
              <a:defRPr/>
            </a:pPr>
            <a:fld id="{86CB4B4D-7CA3-9044-876B-883B54F8677D}" type="slidenum">
              <a:rPr kern="0"/>
              <a:pPr defTabSz="438150" hangingPunct="0">
                <a:defRPr/>
              </a:pPr>
              <a:t>16</a:t>
            </a:fld>
            <a:endParaRPr kern="0" dirty="0"/>
          </a:p>
        </p:txBody>
      </p:sp>
    </p:spTree>
    <p:extLst>
      <p:ext uri="{BB962C8B-B14F-4D97-AF65-F5344CB8AC3E}">
        <p14:creationId xmlns:p14="http://schemas.microsoft.com/office/powerpoint/2010/main" val="6530349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E353-D240-4EEA-A49D-3F4DDC486D72}"/>
              </a:ext>
            </a:extLst>
          </p:cNvPr>
          <p:cNvSpPr>
            <a:spLocks noGrp="1"/>
          </p:cNvSpPr>
          <p:nvPr>
            <p:ph type="title"/>
          </p:nvPr>
        </p:nvSpPr>
        <p:spPr>
          <a:xfrm>
            <a:off x="555176" y="378601"/>
            <a:ext cx="10942648" cy="1153842"/>
          </a:xfrm>
        </p:spPr>
        <p:txBody>
          <a:bodyPr/>
          <a:lstStyle/>
          <a:p>
            <a:r>
              <a:rPr lang="en-CH" sz="4050" dirty="0">
                <a:solidFill>
                  <a:schemeClr val="tx1"/>
                </a:solidFill>
                <a:latin typeface="Open Sans" panose="020B0606030504020204" pitchFamily="34" charset="0"/>
                <a:ea typeface="Open Sans" panose="020B0606030504020204" pitchFamily="34" charset="0"/>
                <a:cs typeface="Open Sans" panose="020B0606030504020204" pitchFamily="34" charset="0"/>
              </a:rPr>
              <a:t>Deep dive into a Technical Chapter: WASH</a:t>
            </a:r>
            <a:endParaRPr lang="en-US" sz="40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259697" y="7440974"/>
            <a:ext cx="1463122" cy="682790"/>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7328739" y="2536289"/>
            <a:ext cx="2081126" cy="387798"/>
          </a:xfrm>
          <a:prstGeom prst="rect">
            <a:avLst/>
          </a:prstGeom>
          <a:noFill/>
        </p:spPr>
        <p:txBody>
          <a:bodyPr wrap="square" rtlCol="0">
            <a:spAutoFit/>
          </a:bodyPr>
          <a:lstStyle/>
          <a:p>
            <a:pPr defTabSz="487673">
              <a:defRPr/>
            </a:pPr>
            <a:endParaRPr lang="en-US" sz="1920" b="1" dirty="0">
              <a:solidFill>
                <a:prstClr val="black"/>
              </a:solidFill>
              <a:latin typeface="Calibri"/>
              <a:ea typeface="Open Sans Regular"/>
              <a:cs typeface="Open Sans Regular"/>
              <a:sym typeface="Open Sans Regular"/>
            </a:endParaRPr>
          </a:p>
        </p:txBody>
      </p:sp>
      <p:sp>
        <p:nvSpPr>
          <p:cNvPr id="7" name="TextBox 6">
            <a:extLst>
              <a:ext uri="{FF2B5EF4-FFF2-40B4-BE49-F238E27FC236}">
                <a16:creationId xmlns:a16="http://schemas.microsoft.com/office/drawing/2014/main" id="{9A5AA3BC-49EA-9AEF-A921-84F5E19E9A6C}"/>
              </a:ext>
            </a:extLst>
          </p:cNvPr>
          <p:cNvSpPr txBox="1"/>
          <p:nvPr/>
        </p:nvSpPr>
        <p:spPr>
          <a:xfrm>
            <a:off x="2543023" y="3271879"/>
            <a:ext cx="7709754" cy="1132618"/>
          </a:xfrm>
          <a:prstGeom prst="rect">
            <a:avLst/>
          </a:prstGeom>
          <a:noFill/>
        </p:spPr>
        <p:txBody>
          <a:bodyPr wrap="square">
            <a:spAutoFit/>
          </a:bodyPr>
          <a:lstStyle/>
          <a:p>
            <a:pPr marL="365754" indent="-365754" defTabSz="487673">
              <a:spcAft>
                <a:spcPts val="640"/>
              </a:spcAft>
              <a:buFont typeface="Arial" panose="020B0604020202020204" pitchFamily="34" charset="0"/>
              <a:buChar char="•"/>
            </a:pPr>
            <a:endParaRPr lang="en-CH" altLang="en-US" sz="1920" dirty="0">
              <a:solidFill>
                <a:prstClr val="black"/>
              </a:solidFill>
              <a:latin typeface="Calibri"/>
              <a:ea typeface="Open Sans Regular"/>
              <a:cs typeface="Open Sans Regular"/>
              <a:sym typeface="Open Sans Regular"/>
            </a:endParaRPr>
          </a:p>
          <a:p>
            <a:pPr defTabSz="487673">
              <a:spcAft>
                <a:spcPts val="640"/>
              </a:spcAft>
            </a:pPr>
            <a:endParaRPr lang="en-CH" altLang="en-US" sz="1920" dirty="0">
              <a:solidFill>
                <a:prstClr val="black"/>
              </a:solidFill>
              <a:latin typeface="Calibri"/>
              <a:ea typeface="Open Sans Regular"/>
              <a:cs typeface="Open Sans Regular"/>
              <a:sym typeface="Open Sans Regular"/>
            </a:endParaRPr>
          </a:p>
          <a:p>
            <a:pPr marL="365754" indent="-365754" defTabSz="487673">
              <a:spcAft>
                <a:spcPts val="640"/>
              </a:spcAft>
              <a:buFont typeface="Arial" panose="020B0604020202020204" pitchFamily="34" charset="0"/>
              <a:buChar char="•"/>
            </a:pPr>
            <a:endParaRPr lang="en-US" altLang="en-US" sz="1920" dirty="0">
              <a:solidFill>
                <a:prstClr val="black"/>
              </a:solidFill>
              <a:latin typeface="Calibri"/>
              <a:ea typeface="Open Sans Regular"/>
              <a:cs typeface="Open Sans Regular"/>
              <a:sym typeface="Open Sans Regular"/>
            </a:endParaRPr>
          </a:p>
        </p:txBody>
      </p:sp>
      <p:pic>
        <p:nvPicPr>
          <p:cNvPr id="4" name="Picture 3">
            <a:extLst>
              <a:ext uri="{FF2B5EF4-FFF2-40B4-BE49-F238E27FC236}">
                <a16:creationId xmlns:a16="http://schemas.microsoft.com/office/drawing/2014/main" id="{E41984EB-0B05-88B4-91AA-00478FCC8497}"/>
              </a:ext>
            </a:extLst>
          </p:cNvPr>
          <p:cNvPicPr>
            <a:picLocks noChangeAspect="1"/>
          </p:cNvPicPr>
          <p:nvPr/>
        </p:nvPicPr>
        <p:blipFill>
          <a:blip r:embed="rId4"/>
          <a:stretch>
            <a:fillRect/>
          </a:stretch>
        </p:blipFill>
        <p:spPr>
          <a:xfrm>
            <a:off x="1989221" y="1646725"/>
            <a:ext cx="10016574" cy="10128179"/>
          </a:xfrm>
          <a:prstGeom prst="rect">
            <a:avLst/>
          </a:prstGeom>
        </p:spPr>
      </p:pic>
    </p:spTree>
    <p:extLst>
      <p:ext uri="{BB962C8B-B14F-4D97-AF65-F5344CB8AC3E}">
        <p14:creationId xmlns:p14="http://schemas.microsoft.com/office/powerpoint/2010/main" val="215376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CA4C2D-B8C1-4822-851D-F84C903A7B10}"/>
              </a:ext>
            </a:extLst>
          </p:cNvPr>
          <p:cNvPicPr>
            <a:picLocks noChangeAspect="1"/>
          </p:cNvPicPr>
          <p:nvPr/>
        </p:nvPicPr>
        <p:blipFill rotWithShape="1">
          <a:blip r:embed="rId3"/>
          <a:srcRect b="15126"/>
          <a:stretch/>
        </p:blipFill>
        <p:spPr>
          <a:xfrm>
            <a:off x="393658" y="393425"/>
            <a:ext cx="12611142" cy="7244790"/>
          </a:xfrm>
          <a:prstGeom prst="rect">
            <a:avLst/>
          </a:prstGeom>
          <a:ln>
            <a:solidFill>
              <a:schemeClr val="accent1"/>
            </a:solidFill>
          </a:ln>
        </p:spPr>
      </p:pic>
      <p:sp>
        <p:nvSpPr>
          <p:cNvPr id="12" name="Slide Number">
            <a:extLst>
              <a:ext uri="{FF2B5EF4-FFF2-40B4-BE49-F238E27FC236}">
                <a16:creationId xmlns:a16="http://schemas.microsoft.com/office/drawing/2014/main" id="{767C65AB-5B20-4923-B601-820654133F8B}"/>
              </a:ext>
            </a:extLst>
          </p:cNvPr>
          <p:cNvSpPr txBox="1">
            <a:spLocks/>
          </p:cNvSpPr>
          <p:nvPr/>
        </p:nvSpPr>
        <p:spPr>
          <a:xfrm>
            <a:off x="11816857" y="8809566"/>
            <a:ext cx="344646"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fld id="{86CB4B4D-7CA3-9044-876B-883B54F8677D}" type="slidenum">
              <a:rPr lang="en-US" smtClean="0"/>
              <a:pPr/>
              <a:t>18</a:t>
            </a:fld>
            <a:r>
              <a:rPr lang="en-US" dirty="0"/>
              <a:t> </a:t>
            </a:r>
          </a:p>
        </p:txBody>
      </p:sp>
      <p:sp>
        <p:nvSpPr>
          <p:cNvPr id="8" name="TextBox 7">
            <a:extLst>
              <a:ext uri="{FF2B5EF4-FFF2-40B4-BE49-F238E27FC236}">
                <a16:creationId xmlns:a16="http://schemas.microsoft.com/office/drawing/2014/main" id="{9BD1AED9-8744-46A8-94AB-4EFBC533AB35}"/>
              </a:ext>
            </a:extLst>
          </p:cNvPr>
          <p:cNvSpPr txBox="1"/>
          <p:nvPr/>
        </p:nvSpPr>
        <p:spPr>
          <a:xfrm>
            <a:off x="11391091" y="8239401"/>
            <a:ext cx="1283110" cy="116982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Tree>
    <p:extLst>
      <p:ext uri="{BB962C8B-B14F-4D97-AF65-F5344CB8AC3E}">
        <p14:creationId xmlns:p14="http://schemas.microsoft.com/office/powerpoint/2010/main" val="26287996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B401-A1BB-A6D5-2C27-417405BDC6FA}"/>
              </a:ext>
            </a:extLst>
          </p:cNvPr>
          <p:cNvSpPr>
            <a:spLocks noGrp="1"/>
          </p:cNvSpPr>
          <p:nvPr>
            <p:ph type="title"/>
          </p:nvPr>
        </p:nvSpPr>
        <p:spPr/>
        <p:txBody>
          <a:bodyPr/>
          <a:lstStyle/>
          <a:p>
            <a:r>
              <a:rPr lang="en-GB" dirty="0">
                <a:solidFill>
                  <a:srgbClr val="00A585"/>
                </a:solidFill>
                <a:latin typeface="Open Sans" panose="020B0606030504020204" pitchFamily="34" charset="0"/>
                <a:ea typeface="Open Sans" panose="020B0606030504020204" pitchFamily="34" charset="0"/>
                <a:cs typeface="Open Sans" panose="020B0606030504020204" pitchFamily="34" charset="0"/>
              </a:rPr>
              <a:t>Guidance Notes to Water Supply Standard 2.1</a:t>
            </a:r>
            <a:endParaRPr lang="en-CH" dirty="0">
              <a:solidFill>
                <a:srgbClr val="00A58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34218B5B-3987-4482-D0E5-15E524B272E9}"/>
              </a:ext>
            </a:extLst>
          </p:cNvPr>
          <p:cNvSpPr>
            <a:spLocks noGrp="1"/>
          </p:cNvSpPr>
          <p:nvPr>
            <p:ph idx="1"/>
          </p:nvPr>
        </p:nvSpPr>
        <p:spPr>
          <a:xfrm>
            <a:off x="650240" y="1674178"/>
            <a:ext cx="11704320" cy="6806360"/>
          </a:xfrm>
        </p:spPr>
        <p:txBody>
          <a:bodyPr/>
          <a:lstStyle/>
          <a:p>
            <a:pPr algn="just"/>
            <a:r>
              <a:rPr lang="en-CH" b="0" dirty="0">
                <a:latin typeface="Titillium Web" panose="00000500000000000000" pitchFamily="2" charset="0"/>
              </a:rPr>
              <a:t>…</a:t>
            </a:r>
            <a:r>
              <a:rPr lang="en-GB" b="0" i="0" dirty="0">
                <a:solidFill>
                  <a:srgbClr val="000000"/>
                </a:solidFill>
                <a:effectLst/>
                <a:latin typeface="Titillium Web" panose="00000500000000000000" pitchFamily="2" charset="0"/>
              </a:rPr>
              <a:t>The quantity of water needed for drinking, hygiene and domestic use depends upon the context and phase of a response. It will be influenced by factors such as pre-crisis use and habits, excreta containment design and cultural habits</a:t>
            </a:r>
            <a:endParaRPr lang="en-CH" b="0" i="0" dirty="0">
              <a:solidFill>
                <a:srgbClr val="000000"/>
              </a:solidFill>
              <a:effectLst/>
              <a:latin typeface="Titillium Web" panose="00000500000000000000" pitchFamily="2" charset="0"/>
            </a:endParaRPr>
          </a:p>
          <a:p>
            <a:pPr algn="just"/>
            <a:endParaRPr lang="en-GB" b="0" i="0" dirty="0">
              <a:solidFill>
                <a:srgbClr val="000000"/>
              </a:solidFill>
              <a:effectLst/>
              <a:latin typeface="Titillium Web" panose="00000500000000000000" pitchFamily="2" charset="0"/>
            </a:endParaRPr>
          </a:p>
          <a:p>
            <a:pPr algn="just"/>
            <a:r>
              <a:rPr lang="en-CH" b="0" i="0" dirty="0">
                <a:solidFill>
                  <a:srgbClr val="000000"/>
                </a:solidFill>
                <a:effectLst/>
                <a:latin typeface="Titillium Web" panose="00000500000000000000" pitchFamily="2" charset="0"/>
              </a:rPr>
              <a:t>...</a:t>
            </a:r>
            <a:r>
              <a:rPr lang="en-GB" b="0" i="0" dirty="0">
                <a:solidFill>
                  <a:srgbClr val="000000"/>
                </a:solidFill>
                <a:effectLst/>
                <a:latin typeface="Titillium Web" panose="00000500000000000000" pitchFamily="2" charset="0"/>
              </a:rPr>
              <a:t>A minimum of 15 litres per person per day is established practice. It is never a “maximum” and may not suit all contexts or phases of a response. </a:t>
            </a:r>
            <a:endParaRPr lang="en-CH" b="0" i="0" dirty="0">
              <a:solidFill>
                <a:srgbClr val="000000"/>
              </a:solidFill>
              <a:effectLst/>
              <a:latin typeface="Titillium Web" panose="00000500000000000000" pitchFamily="2" charset="0"/>
            </a:endParaRPr>
          </a:p>
          <a:p>
            <a:pPr algn="just"/>
            <a:endParaRPr lang="en-CH" b="0" i="0" dirty="0">
              <a:solidFill>
                <a:srgbClr val="000000"/>
              </a:solidFill>
              <a:effectLst/>
              <a:latin typeface="Titillium Web" panose="00000500000000000000" pitchFamily="2" charset="0"/>
            </a:endParaRPr>
          </a:p>
          <a:p>
            <a:pPr algn="just"/>
            <a:r>
              <a:rPr lang="en-GB" b="0" i="0" dirty="0">
                <a:solidFill>
                  <a:srgbClr val="000000"/>
                </a:solidFill>
                <a:effectLst/>
                <a:latin typeface="Titillium Web" panose="00000500000000000000" pitchFamily="2" charset="0"/>
              </a:rPr>
              <a:t>For example, it is not appropriate where people may be displaced for many years.</a:t>
            </a:r>
            <a:endParaRPr lang="en-CH" b="0" i="0" dirty="0">
              <a:solidFill>
                <a:srgbClr val="000000"/>
              </a:solidFill>
              <a:effectLst/>
              <a:latin typeface="Titillium Web" panose="00000500000000000000" pitchFamily="2" charset="0"/>
            </a:endParaRPr>
          </a:p>
          <a:p>
            <a:pPr algn="just"/>
            <a:r>
              <a:rPr lang="en-GB" b="0" i="0" dirty="0">
                <a:solidFill>
                  <a:srgbClr val="000000"/>
                </a:solidFill>
                <a:effectLst/>
                <a:latin typeface="Titillium Web" panose="00000500000000000000" pitchFamily="2" charset="0"/>
              </a:rPr>
              <a:t> </a:t>
            </a:r>
            <a:endParaRPr lang="en-CH" b="0" i="0" dirty="0">
              <a:solidFill>
                <a:srgbClr val="000000"/>
              </a:solidFill>
              <a:effectLst/>
              <a:latin typeface="Titillium Web" panose="00000500000000000000" pitchFamily="2" charset="0"/>
            </a:endParaRPr>
          </a:p>
          <a:p>
            <a:pPr algn="just"/>
            <a:r>
              <a:rPr lang="en-GB" b="0" i="0" dirty="0">
                <a:solidFill>
                  <a:srgbClr val="000000"/>
                </a:solidFill>
                <a:effectLst/>
                <a:latin typeface="Titillium Web" panose="00000500000000000000" pitchFamily="2" charset="0"/>
              </a:rPr>
              <a:t>In the acute phase of a drought, 7.5 litres per person per day may be appropriate for a short time. </a:t>
            </a:r>
            <a:endParaRPr lang="en-CH" b="0" i="0" dirty="0">
              <a:solidFill>
                <a:srgbClr val="000000"/>
              </a:solidFill>
              <a:effectLst/>
              <a:latin typeface="Titillium Web" panose="00000500000000000000" pitchFamily="2" charset="0"/>
            </a:endParaRPr>
          </a:p>
          <a:p>
            <a:pPr algn="just"/>
            <a:endParaRPr lang="en-CH" b="0" i="0" dirty="0">
              <a:solidFill>
                <a:srgbClr val="000000"/>
              </a:solidFill>
              <a:effectLst/>
              <a:latin typeface="Titillium Web" panose="00000500000000000000" pitchFamily="2" charset="0"/>
            </a:endParaRPr>
          </a:p>
          <a:p>
            <a:pPr algn="just"/>
            <a:r>
              <a:rPr lang="en-GB" b="0" i="0" dirty="0">
                <a:solidFill>
                  <a:srgbClr val="000000"/>
                </a:solidFill>
                <a:effectLst/>
                <a:latin typeface="Titillium Web" panose="00000500000000000000" pitchFamily="2" charset="0"/>
              </a:rPr>
              <a:t>In an urban middle-income context, 50 litres per person per day may be the minimum acceptable amount to maintain health and dignity.</a:t>
            </a:r>
            <a:endParaRPr lang="en-CH" b="0" i="0" dirty="0">
              <a:solidFill>
                <a:srgbClr val="000000"/>
              </a:solidFill>
              <a:effectLst/>
              <a:latin typeface="Titillium Web" panose="00000500000000000000" pitchFamily="2" charset="0"/>
            </a:endParaRPr>
          </a:p>
          <a:p>
            <a:pPr algn="just"/>
            <a:endParaRPr lang="en-GB" b="0" i="0" dirty="0">
              <a:solidFill>
                <a:srgbClr val="000000"/>
              </a:solidFill>
              <a:effectLst/>
              <a:latin typeface="Titillium Web" panose="00000500000000000000" pitchFamily="2" charset="0"/>
            </a:endParaRPr>
          </a:p>
          <a:p>
            <a:endParaRPr lang="en-CH" dirty="0"/>
          </a:p>
        </p:txBody>
      </p:sp>
    </p:spTree>
    <p:extLst>
      <p:ext uri="{BB962C8B-B14F-4D97-AF65-F5344CB8AC3E}">
        <p14:creationId xmlns:p14="http://schemas.microsoft.com/office/powerpoint/2010/main" val="233767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FB963-ECDC-4FD6-940A-B0C36FF7295D}"/>
              </a:ext>
            </a:extLst>
          </p:cNvPr>
          <p:cNvSpPr>
            <a:spLocks noGrp="1"/>
          </p:cNvSpPr>
          <p:nvPr>
            <p:ph type="title"/>
          </p:nvPr>
        </p:nvSpPr>
        <p:spPr/>
        <p:txBody>
          <a:bodyPr/>
          <a:lstStyle/>
          <a:p>
            <a:r>
              <a:rPr lang="en-CH" dirty="0"/>
              <a:t>Agenda</a:t>
            </a:r>
            <a:endParaRPr lang="en-US" dirty="0"/>
          </a:p>
        </p:txBody>
      </p:sp>
      <p:sp>
        <p:nvSpPr>
          <p:cNvPr id="6" name="Text Placeholder 5">
            <a:extLst>
              <a:ext uri="{FF2B5EF4-FFF2-40B4-BE49-F238E27FC236}">
                <a16:creationId xmlns:a16="http://schemas.microsoft.com/office/drawing/2014/main" id="{C1406888-9FEC-4C12-BC7A-560722239D95}"/>
              </a:ext>
            </a:extLst>
          </p:cNvPr>
          <p:cNvSpPr>
            <a:spLocks noGrp="1"/>
          </p:cNvSpPr>
          <p:nvPr>
            <p:ph type="body" sz="half" idx="1"/>
          </p:nvPr>
        </p:nvSpPr>
        <p:spPr>
          <a:xfrm>
            <a:off x="581075" y="2274126"/>
            <a:ext cx="11209871" cy="5870195"/>
          </a:xfrm>
        </p:spPr>
        <p:txBody>
          <a:bodyPr>
            <a:normAutofit lnSpcReduction="10000"/>
          </a:bodyPr>
          <a:lstStyle/>
          <a:p>
            <a:pPr algn="ctr"/>
            <a:r>
              <a:rPr lang="en-CH" dirty="0">
                <a:solidFill>
                  <a:srgbClr val="000000"/>
                </a:solidFill>
              </a:rPr>
              <a:t>Introductions</a:t>
            </a:r>
          </a:p>
          <a:p>
            <a:pPr algn="ctr"/>
            <a:endParaRPr lang="en-CH" dirty="0">
              <a:solidFill>
                <a:srgbClr val="000000"/>
              </a:solidFill>
            </a:endParaRPr>
          </a:p>
          <a:p>
            <a:pPr algn="ctr"/>
            <a:r>
              <a:rPr lang="en-CH" dirty="0">
                <a:solidFill>
                  <a:srgbClr val="000000"/>
                </a:solidFill>
              </a:rPr>
              <a:t>Deep dive into Sphere Handbook</a:t>
            </a:r>
          </a:p>
          <a:p>
            <a:pPr algn="ctr"/>
            <a:endParaRPr lang="en-CH" dirty="0">
              <a:solidFill>
                <a:srgbClr val="000000"/>
              </a:solidFill>
            </a:endParaRPr>
          </a:p>
          <a:p>
            <a:pPr algn="ctr"/>
            <a:r>
              <a:rPr lang="en-CH" dirty="0">
                <a:solidFill>
                  <a:srgbClr val="000000"/>
                </a:solidFill>
              </a:rPr>
              <a:t>Deep dive into a Technical Standard</a:t>
            </a:r>
          </a:p>
          <a:p>
            <a:pPr algn="ctr"/>
            <a:endParaRPr lang="en-CH" dirty="0">
              <a:solidFill>
                <a:srgbClr val="000000"/>
              </a:solidFill>
            </a:endParaRPr>
          </a:p>
          <a:p>
            <a:pPr algn="ctr"/>
            <a:r>
              <a:rPr lang="en-CH" dirty="0">
                <a:solidFill>
                  <a:srgbClr val="000000"/>
                </a:solidFill>
              </a:rPr>
              <a:t>Using Indicators</a:t>
            </a:r>
          </a:p>
          <a:p>
            <a:pPr algn="ctr"/>
            <a:endParaRPr lang="en-CH" dirty="0">
              <a:solidFill>
                <a:srgbClr val="000000"/>
              </a:solidFill>
            </a:endParaRPr>
          </a:p>
          <a:p>
            <a:pPr algn="ctr"/>
            <a:r>
              <a:rPr lang="en-CH" dirty="0">
                <a:solidFill>
                  <a:srgbClr val="000000"/>
                </a:solidFill>
              </a:rPr>
              <a:t>Q&amp;A</a:t>
            </a:r>
            <a:endParaRPr lang="en-US" dirty="0">
              <a:solidFill>
                <a:srgbClr val="000000"/>
              </a:solidFill>
            </a:endParaRPr>
          </a:p>
        </p:txBody>
      </p:sp>
      <p:sp>
        <p:nvSpPr>
          <p:cNvPr id="4" name="Slide Number Placeholder 3">
            <a:extLst>
              <a:ext uri="{FF2B5EF4-FFF2-40B4-BE49-F238E27FC236}">
                <a16:creationId xmlns:a16="http://schemas.microsoft.com/office/drawing/2014/main" id="{2C44C3D0-D999-4755-9C95-E14A28E9035A}"/>
              </a:ext>
            </a:extLst>
          </p:cNvPr>
          <p:cNvSpPr>
            <a:spLocks noGrp="1"/>
          </p:cNvSpPr>
          <p:nvPr>
            <p:ph type="sldNum" sz="quarter" idx="2"/>
          </p:nvPr>
        </p:nvSpPr>
        <p:spPr>
          <a:xfrm>
            <a:off x="1907000" y="7826286"/>
            <a:ext cx="198772" cy="318036"/>
          </a:xfrm>
        </p:spPr>
        <p:txBody>
          <a:bodyPr/>
          <a:lstStyle/>
          <a:p>
            <a:pPr defTabSz="438150" hangingPunct="0"/>
            <a:fld id="{86CB4B4D-7CA3-9044-876B-883B54F8677D}" type="slidenum">
              <a:rPr lang="en-US" kern="0"/>
              <a:pPr defTabSz="438150" hangingPunct="0"/>
              <a:t>2</a:t>
            </a:fld>
            <a:endParaRPr lang="en-US" kern="0" dirty="0"/>
          </a:p>
        </p:txBody>
      </p:sp>
    </p:spTree>
    <p:extLst>
      <p:ext uri="{BB962C8B-B14F-4D97-AF65-F5344CB8AC3E}">
        <p14:creationId xmlns:p14="http://schemas.microsoft.com/office/powerpoint/2010/main" val="20869162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37" hidden="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19529" y="5978714"/>
            <a:ext cx="12201380" cy="196720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45"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0" name="Straight Connector 39" hidden="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055865" y="6221948"/>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0" name="Title 1" hidden="1">
            <a:extLst>
              <a:ext uri="{FF2B5EF4-FFF2-40B4-BE49-F238E27FC236}">
                <a16:creationId xmlns:a16="http://schemas.microsoft.com/office/drawing/2014/main" id="{E3F7CC2B-0430-4DE6-B948-017C63BABA34}"/>
              </a:ext>
            </a:extLst>
          </p:cNvPr>
          <p:cNvSpPr txBox="1">
            <a:spLocks/>
          </p:cNvSpPr>
          <p:nvPr/>
        </p:nvSpPr>
        <p:spPr>
          <a:xfrm>
            <a:off x="5275026" y="6142763"/>
            <a:ext cx="7050583" cy="162852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What is</a:t>
            </a:r>
          </a:p>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happening?</a:t>
            </a:r>
          </a:p>
        </p:txBody>
      </p:sp>
      <p:sp>
        <p:nvSpPr>
          <p:cNvPr id="2" name="Title 1" hidden="1">
            <a:extLst>
              <a:ext uri="{FF2B5EF4-FFF2-40B4-BE49-F238E27FC236}">
                <a16:creationId xmlns:a16="http://schemas.microsoft.com/office/drawing/2014/main" id="{A9FA776D-DF3C-4F3B-9B52-D9C0113853CC}"/>
              </a:ext>
            </a:extLst>
          </p:cNvPr>
          <p:cNvSpPr>
            <a:spLocks noGrp="1"/>
          </p:cNvSpPr>
          <p:nvPr>
            <p:ph type="title"/>
          </p:nvPr>
        </p:nvSpPr>
        <p:spPr>
          <a:xfrm>
            <a:off x="1397185" y="5982586"/>
            <a:ext cx="5105215" cy="1774928"/>
          </a:xfrm>
        </p:spPr>
        <p:txBody>
          <a:bodyPr vert="horz" lIns="97536" tIns="48768" rIns="97536" bIns="48768" rtlCol="0" anchor="t">
            <a:normAutofit/>
          </a:bodyPr>
          <a:lstStyle/>
          <a:p>
            <a:pPr algn="ctr"/>
            <a:r>
              <a:rPr lang="en-US" sz="3413">
                <a:solidFill>
                  <a:schemeClr val="tx1">
                    <a:lumMod val="65000"/>
                    <a:lumOff val="35000"/>
                  </a:schemeClr>
                </a:solidFill>
              </a:rPr>
              <a:t>But do crates meet the needs of all our different users ?</a:t>
            </a:r>
          </a:p>
        </p:txBody>
      </p:sp>
      <p:pic>
        <p:nvPicPr>
          <p:cNvPr id="4" name="Content Placeholder 3" descr="Graphical user interface, text, application&#10;&#10;Description automatically generated">
            <a:extLst>
              <a:ext uri="{FF2B5EF4-FFF2-40B4-BE49-F238E27FC236}">
                <a16:creationId xmlns:a16="http://schemas.microsoft.com/office/drawing/2014/main" id="{BEF3A73A-851B-4054-AA4D-B3AF19922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677" y="2081205"/>
            <a:ext cx="5930112" cy="1927286"/>
          </a:xfrm>
          <a:prstGeom prst="rect">
            <a:avLst/>
          </a:prstGeom>
        </p:spPr>
      </p:pic>
      <p:pic>
        <p:nvPicPr>
          <p:cNvPr id="7" name="Content Placeholder 6" descr="A picture containing diagram&#10;&#10;Description automatically generated">
            <a:extLst>
              <a:ext uri="{FF2B5EF4-FFF2-40B4-BE49-F238E27FC236}">
                <a16:creationId xmlns:a16="http://schemas.microsoft.com/office/drawing/2014/main" id="{166559FD-2E27-4471-97A7-BDD8DB0AB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021" y="1838950"/>
            <a:ext cx="8523779" cy="6030579"/>
          </a:xfrm>
          <a:prstGeom prst="rect">
            <a:avLst/>
          </a:prstGeom>
        </p:spPr>
      </p:pic>
      <p:sp>
        <p:nvSpPr>
          <p:cNvPr id="39" name="Title 1">
            <a:extLst>
              <a:ext uri="{FF2B5EF4-FFF2-40B4-BE49-F238E27FC236}">
                <a16:creationId xmlns:a16="http://schemas.microsoft.com/office/drawing/2014/main" id="{84CBD5BD-6F36-4987-9253-EB250315E4A3}"/>
              </a:ext>
            </a:extLst>
          </p:cNvPr>
          <p:cNvSpPr txBox="1">
            <a:spLocks/>
          </p:cNvSpPr>
          <p:nvPr/>
        </p:nvSpPr>
        <p:spPr>
          <a:xfrm>
            <a:off x="219836" y="4398405"/>
            <a:ext cx="4492956" cy="3345358"/>
          </a:xfrm>
          <a:prstGeom prst="rect">
            <a:avLst/>
          </a:prstGeom>
        </p:spPr>
        <p:txBody>
          <a:bodyPr vert="horz" lIns="97536" tIns="48768" rIns="97536" bIns="48768"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being met?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reading, i.e., the number of crates</a:t>
            </a:r>
            <a:r>
              <a:rPr kumimoji="0" lang="en-US"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CH"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 </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appropriate for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context</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actions might you take to achieve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350714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hidden="1">
            <a:extLst>
              <a:ext uri="{FF2B5EF4-FFF2-40B4-BE49-F238E27FC236}">
                <a16:creationId xmlns:a16="http://schemas.microsoft.com/office/drawing/2014/main" id="{E3F7CC2B-0430-4DE6-B948-017C63BABA34}"/>
              </a:ext>
            </a:extLst>
          </p:cNvPr>
          <p:cNvSpPr txBox="1">
            <a:spLocks/>
          </p:cNvSpPr>
          <p:nvPr/>
        </p:nvSpPr>
        <p:spPr>
          <a:xfrm>
            <a:off x="5275026" y="6142763"/>
            <a:ext cx="7050583" cy="162852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What is</a:t>
            </a:r>
          </a:p>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happening?</a:t>
            </a:r>
          </a:p>
        </p:txBody>
      </p:sp>
      <p:sp>
        <p:nvSpPr>
          <p:cNvPr id="2" name="Title 1" hidden="1">
            <a:extLst>
              <a:ext uri="{FF2B5EF4-FFF2-40B4-BE49-F238E27FC236}">
                <a16:creationId xmlns:a16="http://schemas.microsoft.com/office/drawing/2014/main" id="{A9FA776D-DF3C-4F3B-9B52-D9C0113853CC}"/>
              </a:ext>
            </a:extLst>
          </p:cNvPr>
          <p:cNvSpPr>
            <a:spLocks noGrp="1"/>
          </p:cNvSpPr>
          <p:nvPr>
            <p:ph type="title"/>
          </p:nvPr>
        </p:nvSpPr>
        <p:spPr>
          <a:xfrm>
            <a:off x="1397185" y="5982586"/>
            <a:ext cx="5105215" cy="1774928"/>
          </a:xfrm>
        </p:spPr>
        <p:txBody>
          <a:bodyPr vert="horz" lIns="97536" tIns="48768" rIns="97536" bIns="48768" rtlCol="0" anchor="t">
            <a:normAutofit/>
          </a:bodyPr>
          <a:lstStyle/>
          <a:p>
            <a:pPr algn="ctr"/>
            <a:r>
              <a:rPr lang="en-US" sz="3413">
                <a:solidFill>
                  <a:schemeClr val="tx1">
                    <a:lumMod val="65000"/>
                    <a:lumOff val="35000"/>
                  </a:schemeClr>
                </a:solidFill>
              </a:rPr>
              <a:t>But do crates meet the needs of all our different users ?</a:t>
            </a:r>
          </a:p>
        </p:txBody>
      </p:sp>
      <p:pic>
        <p:nvPicPr>
          <p:cNvPr id="4" name="Content Placeholder 3" descr="Graphical user interface, text, application&#10;&#10;Description automatically generated">
            <a:extLst>
              <a:ext uri="{FF2B5EF4-FFF2-40B4-BE49-F238E27FC236}">
                <a16:creationId xmlns:a16="http://schemas.microsoft.com/office/drawing/2014/main" id="{BEF3A73A-851B-4054-AA4D-B3AF19922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677" y="2081205"/>
            <a:ext cx="5930112" cy="1927286"/>
          </a:xfrm>
          <a:prstGeom prst="rect">
            <a:avLst/>
          </a:prstGeom>
        </p:spPr>
      </p:pic>
      <p:pic>
        <p:nvPicPr>
          <p:cNvPr id="9" name="Content Placeholder 5" descr="A picture containing text, automaton&#10;&#10;Description automatically generated">
            <a:extLst>
              <a:ext uri="{FF2B5EF4-FFF2-40B4-BE49-F238E27FC236}">
                <a16:creationId xmlns:a16="http://schemas.microsoft.com/office/drawing/2014/main" id="{936DCE49-1256-40E9-8DF6-6FE20516A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018" y="1861512"/>
            <a:ext cx="8523783" cy="6030579"/>
          </a:xfrm>
          <a:prstGeom prst="rect">
            <a:avLst/>
          </a:prstGeom>
        </p:spPr>
      </p:pic>
      <p:sp>
        <p:nvSpPr>
          <p:cNvPr id="3" name="Title 1">
            <a:extLst>
              <a:ext uri="{FF2B5EF4-FFF2-40B4-BE49-F238E27FC236}">
                <a16:creationId xmlns:a16="http://schemas.microsoft.com/office/drawing/2014/main" id="{0D2E927C-2F45-BB1B-5512-1086EC182994}"/>
              </a:ext>
            </a:extLst>
          </p:cNvPr>
          <p:cNvSpPr txBox="1">
            <a:spLocks/>
          </p:cNvSpPr>
          <p:nvPr/>
        </p:nvSpPr>
        <p:spPr>
          <a:xfrm>
            <a:off x="219836" y="4398405"/>
            <a:ext cx="4492956" cy="3345358"/>
          </a:xfrm>
          <a:prstGeom prst="rect">
            <a:avLst/>
          </a:prstGeom>
        </p:spPr>
        <p:txBody>
          <a:bodyPr vert="horz" lIns="97536" tIns="48768" rIns="97536" bIns="48768"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being met?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reading, i.e., the number of crates</a:t>
            </a:r>
            <a:r>
              <a:rPr kumimoji="0" lang="en-US"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CH"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 </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appropriate for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context</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actions might you take to achieve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3446296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hidden="1">
            <a:extLst>
              <a:ext uri="{FF2B5EF4-FFF2-40B4-BE49-F238E27FC236}">
                <a16:creationId xmlns:a16="http://schemas.microsoft.com/office/drawing/2014/main" id="{E3F7CC2B-0430-4DE6-B948-017C63BABA34}"/>
              </a:ext>
            </a:extLst>
          </p:cNvPr>
          <p:cNvSpPr txBox="1">
            <a:spLocks/>
          </p:cNvSpPr>
          <p:nvPr/>
        </p:nvSpPr>
        <p:spPr>
          <a:xfrm>
            <a:off x="5275026" y="6142763"/>
            <a:ext cx="7050583" cy="162852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What is</a:t>
            </a:r>
          </a:p>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happening?</a:t>
            </a:r>
          </a:p>
        </p:txBody>
      </p:sp>
      <p:sp>
        <p:nvSpPr>
          <p:cNvPr id="2" name="Title 1" hidden="1">
            <a:extLst>
              <a:ext uri="{FF2B5EF4-FFF2-40B4-BE49-F238E27FC236}">
                <a16:creationId xmlns:a16="http://schemas.microsoft.com/office/drawing/2014/main" id="{A9FA776D-DF3C-4F3B-9B52-D9C0113853CC}"/>
              </a:ext>
            </a:extLst>
          </p:cNvPr>
          <p:cNvSpPr>
            <a:spLocks noGrp="1"/>
          </p:cNvSpPr>
          <p:nvPr>
            <p:ph type="title"/>
          </p:nvPr>
        </p:nvSpPr>
        <p:spPr>
          <a:xfrm>
            <a:off x="1397185" y="5982586"/>
            <a:ext cx="5105215" cy="1774928"/>
          </a:xfrm>
        </p:spPr>
        <p:txBody>
          <a:bodyPr vert="horz" lIns="97536" tIns="48768" rIns="97536" bIns="48768" rtlCol="0" anchor="t">
            <a:normAutofit/>
          </a:bodyPr>
          <a:lstStyle/>
          <a:p>
            <a:pPr algn="ctr"/>
            <a:r>
              <a:rPr lang="en-US" sz="3413">
                <a:solidFill>
                  <a:schemeClr val="tx1">
                    <a:lumMod val="65000"/>
                    <a:lumOff val="35000"/>
                  </a:schemeClr>
                </a:solidFill>
              </a:rPr>
              <a:t>But do crates meet the needs of all our different users ?</a:t>
            </a:r>
          </a:p>
        </p:txBody>
      </p:sp>
      <p:pic>
        <p:nvPicPr>
          <p:cNvPr id="4" name="Content Placeholder 3" descr="Graphical user interface, text, application&#10;&#10;Description automatically generated">
            <a:extLst>
              <a:ext uri="{FF2B5EF4-FFF2-40B4-BE49-F238E27FC236}">
                <a16:creationId xmlns:a16="http://schemas.microsoft.com/office/drawing/2014/main" id="{BEF3A73A-851B-4054-AA4D-B3AF19922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677" y="2081205"/>
            <a:ext cx="5930112" cy="1927286"/>
          </a:xfrm>
          <a:prstGeom prst="rect">
            <a:avLst/>
          </a:prstGeom>
        </p:spPr>
      </p:pic>
      <p:pic>
        <p:nvPicPr>
          <p:cNvPr id="9" name="Content Placeholder 6" descr="A picture containing text, automaton&#10;&#10;Description automatically generated">
            <a:extLst>
              <a:ext uri="{FF2B5EF4-FFF2-40B4-BE49-F238E27FC236}">
                <a16:creationId xmlns:a16="http://schemas.microsoft.com/office/drawing/2014/main" id="{008A617C-0630-4DEA-B4F8-54DB927B8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018" y="1861512"/>
            <a:ext cx="8523783" cy="6030579"/>
          </a:xfrm>
          <a:prstGeom prst="rect">
            <a:avLst/>
          </a:prstGeom>
        </p:spPr>
      </p:pic>
      <p:sp>
        <p:nvSpPr>
          <p:cNvPr id="3" name="Title 1">
            <a:extLst>
              <a:ext uri="{FF2B5EF4-FFF2-40B4-BE49-F238E27FC236}">
                <a16:creationId xmlns:a16="http://schemas.microsoft.com/office/drawing/2014/main" id="{D5F31BB1-AE0B-C5B1-4D54-41D996B86AC6}"/>
              </a:ext>
            </a:extLst>
          </p:cNvPr>
          <p:cNvSpPr txBox="1">
            <a:spLocks/>
          </p:cNvSpPr>
          <p:nvPr/>
        </p:nvSpPr>
        <p:spPr>
          <a:xfrm>
            <a:off x="219836" y="4398405"/>
            <a:ext cx="4492956" cy="3345358"/>
          </a:xfrm>
          <a:prstGeom prst="rect">
            <a:avLst/>
          </a:prstGeom>
        </p:spPr>
        <p:txBody>
          <a:bodyPr vert="horz" lIns="97536" tIns="48768" rIns="97536" bIns="48768"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being met?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reading, i.e., the number of crates</a:t>
            </a:r>
            <a:r>
              <a:rPr kumimoji="0" lang="en-US"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CH"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 </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appropriate for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context</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actions might you take to achieve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1036926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hidden="1">
            <a:extLst>
              <a:ext uri="{FF2B5EF4-FFF2-40B4-BE49-F238E27FC236}">
                <a16:creationId xmlns:a16="http://schemas.microsoft.com/office/drawing/2014/main" id="{E3F7CC2B-0430-4DE6-B948-017C63BABA34}"/>
              </a:ext>
            </a:extLst>
          </p:cNvPr>
          <p:cNvSpPr txBox="1">
            <a:spLocks/>
          </p:cNvSpPr>
          <p:nvPr/>
        </p:nvSpPr>
        <p:spPr>
          <a:xfrm>
            <a:off x="5275026" y="6142763"/>
            <a:ext cx="7050583" cy="162852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What is</a:t>
            </a:r>
          </a:p>
          <a:p>
            <a:pPr marL="0" marR="0" lvl="0" indent="-243836" algn="l" defTabSz="975345" rtl="0" eaLnBrk="1" fontAlgn="auto" latinLnBrk="0" hangingPunct="1">
              <a:lnSpc>
                <a:spcPct val="90000"/>
              </a:lnSpc>
              <a:spcBef>
                <a:spcPct val="0"/>
              </a:spcBef>
              <a:spcAft>
                <a:spcPts val="640"/>
              </a:spcAft>
              <a:buClrTx/>
              <a:buSzTx/>
              <a:buFont typeface="Arial" panose="020B0604020202020204" pitchFamily="34" charset="0"/>
              <a:buChar char="•"/>
              <a:tabLst/>
              <a:defRPr/>
            </a:pPr>
            <a:r>
              <a:rPr kumimoji="0" lang="en-US" sz="2347" b="0" i="0" u="none" strike="noStrike" kern="1200" cap="none" spc="0" normalizeH="0" baseline="0" noProof="0">
                <a:ln>
                  <a:noFill/>
                </a:ln>
                <a:solidFill>
                  <a:prstClr val="white"/>
                </a:solidFill>
                <a:effectLst/>
                <a:uLnTx/>
                <a:uFillTx/>
                <a:latin typeface="Calibri" panose="020F0502020204030204"/>
                <a:ea typeface="+mj-ea"/>
                <a:cs typeface="+mj-cs"/>
              </a:rPr>
              <a:t>happening?</a:t>
            </a:r>
          </a:p>
        </p:txBody>
      </p:sp>
      <p:sp>
        <p:nvSpPr>
          <p:cNvPr id="2" name="Title 1" hidden="1">
            <a:extLst>
              <a:ext uri="{FF2B5EF4-FFF2-40B4-BE49-F238E27FC236}">
                <a16:creationId xmlns:a16="http://schemas.microsoft.com/office/drawing/2014/main" id="{A9FA776D-DF3C-4F3B-9B52-D9C0113853CC}"/>
              </a:ext>
            </a:extLst>
          </p:cNvPr>
          <p:cNvSpPr>
            <a:spLocks noGrp="1"/>
          </p:cNvSpPr>
          <p:nvPr>
            <p:ph type="title"/>
          </p:nvPr>
        </p:nvSpPr>
        <p:spPr>
          <a:xfrm>
            <a:off x="1397185" y="5982586"/>
            <a:ext cx="5105215" cy="1774928"/>
          </a:xfrm>
        </p:spPr>
        <p:txBody>
          <a:bodyPr vert="horz" lIns="97536" tIns="48768" rIns="97536" bIns="48768" rtlCol="0" anchor="t">
            <a:normAutofit/>
          </a:bodyPr>
          <a:lstStyle/>
          <a:p>
            <a:pPr algn="ctr"/>
            <a:r>
              <a:rPr lang="en-US" sz="3413">
                <a:solidFill>
                  <a:schemeClr val="tx1">
                    <a:lumMod val="65000"/>
                    <a:lumOff val="35000"/>
                  </a:schemeClr>
                </a:solidFill>
              </a:rPr>
              <a:t>But do crates meet the needs of all our different users ?</a:t>
            </a:r>
          </a:p>
        </p:txBody>
      </p:sp>
      <p:pic>
        <p:nvPicPr>
          <p:cNvPr id="4" name="Content Placeholder 3" descr="Graphical user interface, text, application&#10;&#10;Description automatically generated">
            <a:extLst>
              <a:ext uri="{FF2B5EF4-FFF2-40B4-BE49-F238E27FC236}">
                <a16:creationId xmlns:a16="http://schemas.microsoft.com/office/drawing/2014/main" id="{BEF3A73A-851B-4054-AA4D-B3AF19922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677" y="2081205"/>
            <a:ext cx="5930112" cy="1927286"/>
          </a:xfrm>
          <a:prstGeom prst="rect">
            <a:avLst/>
          </a:prstGeom>
        </p:spPr>
      </p:pic>
      <p:pic>
        <p:nvPicPr>
          <p:cNvPr id="9" name="Content Placeholder 5" descr="A picture containing text, linedrawing&#10;&#10;Description automatically generated">
            <a:extLst>
              <a:ext uri="{FF2B5EF4-FFF2-40B4-BE49-F238E27FC236}">
                <a16:creationId xmlns:a16="http://schemas.microsoft.com/office/drawing/2014/main" id="{65E4F5B1-DF27-4B84-ADFA-32A5D42CA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018" y="1861512"/>
            <a:ext cx="8523783" cy="6030579"/>
          </a:xfrm>
          <a:prstGeom prst="rect">
            <a:avLst/>
          </a:prstGeom>
        </p:spPr>
      </p:pic>
      <p:sp>
        <p:nvSpPr>
          <p:cNvPr id="3" name="Title 1">
            <a:extLst>
              <a:ext uri="{FF2B5EF4-FFF2-40B4-BE49-F238E27FC236}">
                <a16:creationId xmlns:a16="http://schemas.microsoft.com/office/drawing/2014/main" id="{85D5157A-A6C8-0499-46D4-98F51297D820}"/>
              </a:ext>
            </a:extLst>
          </p:cNvPr>
          <p:cNvSpPr txBox="1">
            <a:spLocks/>
          </p:cNvSpPr>
          <p:nvPr/>
        </p:nvSpPr>
        <p:spPr>
          <a:xfrm>
            <a:off x="219836" y="4398405"/>
            <a:ext cx="4492956" cy="3345358"/>
          </a:xfrm>
          <a:prstGeom prst="rect">
            <a:avLst/>
          </a:prstGeom>
        </p:spPr>
        <p:txBody>
          <a:bodyPr vert="horz" lIns="97536" tIns="48768" rIns="97536" bIns="48768"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being met?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is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 reading, i.e., the number of crates</a:t>
            </a:r>
            <a:r>
              <a:rPr kumimoji="0" lang="en-US"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Is the </a:t>
            </a:r>
            <a:r>
              <a:rPr kumimoji="0" lang="en-CH"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indicator </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appropriate for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context</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p>
          <a:p>
            <a:pPr marL="365754" marR="0" lvl="0" indent="-365754" algn="l" defTabSz="975345" rtl="0" eaLnBrk="1" fontAlgn="base" latinLnBrk="0" hangingPunct="1">
              <a:lnSpc>
                <a:spcPct val="110000"/>
              </a:lnSpc>
              <a:spcBef>
                <a:spcPts val="1280"/>
              </a:spcBef>
              <a:spcAft>
                <a:spcPts val="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What actions might you take to achieve the </a:t>
            </a:r>
            <a:r>
              <a:rPr kumimoji="0" lang="en-GB" sz="2133" b="1"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standard</a:t>
            </a:r>
            <a:r>
              <a:rPr kumimoji="0" lang="en-GB" sz="2133" b="0" i="0" u="none" strike="noStrike" kern="1200" cap="none" spc="0" normalizeH="0" baseline="0" noProof="0" dirty="0">
                <a:ln>
                  <a:noFill/>
                </a:ln>
                <a:solidFill>
                  <a:srgbClr val="000000"/>
                </a:solidFill>
                <a:effectLst/>
                <a:uLnTx/>
                <a:uFillTx/>
                <a:latin typeface="Open Sans" panose="020B0606030504020204" pitchFamily="34" charset="0"/>
                <a:ea typeface="Times New Roman" panose="02020603050405020304" pitchFamily="18" charset="0"/>
                <a:cs typeface="+mj-cs"/>
              </a:rPr>
              <a:t>?</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154505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E4532F-18E5-9415-8338-618380204D0C}"/>
              </a:ext>
            </a:extLst>
          </p:cNvPr>
          <p:cNvSpPr>
            <a:spLocks noGrp="1"/>
          </p:cNvSpPr>
          <p:nvPr>
            <p:ph type="title"/>
          </p:nvPr>
        </p:nvSpPr>
        <p:spPr>
          <a:xfrm>
            <a:off x="1270000" y="884606"/>
            <a:ext cx="10464801" cy="1130300"/>
          </a:xfrm>
          <a:solidFill>
            <a:srgbClr val="11AD8D"/>
          </a:solidFill>
        </p:spPr>
        <p:txBody>
          <a:bodyPr/>
          <a:lstStyle/>
          <a:p>
            <a:pPr algn="ctr"/>
            <a:r>
              <a:rPr lang="en-US" dirty="0"/>
              <a:t>Standards v. </a:t>
            </a:r>
            <a:r>
              <a:rPr lang="en-CH" dirty="0"/>
              <a:t>indicators</a:t>
            </a:r>
            <a:endParaRPr lang="uk-UA" dirty="0"/>
          </a:p>
        </p:txBody>
      </p:sp>
      <p:sp>
        <p:nvSpPr>
          <p:cNvPr id="3" name="Текст 2">
            <a:extLst>
              <a:ext uri="{FF2B5EF4-FFF2-40B4-BE49-F238E27FC236}">
                <a16:creationId xmlns:a16="http://schemas.microsoft.com/office/drawing/2014/main" id="{1C0521DA-8246-9DCD-5A77-EDA144C846A5}"/>
              </a:ext>
            </a:extLst>
          </p:cNvPr>
          <p:cNvSpPr>
            <a:spLocks noGrp="1"/>
          </p:cNvSpPr>
          <p:nvPr>
            <p:ph type="body" sz="half" idx="1"/>
          </p:nvPr>
        </p:nvSpPr>
        <p:spPr>
          <a:xfrm>
            <a:off x="866987" y="2368733"/>
            <a:ext cx="5023859" cy="6863192"/>
          </a:xfrm>
        </p:spPr>
        <p:txBody>
          <a:bodyPr>
            <a:normAutofit/>
          </a:bodyPr>
          <a:lstStyle/>
          <a:p>
            <a:pPr marL="285736" indent="-285736">
              <a:buFont typeface="Arial" panose="020B0604020202020204" pitchFamily="34" charset="0"/>
              <a:buChar char="•"/>
            </a:pPr>
            <a:endParaRPr lang="uk-UA" sz="1801" dirty="0">
              <a:solidFill>
                <a:srgbClr val="000000"/>
              </a:solidFill>
              <a:latin typeface="Open Sans" panose="020B0606030504020204" pitchFamily="34" charset="0"/>
            </a:endParaRPr>
          </a:p>
          <a:p>
            <a:pPr marL="285736" indent="-285736">
              <a:buFont typeface="Arial" panose="020B0604020202020204" pitchFamily="34" charset="0"/>
              <a:buChar char="•"/>
            </a:pPr>
            <a:r>
              <a:rPr lang="en-US" sz="2399" dirty="0">
                <a:solidFill>
                  <a:schemeClr val="tx1"/>
                </a:solidFill>
              </a:rPr>
              <a:t>Pursuing </a:t>
            </a:r>
            <a:r>
              <a:rPr lang="en-CH" sz="2399" dirty="0">
                <a:solidFill>
                  <a:schemeClr val="tx1"/>
                </a:solidFill>
              </a:rPr>
              <a:t>indicators</a:t>
            </a:r>
            <a:r>
              <a:rPr lang="en-US" sz="2399" dirty="0">
                <a:solidFill>
                  <a:schemeClr val="tx1"/>
                </a:solidFill>
              </a:rPr>
              <a:t> rather than standards is to assume that everyone is born with </a:t>
            </a:r>
            <a:r>
              <a:rPr lang="en-US" sz="2399" b="1" dirty="0">
                <a:solidFill>
                  <a:schemeClr val="tx1"/>
                </a:solidFill>
              </a:rPr>
              <a:t>equal needs, rather than equal rights</a:t>
            </a:r>
            <a:r>
              <a:rPr lang="en-US" sz="2399" dirty="0">
                <a:solidFill>
                  <a:schemeClr val="tx1"/>
                </a:solidFill>
              </a:rPr>
              <a:t>, which is a potentially harmful error. </a:t>
            </a:r>
          </a:p>
          <a:p>
            <a:pPr marL="285736" indent="-285736">
              <a:buFont typeface="Arial" panose="020B0604020202020204" pitchFamily="34" charset="0"/>
              <a:buChar char="•"/>
            </a:pPr>
            <a:r>
              <a:rPr lang="en-US" sz="2399" dirty="0">
                <a:solidFill>
                  <a:schemeClr val="tx1"/>
                </a:solidFill>
              </a:rPr>
              <a:t>Always consider the </a:t>
            </a:r>
            <a:r>
              <a:rPr lang="en-US" sz="2399" b="1" dirty="0">
                <a:solidFill>
                  <a:schemeClr val="tx1"/>
                </a:solidFill>
              </a:rPr>
              <a:t>context, </a:t>
            </a:r>
            <a:r>
              <a:rPr lang="en-US" sz="2399" dirty="0">
                <a:solidFill>
                  <a:schemeClr val="tx1"/>
                </a:solidFill>
              </a:rPr>
              <a:t>including the needs, capacities and vulnerabilities of the people you are trying to assist. </a:t>
            </a:r>
          </a:p>
          <a:p>
            <a:pPr marL="285736" indent="-285736">
              <a:buFont typeface="Arial" panose="020B0604020202020204" pitchFamily="34" charset="0"/>
              <a:buChar char="•"/>
            </a:pPr>
            <a:r>
              <a:rPr lang="en-US" sz="2399" dirty="0">
                <a:solidFill>
                  <a:schemeClr val="tx1"/>
                </a:solidFill>
              </a:rPr>
              <a:t>People affected by crisis should </a:t>
            </a:r>
            <a:r>
              <a:rPr lang="en-US" sz="2399" b="1" dirty="0">
                <a:solidFill>
                  <a:schemeClr val="tx1"/>
                </a:solidFill>
              </a:rPr>
              <a:t>participate actively </a:t>
            </a:r>
            <a:r>
              <a:rPr lang="en-US" sz="2399" dirty="0">
                <a:solidFill>
                  <a:schemeClr val="tx1"/>
                </a:solidFill>
              </a:rPr>
              <a:t>at every stage of the response. </a:t>
            </a:r>
          </a:p>
          <a:p>
            <a:endParaRPr lang="uk-UA" dirty="0"/>
          </a:p>
        </p:txBody>
      </p:sp>
      <p:pic>
        <p:nvPicPr>
          <p:cNvPr id="5" name="Рисунок 4">
            <a:extLst>
              <a:ext uri="{FF2B5EF4-FFF2-40B4-BE49-F238E27FC236}">
                <a16:creationId xmlns:a16="http://schemas.microsoft.com/office/drawing/2014/main" id="{740BFEC4-2C36-CF2B-060E-297324339E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5781" y="2961242"/>
            <a:ext cx="7004452" cy="4951836"/>
          </a:xfrm>
          <a:prstGeom prst="rect">
            <a:avLst/>
          </a:prstGeom>
        </p:spPr>
      </p:pic>
    </p:spTree>
    <p:extLst>
      <p:ext uri="{BB962C8B-B14F-4D97-AF65-F5344CB8AC3E}">
        <p14:creationId xmlns:p14="http://schemas.microsoft.com/office/powerpoint/2010/main" val="330941616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An image of the front cover of the “Humanitarian inclusion standards for older people and people with disabilities” handbook.">
            <a:extLst>
              <a:ext uri="{FF2B5EF4-FFF2-40B4-BE49-F238E27FC236}">
                <a16:creationId xmlns:a16="http://schemas.microsoft.com/office/drawing/2014/main" id="{9C273448-D1D2-F80D-CD0A-C33F0ED45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921" y="5936215"/>
            <a:ext cx="4424064" cy="2811020"/>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DBE14F21-BF51-3EEE-E854-2725AD6920C1}"/>
              </a:ext>
            </a:extLst>
          </p:cNvPr>
          <p:cNvPicPr>
            <a:picLocks noChangeAspect="1"/>
          </p:cNvPicPr>
          <p:nvPr/>
        </p:nvPicPr>
        <p:blipFill>
          <a:blip r:embed="rId3"/>
          <a:stretch>
            <a:fillRect/>
          </a:stretch>
        </p:blipFill>
        <p:spPr>
          <a:xfrm>
            <a:off x="9254995" y="3101459"/>
            <a:ext cx="3737699" cy="2722551"/>
          </a:xfrm>
          <a:prstGeom prst="rect">
            <a:avLst/>
          </a:prstGeom>
        </p:spPr>
      </p:pic>
      <p:pic>
        <p:nvPicPr>
          <p:cNvPr id="4" name="Image 4">
            <a:extLst>
              <a:ext uri="{FF2B5EF4-FFF2-40B4-BE49-F238E27FC236}">
                <a16:creationId xmlns:a16="http://schemas.microsoft.com/office/drawing/2014/main" id="{3B74609B-C586-44AA-BA8D-56BCF1194A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27" t="11222" r="7058" b="7901"/>
          <a:stretch/>
        </p:blipFill>
        <p:spPr>
          <a:xfrm>
            <a:off x="226519" y="179882"/>
            <a:ext cx="4075658" cy="3132944"/>
          </a:xfrm>
          <a:prstGeom prst="rect">
            <a:avLst/>
          </a:prstGeom>
        </p:spPr>
      </p:pic>
      <p:sp>
        <p:nvSpPr>
          <p:cNvPr id="3" name="Text Placeholder 2">
            <a:extLst>
              <a:ext uri="{FF2B5EF4-FFF2-40B4-BE49-F238E27FC236}">
                <a16:creationId xmlns:a16="http://schemas.microsoft.com/office/drawing/2014/main" id="{12DD2E5A-9F85-42DC-8FC6-2ACCDE2A0AA4}"/>
              </a:ext>
            </a:extLst>
          </p:cNvPr>
          <p:cNvSpPr>
            <a:spLocks noGrp="1"/>
          </p:cNvSpPr>
          <p:nvPr>
            <p:ph type="body" sz="half" idx="1"/>
          </p:nvPr>
        </p:nvSpPr>
        <p:spPr>
          <a:xfrm>
            <a:off x="4352004" y="357915"/>
            <a:ext cx="7659975" cy="2411643"/>
          </a:xfrm>
        </p:spPr>
        <p:txBody>
          <a:bodyPr>
            <a:noAutofit/>
          </a:bodyPr>
          <a:lstStyle/>
          <a:p>
            <a:pPr algn="ctr"/>
            <a:endParaRPr lang="en-US" sz="2400" b="1" i="0" u="none" strike="noStrike" baseline="0" dirty="0">
              <a:latin typeface="GTWalsheimProRegular"/>
            </a:endParaRPr>
          </a:p>
          <a:p>
            <a:pPr algn="ctr"/>
            <a:r>
              <a:rPr lang="en-US" sz="3200" b="1" i="0" u="none" strike="noStrike" baseline="0" dirty="0">
                <a:latin typeface="GTWalsheimProRegular"/>
              </a:rPr>
              <a:t>The Humanitarian Standards Partnership (HSP) is a network of 9 standard-setting initiatives and </a:t>
            </a:r>
            <a:r>
              <a:rPr lang="en-US" sz="3200" b="1" i="0" u="none" strike="noStrike" baseline="0" dirty="0" err="1">
                <a:latin typeface="GTWalsheimProRegular"/>
              </a:rPr>
              <a:t>organisations</a:t>
            </a:r>
            <a:r>
              <a:rPr lang="en-US" sz="3200" b="1" i="0" u="none" strike="noStrike" baseline="0" dirty="0">
                <a:latin typeface="GTWalsheimProRegular"/>
              </a:rPr>
              <a:t> – 8 Handbooks – 10+ sectors and themes </a:t>
            </a:r>
            <a:r>
              <a:rPr lang="en-US" sz="2400" b="1" i="0" u="none" strike="noStrike" baseline="0" dirty="0">
                <a:latin typeface="GTWalsheimProRegular"/>
              </a:rPr>
              <a:t>. </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2">
            <a:extLst>
              <a:ext uri="{FF2B5EF4-FFF2-40B4-BE49-F238E27FC236}">
                <a16:creationId xmlns:a16="http://schemas.microsoft.com/office/drawing/2014/main" id="{E6220FEB-C7B4-457A-ACCE-B485E3BDB920}"/>
              </a:ext>
            </a:extLst>
          </p:cNvPr>
          <p:cNvSpPr txBox="1">
            <a:spLocks/>
          </p:cNvSpPr>
          <p:nvPr/>
        </p:nvSpPr>
        <p:spPr>
          <a:xfrm>
            <a:off x="406400" y="3531380"/>
            <a:ext cx="5572125" cy="1769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chemeClr val="tx2">
                    <a:lumMod val="50000"/>
                  </a:schemeClr>
                </a:solidFill>
                <a:uFillTx/>
                <a:latin typeface="Open Sans"/>
                <a:ea typeface="Open Sans"/>
                <a:cs typeface="Open Sans"/>
                <a:sym typeface="Open Sans"/>
              </a:defRPr>
            </a:lvl1pPr>
            <a:lvl2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chemeClr val="tx2">
                    <a:lumMod val="50000"/>
                  </a:schemeClr>
                </a:solidFill>
                <a:uFillTx/>
                <a:latin typeface="Open Sans"/>
                <a:ea typeface="Open Sans"/>
                <a:cs typeface="Open Sans"/>
                <a:sym typeface="Open Sans"/>
              </a:defRPr>
            </a:lvl2pPr>
            <a:lvl3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chemeClr val="tx2">
                    <a:lumMod val="50000"/>
                  </a:schemeClr>
                </a:solidFill>
                <a:uFillTx/>
                <a:latin typeface="Open Sans"/>
                <a:ea typeface="Open Sans"/>
                <a:cs typeface="Open Sans"/>
                <a:sym typeface="Open Sans"/>
              </a:defRPr>
            </a:lvl3pPr>
            <a:lvl4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chemeClr val="tx2">
                    <a:lumMod val="50000"/>
                  </a:schemeClr>
                </a:solidFill>
                <a:uFillTx/>
                <a:latin typeface="Open Sans"/>
                <a:ea typeface="Open Sans"/>
                <a:cs typeface="Open Sans"/>
                <a:sym typeface="Open Sans"/>
              </a:defRPr>
            </a:lvl4pPr>
            <a:lvl5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chemeClr val="tx2">
                    <a:lumMod val="50000"/>
                  </a:schemeClr>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a:lstStyle>
          <a:p>
            <a:pPr hangingPunct="1"/>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Slide Number">
            <a:extLst>
              <a:ext uri="{FF2B5EF4-FFF2-40B4-BE49-F238E27FC236}">
                <a16:creationId xmlns:a16="http://schemas.microsoft.com/office/drawing/2014/main" id="{28DBFD6C-DB15-4976-A926-F017263BD78B}"/>
              </a:ext>
            </a:extLst>
          </p:cNvPr>
          <p:cNvSpPr txBox="1">
            <a:spLocks/>
          </p:cNvSpPr>
          <p:nvPr/>
        </p:nvSpPr>
        <p:spPr>
          <a:xfrm>
            <a:off x="11796190" y="8809566"/>
            <a:ext cx="215789" cy="34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fld id="{86CB4B4D-7CA3-9044-876B-883B54F8677D}" type="slidenum">
              <a:rPr lang="en-US" smtClean="0"/>
              <a:pPr/>
              <a:t>25</a:t>
            </a:fld>
            <a:endParaRPr lang="en-US" dirty="0"/>
          </a:p>
        </p:txBody>
      </p:sp>
      <p:sp>
        <p:nvSpPr>
          <p:cNvPr id="15" name="TextBox 14">
            <a:extLst>
              <a:ext uri="{FF2B5EF4-FFF2-40B4-BE49-F238E27FC236}">
                <a16:creationId xmlns:a16="http://schemas.microsoft.com/office/drawing/2014/main" id="{2F6F355A-B2C7-432D-8BE6-3AC11A8CBEC5}"/>
              </a:ext>
            </a:extLst>
          </p:cNvPr>
          <p:cNvSpPr txBox="1"/>
          <p:nvPr/>
        </p:nvSpPr>
        <p:spPr>
          <a:xfrm>
            <a:off x="11370424" y="8567554"/>
            <a:ext cx="1283110" cy="116982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pic>
        <p:nvPicPr>
          <p:cNvPr id="3075" name="Рисунок 3074">
            <a:extLst>
              <a:ext uri="{FF2B5EF4-FFF2-40B4-BE49-F238E27FC236}">
                <a16:creationId xmlns:a16="http://schemas.microsoft.com/office/drawing/2014/main" id="{50EE5F3B-9760-141F-18E4-9A875CC5AC34}"/>
              </a:ext>
            </a:extLst>
          </p:cNvPr>
          <p:cNvPicPr>
            <a:picLocks noChangeAspect="1"/>
          </p:cNvPicPr>
          <p:nvPr/>
        </p:nvPicPr>
        <p:blipFill>
          <a:blip r:embed="rId5"/>
          <a:stretch>
            <a:fillRect/>
          </a:stretch>
        </p:blipFill>
        <p:spPr>
          <a:xfrm>
            <a:off x="532409" y="3079955"/>
            <a:ext cx="2345266" cy="2672468"/>
          </a:xfrm>
          <a:prstGeom prst="rect">
            <a:avLst/>
          </a:prstGeom>
        </p:spPr>
      </p:pic>
      <p:pic>
        <p:nvPicPr>
          <p:cNvPr id="3081" name="Рисунок 3080">
            <a:extLst>
              <a:ext uri="{FF2B5EF4-FFF2-40B4-BE49-F238E27FC236}">
                <a16:creationId xmlns:a16="http://schemas.microsoft.com/office/drawing/2014/main" id="{E32A64FE-A6A6-2499-87CC-02D34F1DCD83}"/>
              </a:ext>
            </a:extLst>
          </p:cNvPr>
          <p:cNvPicPr>
            <a:picLocks noChangeAspect="1"/>
          </p:cNvPicPr>
          <p:nvPr/>
        </p:nvPicPr>
        <p:blipFill>
          <a:blip r:embed="rId6"/>
          <a:stretch>
            <a:fillRect/>
          </a:stretch>
        </p:blipFill>
        <p:spPr>
          <a:xfrm>
            <a:off x="9734618" y="5909022"/>
            <a:ext cx="2586625" cy="2926536"/>
          </a:xfrm>
          <a:prstGeom prst="rect">
            <a:avLst/>
          </a:prstGeom>
        </p:spPr>
      </p:pic>
      <p:pic>
        <p:nvPicPr>
          <p:cNvPr id="3084" name="Рисунок 3083">
            <a:extLst>
              <a:ext uri="{FF2B5EF4-FFF2-40B4-BE49-F238E27FC236}">
                <a16:creationId xmlns:a16="http://schemas.microsoft.com/office/drawing/2014/main" id="{376F1EA8-D0A2-7298-6B5A-5FEDF3AA935A}"/>
              </a:ext>
            </a:extLst>
          </p:cNvPr>
          <p:cNvPicPr>
            <a:picLocks noChangeAspect="1"/>
          </p:cNvPicPr>
          <p:nvPr/>
        </p:nvPicPr>
        <p:blipFill>
          <a:blip r:embed="rId7"/>
          <a:stretch>
            <a:fillRect/>
          </a:stretch>
        </p:blipFill>
        <p:spPr>
          <a:xfrm>
            <a:off x="683557" y="5909022"/>
            <a:ext cx="2194118" cy="2855273"/>
          </a:xfrm>
          <a:prstGeom prst="rect">
            <a:avLst/>
          </a:prstGeom>
        </p:spPr>
      </p:pic>
      <p:pic>
        <p:nvPicPr>
          <p:cNvPr id="3086" name="Рисунок 3085">
            <a:extLst>
              <a:ext uri="{FF2B5EF4-FFF2-40B4-BE49-F238E27FC236}">
                <a16:creationId xmlns:a16="http://schemas.microsoft.com/office/drawing/2014/main" id="{C380C5A7-2326-AC29-F68C-07C545872D7A}"/>
              </a:ext>
            </a:extLst>
          </p:cNvPr>
          <p:cNvPicPr>
            <a:picLocks noChangeAspect="1"/>
          </p:cNvPicPr>
          <p:nvPr/>
        </p:nvPicPr>
        <p:blipFill>
          <a:blip r:embed="rId8"/>
          <a:stretch>
            <a:fillRect/>
          </a:stretch>
        </p:blipFill>
        <p:spPr>
          <a:xfrm>
            <a:off x="3405029" y="5909022"/>
            <a:ext cx="2337637" cy="2826026"/>
          </a:xfrm>
          <a:prstGeom prst="rect">
            <a:avLst/>
          </a:prstGeom>
        </p:spPr>
      </p:pic>
      <p:pic>
        <p:nvPicPr>
          <p:cNvPr id="3088" name="Рисунок 3087">
            <a:extLst>
              <a:ext uri="{FF2B5EF4-FFF2-40B4-BE49-F238E27FC236}">
                <a16:creationId xmlns:a16="http://schemas.microsoft.com/office/drawing/2014/main" id="{9D278747-A974-DA0F-089C-C543942AF3E9}"/>
              </a:ext>
            </a:extLst>
          </p:cNvPr>
          <p:cNvPicPr>
            <a:picLocks noChangeAspect="1"/>
          </p:cNvPicPr>
          <p:nvPr/>
        </p:nvPicPr>
        <p:blipFill>
          <a:blip r:embed="rId9"/>
          <a:stretch>
            <a:fillRect/>
          </a:stretch>
        </p:blipFill>
        <p:spPr>
          <a:xfrm>
            <a:off x="6822831" y="3101459"/>
            <a:ext cx="2432164" cy="2722551"/>
          </a:xfrm>
          <a:prstGeom prst="rect">
            <a:avLst/>
          </a:prstGeom>
        </p:spPr>
      </p:pic>
      <p:pic>
        <p:nvPicPr>
          <p:cNvPr id="3090" name="Рисунок 3089">
            <a:extLst>
              <a:ext uri="{FF2B5EF4-FFF2-40B4-BE49-F238E27FC236}">
                <a16:creationId xmlns:a16="http://schemas.microsoft.com/office/drawing/2014/main" id="{E9357223-AB7B-9EAB-EB2B-77EEB94C4B4D}"/>
              </a:ext>
            </a:extLst>
          </p:cNvPr>
          <p:cNvPicPr>
            <a:picLocks noChangeAspect="1"/>
          </p:cNvPicPr>
          <p:nvPr/>
        </p:nvPicPr>
        <p:blipFill>
          <a:blip r:embed="rId10"/>
          <a:stretch>
            <a:fillRect/>
          </a:stretch>
        </p:blipFill>
        <p:spPr>
          <a:xfrm>
            <a:off x="3527671" y="3101459"/>
            <a:ext cx="2214995" cy="2650964"/>
          </a:xfrm>
          <a:prstGeom prst="rect">
            <a:avLst/>
          </a:prstGeom>
        </p:spPr>
      </p:pic>
    </p:spTree>
    <p:extLst>
      <p:ext uri="{BB962C8B-B14F-4D97-AF65-F5344CB8AC3E}">
        <p14:creationId xmlns:p14="http://schemas.microsoft.com/office/powerpoint/2010/main" val="101264011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690A60-8B04-AAD6-AC34-2E49055966D6}"/>
              </a:ext>
            </a:extLst>
          </p:cNvPr>
          <p:cNvSpPr>
            <a:spLocks noGrp="1"/>
          </p:cNvSpPr>
          <p:nvPr>
            <p:ph type="title"/>
          </p:nvPr>
        </p:nvSpPr>
        <p:spPr>
          <a:solidFill>
            <a:srgbClr val="11AD8D"/>
          </a:solidFill>
        </p:spPr>
        <p:txBody>
          <a:bodyPr>
            <a:normAutofit fontScale="90000"/>
          </a:bodyPr>
          <a:lstStyle/>
          <a:p>
            <a:pPr algn="ctr"/>
            <a:br>
              <a:rPr lang="en-US" sz="6600" b="1" dirty="0">
                <a:latin typeface="Open Sans Bold" panose="020B0806030504020204"/>
              </a:rPr>
            </a:br>
            <a:r>
              <a:rPr lang="en-US" sz="6600" b="1" dirty="0">
                <a:latin typeface="Open Sans Bold" panose="020B0806030504020204"/>
              </a:rPr>
              <a:t>Why have humanitarian standards?</a:t>
            </a:r>
            <a:br>
              <a:rPr lang="en-US" sz="6600" dirty="0"/>
            </a:br>
            <a:endParaRPr lang="uk-UA" dirty="0"/>
          </a:p>
        </p:txBody>
      </p:sp>
      <p:pic>
        <p:nvPicPr>
          <p:cNvPr id="7" name="Объект 6">
            <a:extLst>
              <a:ext uri="{FF2B5EF4-FFF2-40B4-BE49-F238E27FC236}">
                <a16:creationId xmlns:a16="http://schemas.microsoft.com/office/drawing/2014/main" id="{59B5DDD7-B9E6-7DC4-AF31-B32E98DFD73D}"/>
              </a:ext>
            </a:extLst>
          </p:cNvPr>
          <p:cNvPicPr>
            <a:picLocks noGrp="1" noChangeAspect="1"/>
          </p:cNvPicPr>
          <p:nvPr>
            <p:ph idx="1"/>
          </p:nvPr>
        </p:nvPicPr>
        <p:blipFill>
          <a:blip r:embed="rId3"/>
          <a:stretch>
            <a:fillRect/>
          </a:stretch>
        </p:blipFill>
        <p:spPr>
          <a:xfrm>
            <a:off x="2364732" y="2597150"/>
            <a:ext cx="8275337" cy="6188075"/>
          </a:xfrm>
          <a:prstGeom prst="rect">
            <a:avLst/>
          </a:prstGeom>
        </p:spPr>
      </p:pic>
    </p:spTree>
    <p:extLst>
      <p:ext uri="{BB962C8B-B14F-4D97-AF65-F5344CB8AC3E}">
        <p14:creationId xmlns:p14="http://schemas.microsoft.com/office/powerpoint/2010/main" val="2571794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F286B-9EC4-4681-8B2D-3099734B900E}"/>
              </a:ext>
            </a:extLst>
          </p:cNvPr>
          <p:cNvSpPr>
            <a:spLocks noGrp="1"/>
          </p:cNvSpPr>
          <p:nvPr>
            <p:ph type="title"/>
          </p:nvPr>
        </p:nvSpPr>
        <p:spPr>
          <a:solidFill>
            <a:srgbClr val="11AD8D"/>
          </a:solidFill>
        </p:spPr>
        <p:txBody>
          <a:bodyPr>
            <a:normAutofit/>
          </a:bodyPr>
          <a:lstStyle/>
          <a:p>
            <a:pPr algn="ctr"/>
            <a:r>
              <a:rPr lang="en-US" sz="5400" b="1" dirty="0">
                <a:latin typeface="Open Sans Bold" panose="020B0806030504020204"/>
              </a:rPr>
              <a:t>So… why have humanitarian standards ?</a:t>
            </a:r>
          </a:p>
        </p:txBody>
      </p:sp>
      <p:sp>
        <p:nvSpPr>
          <p:cNvPr id="3" name="Text Placeholder 2">
            <a:extLst>
              <a:ext uri="{FF2B5EF4-FFF2-40B4-BE49-F238E27FC236}">
                <a16:creationId xmlns:a16="http://schemas.microsoft.com/office/drawing/2014/main" id="{48E5582A-6057-4245-8945-29C445B89EDE}"/>
              </a:ext>
            </a:extLst>
          </p:cNvPr>
          <p:cNvSpPr>
            <a:spLocks noGrp="1"/>
          </p:cNvSpPr>
          <p:nvPr>
            <p:ph idx="1"/>
          </p:nvPr>
        </p:nvSpPr>
        <p:spPr/>
        <p:txBody>
          <a:bodyPr>
            <a:normAutofit/>
          </a:bodyPr>
          <a:lstStyle/>
          <a:p>
            <a:pPr marL="342900" indent="-342900" algn="l">
              <a:spcBef>
                <a:spcPts val="600"/>
              </a:spcBef>
              <a:spcAft>
                <a:spcPts val="600"/>
              </a:spcAft>
              <a:buFont typeface="Lucida Sans Unicode" panose="020B0602030504020204" pitchFamily="34" charset="0"/>
              <a:buChar char="⇨"/>
            </a:pPr>
            <a:r>
              <a:rPr lang="en-US" sz="3600" b="1" dirty="0"/>
              <a:t>Quality</a:t>
            </a:r>
            <a:r>
              <a:rPr lang="en-US" sz="3600" dirty="0"/>
              <a:t> of assistance provided</a:t>
            </a:r>
          </a:p>
          <a:p>
            <a:pPr marL="342900" indent="-342900">
              <a:spcBef>
                <a:spcPts val="600"/>
              </a:spcBef>
              <a:spcAft>
                <a:spcPts val="600"/>
              </a:spcAft>
              <a:buFont typeface="Lucida Sans Unicode" panose="020B0602030504020204" pitchFamily="34" charset="0"/>
              <a:buChar char="⇨"/>
            </a:pPr>
            <a:r>
              <a:rPr lang="en-US" sz="3600" b="1" dirty="0"/>
              <a:t>Effectiveness</a:t>
            </a:r>
            <a:r>
              <a:rPr lang="en-US" sz="3600" dirty="0"/>
              <a:t>: timely, relevant, agreed in advance</a:t>
            </a:r>
          </a:p>
          <a:p>
            <a:pPr marL="342900" indent="-342900">
              <a:spcBef>
                <a:spcPts val="600"/>
              </a:spcBef>
              <a:spcAft>
                <a:spcPts val="600"/>
              </a:spcAft>
              <a:buFont typeface="Lucida Sans Unicode" panose="020B0602030504020204" pitchFamily="34" charset="0"/>
              <a:buChar char="⇨"/>
            </a:pPr>
            <a:r>
              <a:rPr lang="en-US" sz="3600" b="1" dirty="0"/>
              <a:t>Professionalization</a:t>
            </a:r>
            <a:r>
              <a:rPr lang="en-GB" sz="3600" dirty="0"/>
              <a:t> of the sector</a:t>
            </a:r>
          </a:p>
          <a:p>
            <a:pPr marL="342900" indent="-342900">
              <a:spcBef>
                <a:spcPts val="600"/>
              </a:spcBef>
              <a:spcAft>
                <a:spcPts val="600"/>
              </a:spcAft>
              <a:buFont typeface="Lucida Sans Unicode" panose="020B0602030504020204" pitchFamily="34" charset="0"/>
              <a:buChar char="⇨"/>
            </a:pPr>
            <a:r>
              <a:rPr lang="en-US" sz="3600" b="1" dirty="0"/>
              <a:t>Accountability</a:t>
            </a:r>
            <a:r>
              <a:rPr lang="en-US" sz="3600" dirty="0"/>
              <a:t> for resources and to people</a:t>
            </a:r>
          </a:p>
          <a:p>
            <a:pPr marL="342900" indent="-342900">
              <a:spcBef>
                <a:spcPts val="600"/>
              </a:spcBef>
              <a:spcAft>
                <a:spcPts val="600"/>
              </a:spcAft>
              <a:buFont typeface="Lucida Sans Unicode" panose="020B0602030504020204" pitchFamily="34" charset="0"/>
              <a:buChar char="⇨"/>
            </a:pPr>
            <a:r>
              <a:rPr lang="en-US" sz="3600" b="1" dirty="0"/>
              <a:t>Transparency</a:t>
            </a:r>
          </a:p>
          <a:p>
            <a:pPr marL="342900" indent="-342900">
              <a:spcBef>
                <a:spcPts val="600"/>
              </a:spcBef>
              <a:spcAft>
                <a:spcPts val="600"/>
              </a:spcAft>
              <a:buFont typeface="Lucida Sans Unicode" panose="020B0602030504020204" pitchFamily="34" charset="0"/>
              <a:buChar char="⇨"/>
            </a:pPr>
            <a:r>
              <a:rPr lang="en-US" sz="3600" b="1" dirty="0"/>
              <a:t>Predictability</a:t>
            </a:r>
          </a:p>
          <a:p>
            <a:pPr marL="342900" indent="-342900">
              <a:spcBef>
                <a:spcPts val="600"/>
              </a:spcBef>
              <a:spcAft>
                <a:spcPts val="600"/>
              </a:spcAft>
              <a:buFont typeface="Lucida Sans Unicode" panose="020B0602030504020204" pitchFamily="34" charset="0"/>
              <a:buChar char="⇨"/>
            </a:pPr>
            <a:r>
              <a:rPr lang="en-US" sz="3600" b="1" dirty="0"/>
              <a:t>Coordination</a:t>
            </a:r>
            <a:endParaRPr lang="en-US" sz="3600" dirty="0"/>
          </a:p>
          <a:p>
            <a:pPr marL="342900" indent="-342900">
              <a:spcBef>
                <a:spcPts val="600"/>
              </a:spcBef>
              <a:spcAft>
                <a:spcPts val="600"/>
              </a:spcAft>
              <a:buFont typeface="Lucida Sans Unicode" panose="020B0602030504020204" pitchFamily="34" charset="0"/>
              <a:buChar char="⇨"/>
            </a:pPr>
            <a:r>
              <a:rPr lang="en-US" sz="3600" b="1" dirty="0"/>
              <a:t>Assessment</a:t>
            </a:r>
            <a:r>
              <a:rPr lang="en-US" sz="3600" dirty="0"/>
              <a:t> and </a:t>
            </a:r>
            <a:r>
              <a:rPr lang="en-US" sz="3600" b="1" dirty="0"/>
              <a:t>evaluation</a:t>
            </a:r>
          </a:p>
          <a:p>
            <a:pPr marL="342900" indent="-342900" algn="l">
              <a:spcBef>
                <a:spcPts val="600"/>
              </a:spcBef>
              <a:spcAft>
                <a:spcPts val="600"/>
              </a:spcAft>
              <a:buFont typeface="Lucida Sans Unicode" panose="020B0602030504020204" pitchFamily="34" charset="0"/>
              <a:buChar char="⇨"/>
            </a:pPr>
            <a:r>
              <a:rPr lang="en-US" sz="3600" b="1" dirty="0"/>
              <a:t>Advocacy</a:t>
            </a:r>
          </a:p>
        </p:txBody>
      </p:sp>
      <p:sp>
        <p:nvSpPr>
          <p:cNvPr id="4" name="Slide Number">
            <a:extLst>
              <a:ext uri="{FF2B5EF4-FFF2-40B4-BE49-F238E27FC236}">
                <a16:creationId xmlns:a16="http://schemas.microsoft.com/office/drawing/2014/main" id="{1AEC207F-E24F-456D-89E5-965E2D8D2A1F}"/>
              </a:ext>
            </a:extLst>
          </p:cNvPr>
          <p:cNvSpPr txBox="1">
            <a:spLocks/>
          </p:cNvSpPr>
          <p:nvPr/>
        </p:nvSpPr>
        <p:spPr>
          <a:xfrm>
            <a:off x="11816857" y="8809566"/>
            <a:ext cx="215789" cy="3429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fld id="{86CB4B4D-7CA3-9044-876B-883B54F8677D}" type="slidenum">
              <a:rPr lang="en-US" smtClean="0"/>
              <a:pPr/>
              <a:t>27</a:t>
            </a:fld>
            <a:endParaRPr lang="en-US" dirty="0"/>
          </a:p>
        </p:txBody>
      </p:sp>
      <p:sp>
        <p:nvSpPr>
          <p:cNvPr id="5" name="TextBox 4">
            <a:extLst>
              <a:ext uri="{FF2B5EF4-FFF2-40B4-BE49-F238E27FC236}">
                <a16:creationId xmlns:a16="http://schemas.microsoft.com/office/drawing/2014/main" id="{322963B1-A7C9-4F2C-9023-50F78AD222F4}"/>
              </a:ext>
            </a:extLst>
          </p:cNvPr>
          <p:cNvSpPr txBox="1"/>
          <p:nvPr/>
        </p:nvSpPr>
        <p:spPr>
          <a:xfrm>
            <a:off x="11391091" y="8254149"/>
            <a:ext cx="1283110" cy="116982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Tree>
    <p:extLst>
      <p:ext uri="{BB962C8B-B14F-4D97-AF65-F5344CB8AC3E}">
        <p14:creationId xmlns:p14="http://schemas.microsoft.com/office/powerpoint/2010/main" val="294441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283C-B2A0-2127-A799-42B913FFD7D1}"/>
              </a:ext>
            </a:extLst>
          </p:cNvPr>
          <p:cNvSpPr>
            <a:spLocks noGrp="1"/>
          </p:cNvSpPr>
          <p:nvPr>
            <p:ph type="title"/>
          </p:nvPr>
        </p:nvSpPr>
        <p:spPr/>
        <p:txBody>
          <a:bodyPr/>
          <a:lstStyle/>
          <a:p>
            <a:r>
              <a:rPr lang="en-CH" dirty="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Key terms</a:t>
            </a:r>
          </a:p>
        </p:txBody>
      </p:sp>
      <p:sp>
        <p:nvSpPr>
          <p:cNvPr id="3" name="Content Placeholder 2">
            <a:extLst>
              <a:ext uri="{FF2B5EF4-FFF2-40B4-BE49-F238E27FC236}">
                <a16:creationId xmlns:a16="http://schemas.microsoft.com/office/drawing/2014/main" id="{680805CE-31A3-54C1-5AA0-86E45779F54B}"/>
              </a:ext>
            </a:extLst>
          </p:cNvPr>
          <p:cNvSpPr>
            <a:spLocks noGrp="1"/>
          </p:cNvSpPr>
          <p:nvPr>
            <p:ph idx="1"/>
          </p:nvPr>
        </p:nvSpPr>
        <p:spPr/>
        <p:txBody>
          <a:bodyPr/>
          <a:lstStyle/>
          <a:p>
            <a:r>
              <a:rPr lang="en-GB" sz="2844" b="0" dirty="0">
                <a:solidFill>
                  <a:schemeClr val="tx1"/>
                </a:solidFill>
                <a:latin typeface="+mn-lt"/>
                <a:cs typeface="+mn-cs"/>
              </a:rPr>
              <a:t>“</a:t>
            </a:r>
            <a:r>
              <a:rPr lang="en-GB" sz="2844" dirty="0">
                <a:solidFill>
                  <a:schemeClr val="tx1"/>
                </a:solidFill>
                <a:latin typeface="+mn-lt"/>
                <a:cs typeface="+mn-cs"/>
              </a:rPr>
              <a:t>Accountability</a:t>
            </a:r>
            <a:r>
              <a:rPr lang="en-GB" sz="2844" b="0" dirty="0">
                <a:solidFill>
                  <a:schemeClr val="tx1"/>
                </a:solidFill>
                <a:latin typeface="+mn-lt"/>
                <a:cs typeface="+mn-cs"/>
              </a:rPr>
              <a:t> refers to the responsible use of power (resources, decision making) by humanitarian actors, combined with effective and quality programming that recognizes a community of concern's dignity, capacity, and ability to be independent.” UNHCR</a:t>
            </a:r>
            <a:endParaRPr lang="en-CH" sz="2844" b="0" dirty="0">
              <a:solidFill>
                <a:schemeClr val="tx1"/>
              </a:solidFill>
              <a:latin typeface="+mn-lt"/>
              <a:cs typeface="+mn-cs"/>
            </a:endParaRPr>
          </a:p>
          <a:p>
            <a:endParaRPr lang="en-CH" sz="2844" b="0" dirty="0">
              <a:solidFill>
                <a:schemeClr val="tx1"/>
              </a:solidFill>
              <a:latin typeface="+mn-lt"/>
              <a:cs typeface="+mn-cs"/>
            </a:endParaRPr>
          </a:p>
          <a:p>
            <a:r>
              <a:rPr lang="en-CH" sz="2844" dirty="0">
                <a:solidFill>
                  <a:schemeClr val="tx1"/>
                </a:solidFill>
                <a:latin typeface="+mn-lt"/>
                <a:cs typeface="+mn-cs"/>
              </a:rPr>
              <a:t>Quality: </a:t>
            </a:r>
            <a:r>
              <a:rPr lang="en-GB" sz="2844" b="0" dirty="0">
                <a:solidFill>
                  <a:schemeClr val="tx1"/>
                </a:solidFill>
                <a:latin typeface="+mn-lt"/>
                <a:cs typeface="+mn-cs"/>
              </a:rPr>
              <a:t>A good quality humanitarian programme is one that is effective, efficient and appropriate.</a:t>
            </a:r>
            <a:r>
              <a:rPr lang="en-CH" sz="2844" b="0" dirty="0">
                <a:solidFill>
                  <a:schemeClr val="tx1"/>
                </a:solidFill>
                <a:latin typeface="+mn-lt"/>
                <a:cs typeface="+mn-cs"/>
              </a:rPr>
              <a:t> </a:t>
            </a:r>
            <a:r>
              <a:rPr lang="en-GB" sz="2844" b="0" dirty="0">
                <a:solidFill>
                  <a:schemeClr val="tx1"/>
                </a:solidFill>
                <a:latin typeface="+mn-lt"/>
                <a:cs typeface="+mn-cs"/>
              </a:rPr>
              <a:t>Assessments are required to ensure initial appropriateness. Regular monitoring and evaluations are required to check the response is meeting its targets (effectiveness) </a:t>
            </a:r>
            <a:endParaRPr lang="en-CH" sz="2844" b="0" dirty="0">
              <a:solidFill>
                <a:schemeClr val="tx1"/>
              </a:solidFill>
              <a:latin typeface="+mn-lt"/>
              <a:cs typeface="+mn-cs"/>
            </a:endParaRPr>
          </a:p>
          <a:p>
            <a:endParaRPr lang="en-CH" sz="2844" dirty="0">
              <a:solidFill>
                <a:schemeClr val="tx1"/>
              </a:solidFill>
              <a:latin typeface="+mn-lt"/>
              <a:cs typeface="+mn-cs"/>
            </a:endParaRPr>
          </a:p>
          <a:p>
            <a:r>
              <a:rPr lang="en-CH" sz="2844" dirty="0">
                <a:solidFill>
                  <a:schemeClr val="tx1"/>
                </a:solidFill>
                <a:latin typeface="+mn-lt"/>
                <a:cs typeface="+mn-cs"/>
              </a:rPr>
              <a:t>Dignity</a:t>
            </a:r>
            <a:r>
              <a:rPr lang="en-CH" sz="2844" b="0" dirty="0">
                <a:solidFill>
                  <a:schemeClr val="tx1"/>
                </a:solidFill>
                <a:latin typeface="+mn-lt"/>
                <a:cs typeface="+mn-cs"/>
              </a:rPr>
              <a:t>: </a:t>
            </a:r>
            <a:r>
              <a:rPr lang="en-GB" sz="2844" b="0" dirty="0">
                <a:solidFill>
                  <a:schemeClr val="tx1"/>
                </a:solidFill>
                <a:latin typeface="+mn-lt"/>
                <a:cs typeface="+mn-cs"/>
              </a:rPr>
              <a:t>the right of a person to be valued and respected for their own sake, and to be treated ethically. </a:t>
            </a:r>
            <a:endParaRPr lang="en-CH" sz="2844" b="0" dirty="0">
              <a:solidFill>
                <a:schemeClr val="tx1"/>
              </a:solidFill>
              <a:latin typeface="+mn-lt"/>
              <a:cs typeface="+mn-cs"/>
            </a:endParaRPr>
          </a:p>
          <a:p>
            <a:endParaRPr lang="en-CH" sz="2844" b="0" dirty="0">
              <a:solidFill>
                <a:schemeClr val="tx1"/>
              </a:solidFill>
              <a:latin typeface="+mn-lt"/>
              <a:cs typeface="+mn-cs"/>
            </a:endParaRPr>
          </a:p>
          <a:p>
            <a:r>
              <a:rPr lang="en-CH" sz="2844" dirty="0">
                <a:solidFill>
                  <a:schemeClr val="tx1"/>
                </a:solidFill>
                <a:latin typeface="+mn-lt"/>
                <a:cs typeface="+mn-cs"/>
              </a:rPr>
              <a:t>Inclusion</a:t>
            </a:r>
            <a:r>
              <a:rPr lang="en-CH" sz="2844" b="0" dirty="0">
                <a:solidFill>
                  <a:schemeClr val="tx1"/>
                </a:solidFill>
                <a:latin typeface="+mn-lt"/>
                <a:cs typeface="+mn-cs"/>
              </a:rPr>
              <a:t>: </a:t>
            </a:r>
            <a:r>
              <a:rPr lang="en-GB" sz="2844" b="0" dirty="0">
                <a:solidFill>
                  <a:schemeClr val="tx1"/>
                </a:solidFill>
                <a:latin typeface="+mn-lt"/>
                <a:cs typeface="+mn-cs"/>
              </a:rPr>
              <a:t>Everyone affected by crisis must be given opportunities to participate actively. Seek out hidden voices.</a:t>
            </a:r>
            <a:r>
              <a:rPr lang="en-CH" sz="2844" b="0" dirty="0">
                <a:solidFill>
                  <a:schemeClr val="tx1"/>
                </a:solidFill>
                <a:latin typeface="+mn-lt"/>
                <a:cs typeface="+mn-cs"/>
              </a:rPr>
              <a:t> </a:t>
            </a:r>
            <a:r>
              <a:rPr lang="en-GB" sz="2844" b="0" dirty="0">
                <a:solidFill>
                  <a:schemeClr val="tx1"/>
                </a:solidFill>
                <a:latin typeface="+mn-lt"/>
                <a:cs typeface="+mn-cs"/>
              </a:rPr>
              <a:t>“Nothing about us without us”.</a:t>
            </a:r>
            <a:endParaRPr lang="en-CH" sz="2844" b="0" dirty="0">
              <a:solidFill>
                <a:schemeClr val="tx1"/>
              </a:solidFill>
              <a:latin typeface="+mn-lt"/>
              <a:cs typeface="+mn-cs"/>
            </a:endParaRPr>
          </a:p>
        </p:txBody>
      </p:sp>
    </p:spTree>
    <p:extLst>
      <p:ext uri="{BB962C8B-B14F-4D97-AF65-F5344CB8AC3E}">
        <p14:creationId xmlns:p14="http://schemas.microsoft.com/office/powerpoint/2010/main" val="2791851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10403673" y="8605670"/>
            <a:ext cx="1950889" cy="910414"/>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7604218" y="1756024"/>
            <a:ext cx="2774919" cy="486287"/>
          </a:xfrm>
          <a:prstGeom prst="rect">
            <a:avLst/>
          </a:prstGeom>
          <a:noFill/>
        </p:spPr>
        <p:txBody>
          <a:bodyPr wrap="square" rtlCol="0">
            <a:spAutoFit/>
          </a:bodyPr>
          <a:lstStyle/>
          <a:p>
            <a:pPr defTabSz="650230">
              <a:defRPr/>
            </a:pPr>
            <a:endParaRPr lang="en-US" sz="2560" b="1" dirty="0">
              <a:solidFill>
                <a:prstClr val="black"/>
              </a:solidFill>
              <a:latin typeface="Calibri"/>
            </a:endParaRPr>
          </a:p>
        </p:txBody>
      </p:sp>
      <p:pic>
        <p:nvPicPr>
          <p:cNvPr id="5" name="Picture 4">
            <a:extLst>
              <a:ext uri="{FF2B5EF4-FFF2-40B4-BE49-F238E27FC236}">
                <a16:creationId xmlns:a16="http://schemas.microsoft.com/office/drawing/2014/main" id="{A809A5FF-308C-6A7C-CEE4-948D4FA034A0}"/>
              </a:ext>
            </a:extLst>
          </p:cNvPr>
          <p:cNvPicPr>
            <a:picLocks noChangeAspect="1"/>
          </p:cNvPicPr>
          <p:nvPr/>
        </p:nvPicPr>
        <p:blipFill>
          <a:blip r:embed="rId4"/>
          <a:stretch>
            <a:fillRect/>
          </a:stretch>
        </p:blipFill>
        <p:spPr>
          <a:xfrm>
            <a:off x="0" y="1207170"/>
            <a:ext cx="13004800" cy="7339260"/>
          </a:xfrm>
          <a:prstGeom prst="rect">
            <a:avLst/>
          </a:prstGeom>
        </p:spPr>
      </p:pic>
      <p:sp>
        <p:nvSpPr>
          <p:cNvPr id="7" name="Title 6">
            <a:extLst>
              <a:ext uri="{FF2B5EF4-FFF2-40B4-BE49-F238E27FC236}">
                <a16:creationId xmlns:a16="http://schemas.microsoft.com/office/drawing/2014/main" id="{42D10C62-6EC4-7B06-3254-35DC03194F6A}"/>
              </a:ext>
            </a:extLst>
          </p:cNvPr>
          <p:cNvSpPr>
            <a:spLocks noGrp="1"/>
          </p:cNvSpPr>
          <p:nvPr>
            <p:ph type="title"/>
          </p:nvPr>
        </p:nvSpPr>
        <p:spPr/>
        <p:txBody>
          <a:bodyPr/>
          <a:lstStyle/>
          <a:p>
            <a:endParaRPr lang="en-CH"/>
          </a:p>
        </p:txBody>
      </p:sp>
    </p:spTree>
    <p:extLst>
      <p:ext uri="{BB962C8B-B14F-4D97-AF65-F5344CB8AC3E}">
        <p14:creationId xmlns:p14="http://schemas.microsoft.com/office/powerpoint/2010/main" val="55802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C47E-575F-4033-859B-E35C892D0779}"/>
              </a:ext>
            </a:extLst>
          </p:cNvPr>
          <p:cNvSpPr>
            <a:spLocks noGrp="1"/>
          </p:cNvSpPr>
          <p:nvPr>
            <p:ph type="title"/>
          </p:nvPr>
        </p:nvSpPr>
        <p:spPr>
          <a:xfrm>
            <a:off x="5486233" y="1783342"/>
            <a:ext cx="7524292" cy="847699"/>
          </a:xfrm>
        </p:spPr>
        <p:txBody>
          <a:bodyPr>
            <a:noAutofit/>
          </a:bodyPr>
          <a:lstStyle/>
          <a:p>
            <a:r>
              <a:rPr lang="en-US" sz="3300" dirty="0">
                <a:solidFill>
                  <a:srgbClr val="000000"/>
                </a:solidFill>
              </a:rPr>
              <a:t>By the end of this session you</a:t>
            </a:r>
            <a:br>
              <a:rPr lang="en-US" sz="3300" dirty="0">
                <a:solidFill>
                  <a:srgbClr val="000000"/>
                </a:solidFill>
              </a:rPr>
            </a:br>
            <a:r>
              <a:rPr lang="en-US" sz="3300" dirty="0">
                <a:solidFill>
                  <a:srgbClr val="000000"/>
                </a:solidFill>
              </a:rPr>
              <a:t>will be able to:</a:t>
            </a:r>
          </a:p>
        </p:txBody>
      </p:sp>
      <p:sp>
        <p:nvSpPr>
          <p:cNvPr id="3" name="Text Placeholder 2">
            <a:extLst>
              <a:ext uri="{FF2B5EF4-FFF2-40B4-BE49-F238E27FC236}">
                <a16:creationId xmlns:a16="http://schemas.microsoft.com/office/drawing/2014/main" id="{A517A221-F538-406B-989E-4B8D872F36ED}"/>
              </a:ext>
            </a:extLst>
          </p:cNvPr>
          <p:cNvSpPr>
            <a:spLocks noGrp="1"/>
          </p:cNvSpPr>
          <p:nvPr>
            <p:ph type="body" sz="half" idx="1"/>
          </p:nvPr>
        </p:nvSpPr>
        <p:spPr>
          <a:xfrm>
            <a:off x="5236861" y="3431543"/>
            <a:ext cx="6923055" cy="3780881"/>
          </a:xfrm>
        </p:spPr>
        <p:txBody>
          <a:bodyPr>
            <a:normAutofit/>
          </a:bodyPr>
          <a:lstStyle/>
          <a:p>
            <a:pPr marL="428625" indent="-428625">
              <a:buFont typeface="Arial" panose="020B0604020202020204" pitchFamily="34" charset="0"/>
              <a:buChar char="•"/>
            </a:pPr>
            <a:r>
              <a:rPr lang="en-CH" dirty="0">
                <a:solidFill>
                  <a:srgbClr val="000000"/>
                </a:solidFill>
              </a:rPr>
              <a:t>Explain the history and philosophy of Sphere</a:t>
            </a:r>
          </a:p>
          <a:p>
            <a:pPr marL="428625" indent="-428625">
              <a:buFont typeface="Arial" panose="020B0604020202020204" pitchFamily="34" charset="0"/>
              <a:buChar char="•"/>
            </a:pPr>
            <a:r>
              <a:rPr lang="en-CH" dirty="0">
                <a:solidFill>
                  <a:srgbClr val="000000"/>
                </a:solidFill>
              </a:rPr>
              <a:t>Use the Sphere Handbook to deliver people-centred and accountable humanitarian assistance</a:t>
            </a:r>
          </a:p>
          <a:p>
            <a:pPr marL="428625" indent="-428625">
              <a:buFont typeface="Arial" panose="020B0604020202020204" pitchFamily="34" charset="0"/>
              <a:buChar char="•"/>
            </a:pPr>
            <a:endParaRPr lang="en" dirty="0">
              <a:solidFill>
                <a:srgbClr val="000000"/>
              </a:solidFill>
            </a:endParaRPr>
          </a:p>
        </p:txBody>
      </p:sp>
      <p:sp>
        <p:nvSpPr>
          <p:cNvPr id="4" name="Slide Number Placeholder 3">
            <a:extLst>
              <a:ext uri="{FF2B5EF4-FFF2-40B4-BE49-F238E27FC236}">
                <a16:creationId xmlns:a16="http://schemas.microsoft.com/office/drawing/2014/main" id="{D29A9069-D94D-4981-B76C-97AEB172DDD6}"/>
              </a:ext>
            </a:extLst>
          </p:cNvPr>
          <p:cNvSpPr>
            <a:spLocks noGrp="1"/>
          </p:cNvSpPr>
          <p:nvPr>
            <p:ph type="sldNum" sz="quarter" idx="2"/>
          </p:nvPr>
        </p:nvSpPr>
        <p:spPr>
          <a:xfrm>
            <a:off x="1889493" y="7824045"/>
            <a:ext cx="205184" cy="318036"/>
          </a:xfrm>
        </p:spPr>
        <p:txBody>
          <a:bodyPr/>
          <a:lstStyle/>
          <a:p>
            <a:pPr defTabSz="438150" hangingPunct="0"/>
            <a:fld id="{86CB4B4D-7CA3-9044-876B-883B54F8677D}" type="slidenum">
              <a:rPr lang="en-US" kern="0">
                <a:solidFill>
                  <a:srgbClr val="FFFFFF"/>
                </a:solidFill>
              </a:rPr>
              <a:pPr defTabSz="438150" hangingPunct="0"/>
              <a:t>3</a:t>
            </a:fld>
            <a:endParaRPr lang="en-US" kern="0" dirty="0">
              <a:solidFill>
                <a:srgbClr val="FFFFFF"/>
              </a:solidFill>
            </a:endParaRPr>
          </a:p>
        </p:txBody>
      </p:sp>
    </p:spTree>
    <p:extLst>
      <p:ext uri="{BB962C8B-B14F-4D97-AF65-F5344CB8AC3E}">
        <p14:creationId xmlns:p14="http://schemas.microsoft.com/office/powerpoint/2010/main" val="15425651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4C70-AF44-7DDA-634D-C84F9BA542B3}"/>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334AC4B7-8F70-533C-40DD-920815C99A2C}"/>
              </a:ext>
            </a:extLst>
          </p:cNvPr>
          <p:cNvPicPr>
            <a:picLocks noGrp="1" noChangeAspect="1"/>
          </p:cNvPicPr>
          <p:nvPr>
            <p:ph idx="1"/>
          </p:nvPr>
        </p:nvPicPr>
        <p:blipFill>
          <a:blip r:embed="rId3"/>
          <a:stretch>
            <a:fillRect/>
          </a:stretch>
        </p:blipFill>
        <p:spPr>
          <a:xfrm>
            <a:off x="1" y="0"/>
            <a:ext cx="12997685" cy="9753600"/>
          </a:xfrm>
          <a:prstGeom prst="rect">
            <a:avLst/>
          </a:prstGeom>
        </p:spPr>
      </p:pic>
    </p:spTree>
    <p:extLst>
      <p:ext uri="{BB962C8B-B14F-4D97-AF65-F5344CB8AC3E}">
        <p14:creationId xmlns:p14="http://schemas.microsoft.com/office/powerpoint/2010/main" val="2934888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3671-AD9A-EDAA-B907-985E795EDEBB}"/>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618E0FED-303F-1F87-FD14-802F4723A39C}"/>
              </a:ext>
            </a:extLst>
          </p:cNvPr>
          <p:cNvPicPr>
            <a:picLocks noGrp="1" noChangeAspect="1"/>
          </p:cNvPicPr>
          <p:nvPr>
            <p:ph idx="1"/>
          </p:nvPr>
        </p:nvPicPr>
        <p:blipFill>
          <a:blip r:embed="rId3"/>
          <a:stretch>
            <a:fillRect/>
          </a:stretch>
        </p:blipFill>
        <p:spPr>
          <a:xfrm>
            <a:off x="-559209" y="0"/>
            <a:ext cx="17570475" cy="9877456"/>
          </a:xfrm>
          <a:prstGeom prst="rect">
            <a:avLst/>
          </a:prstGeom>
        </p:spPr>
      </p:pic>
    </p:spTree>
    <p:extLst>
      <p:ext uri="{BB962C8B-B14F-4D97-AF65-F5344CB8AC3E}">
        <p14:creationId xmlns:p14="http://schemas.microsoft.com/office/powerpoint/2010/main" val="2598976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93E4-A91A-378C-985C-6D439F3B7301}"/>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3E2BA5CC-3386-297F-46D9-0C4357ACD5BB}"/>
              </a:ext>
            </a:extLst>
          </p:cNvPr>
          <p:cNvPicPr>
            <a:picLocks noGrp="1" noChangeAspect="1"/>
          </p:cNvPicPr>
          <p:nvPr>
            <p:ph idx="1"/>
          </p:nvPr>
        </p:nvPicPr>
        <p:blipFill>
          <a:blip r:embed="rId3"/>
          <a:stretch>
            <a:fillRect/>
          </a:stretch>
        </p:blipFill>
        <p:spPr>
          <a:xfrm>
            <a:off x="1610683" y="-14918"/>
            <a:ext cx="9783435" cy="9783435"/>
          </a:xfrm>
          <a:prstGeom prst="rect">
            <a:avLst/>
          </a:prstGeom>
        </p:spPr>
      </p:pic>
    </p:spTree>
    <p:extLst>
      <p:ext uri="{BB962C8B-B14F-4D97-AF65-F5344CB8AC3E}">
        <p14:creationId xmlns:p14="http://schemas.microsoft.com/office/powerpoint/2010/main" val="17118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4520-0361-D209-A15A-25A198FEFA55}"/>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D6799AED-7FE2-2E76-A602-583811401030}"/>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963A00C0-3B97-7D98-08E9-453CDAADD05B}"/>
              </a:ext>
            </a:extLst>
          </p:cNvPr>
          <p:cNvPicPr>
            <a:picLocks noChangeAspect="1"/>
          </p:cNvPicPr>
          <p:nvPr/>
        </p:nvPicPr>
        <p:blipFill>
          <a:blip r:embed="rId2"/>
          <a:stretch>
            <a:fillRect/>
          </a:stretch>
        </p:blipFill>
        <p:spPr>
          <a:xfrm>
            <a:off x="0" y="1080828"/>
            <a:ext cx="13004800" cy="7591945"/>
          </a:xfrm>
          <a:prstGeom prst="rect">
            <a:avLst/>
          </a:prstGeom>
        </p:spPr>
      </p:pic>
    </p:spTree>
    <p:extLst>
      <p:ext uri="{BB962C8B-B14F-4D97-AF65-F5344CB8AC3E}">
        <p14:creationId xmlns:p14="http://schemas.microsoft.com/office/powerpoint/2010/main" val="169211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7E1C-36D2-7697-389F-0A994E2D6D72}"/>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9FECDFB4-66BD-DA7C-08FE-FE52B26F46CF}"/>
              </a:ext>
            </a:extLst>
          </p:cNvPr>
          <p:cNvPicPr>
            <a:picLocks noGrp="1" noChangeAspect="1"/>
          </p:cNvPicPr>
          <p:nvPr>
            <p:ph idx="1"/>
          </p:nvPr>
        </p:nvPicPr>
        <p:blipFill>
          <a:blip r:embed="rId3"/>
          <a:stretch>
            <a:fillRect/>
          </a:stretch>
        </p:blipFill>
        <p:spPr>
          <a:xfrm>
            <a:off x="0" y="1"/>
            <a:ext cx="13004800" cy="9753601"/>
          </a:xfrm>
          <a:prstGeom prst="rect">
            <a:avLst/>
          </a:prstGeom>
        </p:spPr>
      </p:pic>
    </p:spTree>
    <p:extLst>
      <p:ext uri="{BB962C8B-B14F-4D97-AF65-F5344CB8AC3E}">
        <p14:creationId xmlns:p14="http://schemas.microsoft.com/office/powerpoint/2010/main" val="1606598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4555-A30A-F272-0476-20126BA5F68B}"/>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47598824-C32E-00CD-DA68-0528BA6B291C}"/>
              </a:ext>
            </a:extLst>
          </p:cNvPr>
          <p:cNvPicPr>
            <a:picLocks noGrp="1" noChangeAspect="1"/>
          </p:cNvPicPr>
          <p:nvPr>
            <p:ph idx="1"/>
          </p:nvPr>
        </p:nvPicPr>
        <p:blipFill>
          <a:blip r:embed="rId2"/>
          <a:stretch>
            <a:fillRect/>
          </a:stretch>
        </p:blipFill>
        <p:spPr>
          <a:xfrm>
            <a:off x="1" y="0"/>
            <a:ext cx="13159619" cy="9869716"/>
          </a:xfrm>
          <a:prstGeom prst="rect">
            <a:avLst/>
          </a:prstGeom>
        </p:spPr>
      </p:pic>
    </p:spTree>
    <p:extLst>
      <p:ext uri="{BB962C8B-B14F-4D97-AF65-F5344CB8AC3E}">
        <p14:creationId xmlns:p14="http://schemas.microsoft.com/office/powerpoint/2010/main" val="3486379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4104-C6C6-66CB-FC63-D9F6903CFF57}"/>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1D701F12-E4C4-304B-4AA3-E70CDAAB2A2A}"/>
              </a:ext>
            </a:extLst>
          </p:cNvPr>
          <p:cNvPicPr>
            <a:picLocks noGrp="1" noChangeAspect="1"/>
          </p:cNvPicPr>
          <p:nvPr>
            <p:ph idx="1"/>
          </p:nvPr>
        </p:nvPicPr>
        <p:blipFill>
          <a:blip r:embed="rId2"/>
          <a:stretch>
            <a:fillRect/>
          </a:stretch>
        </p:blipFill>
        <p:spPr>
          <a:xfrm>
            <a:off x="-18230" y="0"/>
            <a:ext cx="16626671" cy="9753600"/>
          </a:xfrm>
          <a:prstGeom prst="rect">
            <a:avLst/>
          </a:prstGeom>
        </p:spPr>
      </p:pic>
    </p:spTree>
    <p:extLst>
      <p:ext uri="{BB962C8B-B14F-4D97-AF65-F5344CB8AC3E}">
        <p14:creationId xmlns:p14="http://schemas.microsoft.com/office/powerpoint/2010/main" val="3037101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10394809" y="7949636"/>
            <a:ext cx="2609991" cy="143368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50230">
              <a:spcAft>
                <a:spcPts val="3076"/>
              </a:spcAft>
              <a:buClr>
                <a:srgbClr val="000000"/>
              </a:buClr>
              <a:buSzPct val="100000"/>
            </a:pPr>
            <a:endParaRPr lang="en-US" altLang="en-US" sz="2560">
              <a:solidFill>
                <a:prstClr val="black"/>
              </a:solidFill>
              <a:latin typeface="Calibri"/>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485" y="0"/>
            <a:ext cx="15996847"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3"/>
          <p:cNvSpPr txBox="1">
            <a:spLocks noChangeArrowheads="1"/>
          </p:cNvSpPr>
          <p:nvPr/>
        </p:nvSpPr>
        <p:spPr bwMode="auto">
          <a:xfrm>
            <a:off x="677334" y="-593794"/>
            <a:ext cx="12187484" cy="2090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6560" rIns="128000" bIns="6656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13F78"/>
                </a:solidFill>
                <a:latin typeface="Lucida Sans Unicode" panose="020B060203050402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808080"/>
                </a:solidFill>
                <a:latin typeface="Lucida Sans Unicode" panose="020B060203050402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Lucida Sans Unicode" panose="020B060203050402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9pPr>
          </a:lstStyle>
          <a:p>
            <a:pPr defTabSz="650230">
              <a:spcBef>
                <a:spcPct val="0"/>
              </a:spcBef>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endParaRPr lang="en-GB" altLang="en-US" sz="4551" b="1" dirty="0">
              <a:latin typeface="Lucida Sans" panose="020B0602030504020204" pitchFamily="34" charset="0"/>
            </a:endParaRPr>
          </a:p>
        </p:txBody>
      </p:sp>
      <p:sp>
        <p:nvSpPr>
          <p:cNvPr id="3" name="Text Box 4"/>
          <p:cNvSpPr txBox="1">
            <a:spLocks noChangeArrowheads="1"/>
          </p:cNvSpPr>
          <p:nvPr/>
        </p:nvSpPr>
        <p:spPr bwMode="auto">
          <a:xfrm>
            <a:off x="510258" y="7845778"/>
            <a:ext cx="12164907" cy="1128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6560" rIns="128000" bIns="6656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13F78"/>
                </a:solidFill>
                <a:latin typeface="Lucida Sans Unicode" panose="020B060203050402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808080"/>
                </a:solidFill>
                <a:latin typeface="Lucida Sans Unicode" panose="020B060203050402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Lucida Sans Unicode" panose="020B060203050402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9pPr>
          </a:lstStyle>
          <a:p>
            <a:pPr defTabSz="650230">
              <a:lnSpc>
                <a:spcPct val="90000"/>
              </a:lnSpc>
              <a:spcBef>
                <a:spcPct val="0"/>
              </a:spcBef>
              <a:spcAft>
                <a:spcPts val="3076"/>
              </a:spcAft>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endParaRPr lang="en-GB" altLang="en-US" sz="1707" dirty="0">
              <a:solidFill>
                <a:srgbClr val="FFFFFF"/>
              </a:solidFill>
              <a:latin typeface="Lucida Sans" panose="020B0602030504020204" pitchFamily="34" charset="0"/>
            </a:endParaRPr>
          </a:p>
          <a:p>
            <a:pPr defTabSz="650230">
              <a:lnSpc>
                <a:spcPct val="90000"/>
              </a:lnSpc>
              <a:spcBef>
                <a:spcPct val="0"/>
              </a:spcBef>
              <a:spcAft>
                <a:spcPts val="3076"/>
              </a:spcAft>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GB" altLang="en-US" sz="1707" dirty="0">
                <a:solidFill>
                  <a:srgbClr val="FFFFFF"/>
                </a:solidFill>
                <a:latin typeface="Lucida Sans" panose="020B0602030504020204" pitchFamily="34" charset="0"/>
              </a:rPr>
              <a:t>Photo: © Lourdes </a:t>
            </a:r>
            <a:r>
              <a:rPr lang="en-GB" altLang="en-US" sz="1707" dirty="0" err="1">
                <a:solidFill>
                  <a:srgbClr val="FFFFFF"/>
                </a:solidFill>
                <a:latin typeface="Lucida Sans" panose="020B0602030504020204" pitchFamily="34" charset="0"/>
              </a:rPr>
              <a:t>Ardon</a:t>
            </a:r>
            <a:endParaRPr lang="en-GB" altLang="en-US" sz="1707" dirty="0">
              <a:solidFill>
                <a:srgbClr val="FFFFFF"/>
              </a:solidFill>
              <a:latin typeface="Lucida Sans" panose="020B0602030504020204" pitchFamily="34" charset="0"/>
            </a:endParaRPr>
          </a:p>
        </p:txBody>
      </p:sp>
    </p:spTree>
    <p:extLst>
      <p:ext uri="{BB962C8B-B14F-4D97-AF65-F5344CB8AC3E}">
        <p14:creationId xmlns:p14="http://schemas.microsoft.com/office/powerpoint/2010/main" val="10079944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fill="hold" nodeType="after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fade">
                                      <p:cBhvr additive="repl">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5B68-7F2D-4204-9DB9-DA8C18B00E90}"/>
              </a:ext>
            </a:extLst>
          </p:cNvPr>
          <p:cNvSpPr>
            <a:spLocks noGrp="1"/>
          </p:cNvSpPr>
          <p:nvPr>
            <p:ph type="title"/>
          </p:nvPr>
        </p:nvSpPr>
        <p:spPr/>
        <p:txBody>
          <a:bodyPr/>
          <a:lstStyle/>
          <a:p>
            <a:r>
              <a:rPr lang="en-CH" dirty="0"/>
              <a:t>The Sphere </a:t>
            </a:r>
            <a:r>
              <a:rPr lang="en-US" dirty="0"/>
              <a:t>Handbook</a:t>
            </a:r>
          </a:p>
        </p:txBody>
      </p:sp>
      <p:sp>
        <p:nvSpPr>
          <p:cNvPr id="4" name="Slide Number Placeholder 3">
            <a:extLst>
              <a:ext uri="{FF2B5EF4-FFF2-40B4-BE49-F238E27FC236}">
                <a16:creationId xmlns:a16="http://schemas.microsoft.com/office/drawing/2014/main" id="{86B50517-7DC7-495C-BCE6-7FF562634BC2}"/>
              </a:ext>
            </a:extLst>
          </p:cNvPr>
          <p:cNvSpPr>
            <a:spLocks noGrp="1"/>
          </p:cNvSpPr>
          <p:nvPr>
            <p:ph type="sldNum" sz="quarter" idx="2"/>
          </p:nvPr>
        </p:nvSpPr>
        <p:spPr>
          <a:xfrm>
            <a:off x="1907000" y="7826286"/>
            <a:ext cx="294953" cy="318036"/>
          </a:xfrm>
        </p:spPr>
        <p:txBody>
          <a:bodyPr/>
          <a:lstStyle/>
          <a:p>
            <a:pPr defTabSz="438150" hangingPunct="0"/>
            <a:fld id="{86CB4B4D-7CA3-9044-876B-883B54F8677D}" type="slidenum">
              <a:rPr lang="en-US" kern="0"/>
              <a:pPr defTabSz="438150" hangingPunct="0"/>
              <a:t>4</a:t>
            </a:fld>
            <a:endParaRPr lang="en-US" kern="0"/>
          </a:p>
        </p:txBody>
      </p:sp>
      <p:pic>
        <p:nvPicPr>
          <p:cNvPr id="5" name="Picture 4" descr="Image result for 2018 sphere handbook">
            <a:extLst>
              <a:ext uri="{FF2B5EF4-FFF2-40B4-BE49-F238E27FC236}">
                <a16:creationId xmlns:a16="http://schemas.microsoft.com/office/drawing/2014/main" id="{221F7A45-E0E2-4FD5-9E5C-20241990AD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9792" y="1200723"/>
            <a:ext cx="5385215" cy="7641876"/>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45262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FF2-3AAB-45D9-8556-09F4A5DFF8C2}"/>
              </a:ext>
            </a:extLst>
          </p:cNvPr>
          <p:cNvSpPr>
            <a:spLocks noGrp="1"/>
          </p:cNvSpPr>
          <p:nvPr>
            <p:ph type="title"/>
          </p:nvPr>
        </p:nvSpPr>
        <p:spPr/>
        <p:txBody>
          <a:bodyPr/>
          <a:lstStyle/>
          <a:p>
            <a:r>
              <a:rPr lang="en-US" dirty="0"/>
              <a:t>The Sphere movement</a:t>
            </a:r>
          </a:p>
        </p:txBody>
      </p:sp>
      <p:sp>
        <p:nvSpPr>
          <p:cNvPr id="3" name="Text Placeholder 2">
            <a:extLst>
              <a:ext uri="{FF2B5EF4-FFF2-40B4-BE49-F238E27FC236}">
                <a16:creationId xmlns:a16="http://schemas.microsoft.com/office/drawing/2014/main" id="{666A5732-24DE-4AEA-A887-3FCF4A7ABEE9}"/>
              </a:ext>
            </a:extLst>
          </p:cNvPr>
          <p:cNvSpPr>
            <a:spLocks noGrp="1"/>
          </p:cNvSpPr>
          <p:nvPr>
            <p:ph type="body" sz="half" idx="1"/>
          </p:nvPr>
        </p:nvSpPr>
        <p:spPr>
          <a:xfrm>
            <a:off x="683943" y="2291961"/>
            <a:ext cx="11473050" cy="3191300"/>
          </a:xfrm>
        </p:spPr>
        <p:txBody>
          <a:bodyPr>
            <a:noAutofit/>
          </a:bodyPr>
          <a:lstStyle/>
          <a:p>
            <a:pPr marL="428625" indent="-428625">
              <a:buFont typeface="Arial" panose="020B0604020202020204" pitchFamily="34" charset="0"/>
              <a:buChar char="•"/>
            </a:pPr>
            <a:r>
              <a:rPr lang="en-US" dirty="0">
                <a:solidFill>
                  <a:srgbClr val="000000"/>
                </a:solidFill>
              </a:rPr>
              <a:t>Started in 1997 by NGOs and the </a:t>
            </a:r>
            <a:r>
              <a:rPr lang="de-DE" dirty="0">
                <a:solidFill>
                  <a:srgbClr val="000000"/>
                </a:solidFill>
              </a:rPr>
              <a:t>International </a:t>
            </a:r>
            <a:r>
              <a:rPr lang="en-US" dirty="0">
                <a:solidFill>
                  <a:srgbClr val="000000"/>
                </a:solidFill>
              </a:rPr>
              <a:t>Red Cross and Red Crescent Movement.</a:t>
            </a:r>
          </a:p>
          <a:p>
            <a:pPr marL="428625" indent="-428625">
              <a:buFont typeface="Arial" panose="020B0604020202020204" pitchFamily="34" charset="0"/>
              <a:buChar char="•"/>
            </a:pPr>
            <a:r>
              <a:rPr lang="en-US" dirty="0">
                <a:solidFill>
                  <a:srgbClr val="000000"/>
                </a:solidFill>
              </a:rPr>
              <a:t>Developed a Humanitarian Charter and humanitarian standards to be applied in humanitarian response.</a:t>
            </a:r>
          </a:p>
          <a:p>
            <a:pPr marL="428625" indent="-428625">
              <a:buFont typeface="Arial" panose="020B0604020202020204" pitchFamily="34" charset="0"/>
              <a:buChar char="•"/>
            </a:pPr>
            <a:r>
              <a:rPr lang="en-US" dirty="0">
                <a:solidFill>
                  <a:srgbClr val="000000"/>
                </a:solidFill>
              </a:rPr>
              <a:t>The Sphere Handbook is a primary reference tool for national and international NGOs, volunteers, UN agencies, governments</a:t>
            </a:r>
            <a:r>
              <a:rPr lang="en-CH" dirty="0">
                <a:solidFill>
                  <a:srgbClr val="000000"/>
                </a:solidFill>
              </a:rPr>
              <a:t> and </a:t>
            </a:r>
            <a:r>
              <a:rPr lang="en-US" dirty="0">
                <a:solidFill>
                  <a:srgbClr val="000000"/>
                </a:solidFill>
              </a:rPr>
              <a:t>donors.</a:t>
            </a:r>
          </a:p>
          <a:p>
            <a:pPr marL="428625" indent="-428625">
              <a:buFont typeface="Arial" panose="020B0604020202020204" pitchFamily="34" charset="0"/>
              <a:buChar char="•"/>
            </a:pPr>
            <a:r>
              <a:rPr lang="en-US" dirty="0">
                <a:solidFill>
                  <a:srgbClr val="000000"/>
                </a:solidFill>
              </a:rPr>
              <a:t>Sphere is a worldwide community working to improve the quality and accountability of humanitarian assistance.</a:t>
            </a:r>
          </a:p>
        </p:txBody>
      </p:sp>
    </p:spTree>
    <p:extLst>
      <p:ext uri="{BB962C8B-B14F-4D97-AF65-F5344CB8AC3E}">
        <p14:creationId xmlns:p14="http://schemas.microsoft.com/office/powerpoint/2010/main" val="7581248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Online Media 19" title="The Sphere Story I - Mavericks">
            <a:hlinkClick r:id="" action="ppaction://media"/>
            <a:extLst>
              <a:ext uri="{FF2B5EF4-FFF2-40B4-BE49-F238E27FC236}">
                <a16:creationId xmlns:a16="http://schemas.microsoft.com/office/drawing/2014/main" id="{35EC84F7-A237-4650-9256-222FB43FEA5D}"/>
              </a:ext>
            </a:extLst>
          </p:cNvPr>
          <p:cNvPicPr>
            <a:picLocks noRot="1" noChangeAspect="1"/>
          </p:cNvPicPr>
          <p:nvPr>
            <a:videoFile r:link="rId1"/>
          </p:nvPr>
        </p:nvPicPr>
        <p:blipFill>
          <a:blip r:embed="rId4"/>
          <a:stretch>
            <a:fillRect/>
          </a:stretch>
        </p:blipFill>
        <p:spPr>
          <a:xfrm>
            <a:off x="1077952" y="2127105"/>
            <a:ext cx="10848897" cy="6102505"/>
          </a:xfrm>
          <a:prstGeom prst="rect">
            <a:avLst/>
          </a:prstGeom>
        </p:spPr>
      </p:pic>
      <p:sp>
        <p:nvSpPr>
          <p:cNvPr id="2" name="Title 1">
            <a:extLst>
              <a:ext uri="{FF2B5EF4-FFF2-40B4-BE49-F238E27FC236}">
                <a16:creationId xmlns:a16="http://schemas.microsoft.com/office/drawing/2014/main" id="{BBDFBA6F-EC17-4F92-91D3-0AE7C1C761A6}"/>
              </a:ext>
            </a:extLst>
          </p:cNvPr>
          <p:cNvSpPr>
            <a:spLocks noGrp="1"/>
          </p:cNvSpPr>
          <p:nvPr>
            <p:ph type="title"/>
          </p:nvPr>
        </p:nvSpPr>
        <p:spPr/>
        <p:txBody>
          <a:bodyPr/>
          <a:lstStyle/>
          <a:p>
            <a:r>
              <a:rPr lang="en-US" dirty="0"/>
              <a:t>How it all began…</a:t>
            </a:r>
          </a:p>
        </p:txBody>
      </p:sp>
    </p:spTree>
    <p:extLst>
      <p:ext uri="{BB962C8B-B14F-4D97-AF65-F5344CB8AC3E}">
        <p14:creationId xmlns:p14="http://schemas.microsoft.com/office/powerpoint/2010/main" val="1422251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2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06342" y="581144"/>
            <a:ext cx="10464800" cy="847699"/>
          </a:xfrm>
          <a:prstGeom prst="rect">
            <a:avLst/>
          </a:prstGeom>
        </p:spPr>
        <p:txBody>
          <a:bodyPr/>
          <a:lstStyle/>
          <a:p>
            <a:pPr algn="l"/>
            <a:r>
              <a:rPr lang="en-GB" noProof="0" dirty="0">
                <a:solidFill>
                  <a:srgbClr val="000000"/>
                </a:solidFill>
              </a:rPr>
              <a:t>The Sphere philosophy</a:t>
            </a:r>
          </a:p>
        </p:txBody>
      </p:sp>
      <p:sp>
        <p:nvSpPr>
          <p:cNvPr id="122" name="Body"/>
          <p:cNvSpPr txBox="1">
            <a:spLocks noGrp="1"/>
          </p:cNvSpPr>
          <p:nvPr>
            <p:ph type="body" sz="half" idx="1"/>
          </p:nvPr>
        </p:nvSpPr>
        <p:spPr>
          <a:xfrm>
            <a:off x="960038" y="2544657"/>
            <a:ext cx="10776426" cy="5097624"/>
          </a:xfrm>
          <a:prstGeom prst="rect">
            <a:avLst/>
          </a:prstGeom>
        </p:spPr>
        <p:txBody>
          <a:bodyPr>
            <a:normAutofit/>
          </a:bodyPr>
          <a:lstStyle/>
          <a:p>
            <a:pPr algn="l"/>
            <a:r>
              <a:rPr lang="en-GB" sz="3000" b="1" dirty="0"/>
              <a:t>The Sphere philosophy is based on two core beliefs:</a:t>
            </a:r>
          </a:p>
          <a:p>
            <a:pPr algn="l"/>
            <a:endParaRPr lang="en-GB" sz="3000" dirty="0"/>
          </a:p>
          <a:p>
            <a:pPr marL="478631" indent="-478631" algn="l"/>
            <a:r>
              <a:rPr lang="en-GB" sz="3000" dirty="0"/>
              <a:t> 1. People affected by disaster or conflict have </a:t>
            </a:r>
            <a:r>
              <a:rPr lang="en-GB" sz="3000" b="1" dirty="0"/>
              <a:t>the</a:t>
            </a:r>
            <a:r>
              <a:rPr lang="en-GB" sz="3000" dirty="0"/>
              <a:t> </a:t>
            </a:r>
            <a:r>
              <a:rPr lang="en-GB" sz="3000" b="1" dirty="0"/>
              <a:t>right to life with </a:t>
            </a:r>
            <a:r>
              <a:rPr lang="en-GB" sz="3000" b="1" u="sng" dirty="0"/>
              <a:t>dignity</a:t>
            </a:r>
            <a:r>
              <a:rPr lang="en-GB" sz="3000" dirty="0"/>
              <a:t> and, therefore, the right to assistance.</a:t>
            </a:r>
          </a:p>
          <a:p>
            <a:pPr marL="348854" indent="-348854" algn="l">
              <a:buFont typeface="Arial" panose="020B0604020202020204" pitchFamily="34" charset="0"/>
              <a:buChar char="•"/>
            </a:pPr>
            <a:endParaRPr lang="en-GB" sz="3000" dirty="0"/>
          </a:p>
          <a:p>
            <a:pPr marL="348854" indent="-348854" algn="l"/>
            <a:r>
              <a:rPr lang="en-GB" sz="3000" dirty="0"/>
              <a:t>2. </a:t>
            </a:r>
            <a:r>
              <a:rPr lang="en-GB" sz="3000" b="1" dirty="0"/>
              <a:t>All possible steps</a:t>
            </a:r>
            <a:r>
              <a:rPr lang="en-GB" sz="3000" dirty="0"/>
              <a:t> should be taken to </a:t>
            </a:r>
            <a:r>
              <a:rPr lang="en-GB" sz="3000" b="1" dirty="0"/>
              <a:t>alleviate human suffering </a:t>
            </a:r>
            <a:r>
              <a:rPr lang="en-GB" sz="3000" dirty="0"/>
              <a:t>arising out of disaster or conflict.</a:t>
            </a:r>
          </a:p>
          <a:p>
            <a:pPr algn="l"/>
            <a:endParaRPr lang="en-GB" sz="3000" dirty="0"/>
          </a:p>
        </p:txBody>
      </p:sp>
      <p:sp>
        <p:nvSpPr>
          <p:cNvPr id="5" name="Slide Number">
            <a:extLst>
              <a:ext uri="{FF2B5EF4-FFF2-40B4-BE49-F238E27FC236}">
                <a16:creationId xmlns:a16="http://schemas.microsoft.com/office/drawing/2014/main" id="{167632A7-79ED-4AE3-858E-611B72AA74D7}"/>
              </a:ext>
            </a:extLst>
          </p:cNvPr>
          <p:cNvSpPr txBox="1">
            <a:spLocks noGrp="1"/>
          </p:cNvSpPr>
          <p:nvPr>
            <p:ph type="sldNum" sz="quarter" idx="2"/>
          </p:nvPr>
        </p:nvSpPr>
        <p:spPr>
          <a:xfrm>
            <a:off x="2092203" y="8060582"/>
            <a:ext cx="246862" cy="264175"/>
          </a:xfrm>
          <a:prstGeom prst="rect">
            <a:avLst/>
          </a:prstGeom>
          <a:extLst>
            <a:ext uri="{C572A759-6A51-4108-AA02-DFA0A04FC94B}">
              <ma14:wrappingTextBoxFlag xmlns:ma14="http://schemas.microsoft.com/office/mac/drawingml/2011/main" xmlns="" val="1"/>
            </a:ext>
          </a:extLst>
        </p:spPr>
        <p:txBody>
          <a:bodyPr/>
          <a:lstStyle/>
          <a:p>
            <a:pPr defTabSz="438150" hangingPunct="0">
              <a:defRPr/>
            </a:pPr>
            <a:fld id="{86CB4B4D-7CA3-9044-876B-883B54F8677D}" type="slidenum">
              <a:rPr kern="0"/>
              <a:pPr defTabSz="438150" hangingPunct="0">
                <a:defRPr/>
              </a:pPr>
              <a:t>7</a:t>
            </a:fld>
            <a:endParaRPr kern="0" dirty="0"/>
          </a:p>
        </p:txBody>
      </p:sp>
    </p:spTree>
    <p:extLst>
      <p:ext uri="{BB962C8B-B14F-4D97-AF65-F5344CB8AC3E}">
        <p14:creationId xmlns:p14="http://schemas.microsoft.com/office/powerpoint/2010/main" val="1930237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SPHERE\Resources SPHERE\PI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44"/>
            <a:ext cx="12825424"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3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5B68-7F2D-4204-9DB9-DA8C18B00E90}"/>
              </a:ext>
            </a:extLst>
          </p:cNvPr>
          <p:cNvSpPr>
            <a:spLocks noGrp="1"/>
          </p:cNvSpPr>
          <p:nvPr>
            <p:ph type="title"/>
          </p:nvPr>
        </p:nvSpPr>
        <p:spPr/>
        <p:txBody>
          <a:bodyPr/>
          <a:lstStyle/>
          <a:p>
            <a:r>
              <a:rPr lang="en-US" dirty="0"/>
              <a:t>What is in the Handbook?</a:t>
            </a:r>
          </a:p>
        </p:txBody>
      </p:sp>
      <p:sp>
        <p:nvSpPr>
          <p:cNvPr id="3" name="Text Placeholder 2">
            <a:extLst>
              <a:ext uri="{FF2B5EF4-FFF2-40B4-BE49-F238E27FC236}">
                <a16:creationId xmlns:a16="http://schemas.microsoft.com/office/drawing/2014/main" id="{F7E7B0A2-F6FF-45CA-AFF3-ABAF7A13F366}"/>
              </a:ext>
            </a:extLst>
          </p:cNvPr>
          <p:cNvSpPr>
            <a:spLocks noGrp="1"/>
          </p:cNvSpPr>
          <p:nvPr>
            <p:ph type="body" sz="half" idx="1"/>
          </p:nvPr>
        </p:nvSpPr>
        <p:spPr>
          <a:xfrm>
            <a:off x="294519" y="2119826"/>
            <a:ext cx="12125702" cy="2325187"/>
          </a:xfrm>
        </p:spPr>
        <p:txBody>
          <a:bodyPr>
            <a:noAutofit/>
          </a:bodyPr>
          <a:lstStyle/>
          <a:p>
            <a:r>
              <a:rPr lang="en-US" dirty="0">
                <a:solidFill>
                  <a:srgbClr val="000000"/>
                </a:solidFill>
              </a:rPr>
              <a:t>The Handbook is Sphere’s flagship publication. It includes the </a:t>
            </a:r>
            <a:r>
              <a:rPr lang="en-US" b="1" dirty="0">
                <a:solidFill>
                  <a:srgbClr val="000000"/>
                </a:solidFill>
              </a:rPr>
              <a:t>Humanitarian Charter</a:t>
            </a:r>
            <a:r>
              <a:rPr lang="en-US" dirty="0">
                <a:solidFill>
                  <a:srgbClr val="000000"/>
                </a:solidFill>
              </a:rPr>
              <a:t>, the </a:t>
            </a:r>
            <a:r>
              <a:rPr lang="en-US" b="1" dirty="0">
                <a:solidFill>
                  <a:srgbClr val="000000"/>
                </a:solidFill>
              </a:rPr>
              <a:t>Protection Principles</a:t>
            </a:r>
            <a:r>
              <a:rPr lang="en-US" dirty="0">
                <a:solidFill>
                  <a:srgbClr val="000000"/>
                </a:solidFill>
              </a:rPr>
              <a:t>, the</a:t>
            </a:r>
            <a:r>
              <a:rPr lang="en-US" b="1" dirty="0">
                <a:solidFill>
                  <a:srgbClr val="000000"/>
                </a:solidFill>
              </a:rPr>
              <a:t> Core Humanitarian Standard</a:t>
            </a:r>
            <a:r>
              <a:rPr lang="en-US" dirty="0">
                <a:solidFill>
                  <a:srgbClr val="000000"/>
                </a:solidFill>
              </a:rPr>
              <a:t>, and </a:t>
            </a:r>
            <a:r>
              <a:rPr lang="en-US" b="1" dirty="0">
                <a:solidFill>
                  <a:srgbClr val="000000"/>
                </a:solidFill>
              </a:rPr>
              <a:t>Minimum Standards </a:t>
            </a:r>
            <a:r>
              <a:rPr lang="en-US" dirty="0">
                <a:solidFill>
                  <a:srgbClr val="000000"/>
                </a:solidFill>
              </a:rPr>
              <a:t>in four vital areas of response:</a:t>
            </a:r>
          </a:p>
        </p:txBody>
      </p:sp>
      <p:sp>
        <p:nvSpPr>
          <p:cNvPr id="4" name="Slide Number Placeholder 3">
            <a:extLst>
              <a:ext uri="{FF2B5EF4-FFF2-40B4-BE49-F238E27FC236}">
                <a16:creationId xmlns:a16="http://schemas.microsoft.com/office/drawing/2014/main" id="{86B50517-7DC7-495C-BCE6-7FF562634BC2}"/>
              </a:ext>
            </a:extLst>
          </p:cNvPr>
          <p:cNvSpPr>
            <a:spLocks noGrp="1"/>
          </p:cNvSpPr>
          <p:nvPr>
            <p:ph type="sldNum" sz="quarter" idx="2"/>
          </p:nvPr>
        </p:nvSpPr>
        <p:spPr>
          <a:xfrm>
            <a:off x="1907000" y="7826286"/>
            <a:ext cx="294953" cy="318036"/>
          </a:xfrm>
        </p:spPr>
        <p:txBody>
          <a:bodyPr/>
          <a:lstStyle/>
          <a:p>
            <a:pPr defTabSz="438150" hangingPunct="0"/>
            <a:fld id="{86CB4B4D-7CA3-9044-876B-883B54F8677D}" type="slidenum">
              <a:rPr lang="en-US" kern="0"/>
              <a:pPr defTabSz="438150" hangingPunct="0"/>
              <a:t>9</a:t>
            </a:fld>
            <a:endParaRPr lang="en-US" kern="0"/>
          </a:p>
        </p:txBody>
      </p:sp>
      <p:pic>
        <p:nvPicPr>
          <p:cNvPr id="5" name="Picture 4" descr="Image result for 2018 sphere handbook">
            <a:extLst>
              <a:ext uri="{FF2B5EF4-FFF2-40B4-BE49-F238E27FC236}">
                <a16:creationId xmlns:a16="http://schemas.microsoft.com/office/drawing/2014/main" id="{221F7A45-E0E2-4FD5-9E5C-20241990AD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7060" y="3889012"/>
            <a:ext cx="2862260" cy="4061683"/>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1B0967-9A4D-4B7B-8FBA-37B2C8FB77DE}"/>
              </a:ext>
            </a:extLst>
          </p:cNvPr>
          <p:cNvSpPr/>
          <p:nvPr/>
        </p:nvSpPr>
        <p:spPr>
          <a:xfrm>
            <a:off x="584580" y="4098006"/>
            <a:ext cx="7005748" cy="2862322"/>
          </a:xfrm>
          <a:prstGeom prst="rect">
            <a:avLst/>
          </a:prstGeom>
        </p:spPr>
        <p:txBody>
          <a:bodyPr wrap="square">
            <a:spAutoFit/>
          </a:bodyPr>
          <a:lstStyle/>
          <a:p>
            <a:pPr marL="428625" indent="-428625" defTabSz="438150" hangingPunct="0">
              <a:buFont typeface="Arial" panose="020B0604020202020204" pitchFamily="34" charset="0"/>
              <a:buChar char="•"/>
            </a:pPr>
            <a:r>
              <a:rPr lang="en-US" sz="3600" b="1" kern="0" dirty="0">
                <a:solidFill>
                  <a:srgbClr val="000000"/>
                </a:solidFill>
                <a:latin typeface="Open Sans Regular"/>
                <a:ea typeface="Open Sans Regular"/>
                <a:cs typeface="Open Sans Regular"/>
                <a:sym typeface="Open Sans Regular"/>
              </a:rPr>
              <a:t>Water supply, sanitation and hygiene promotion (WASH)</a:t>
            </a:r>
          </a:p>
          <a:p>
            <a:pPr marL="428625" indent="-428625" defTabSz="438150" hangingPunct="0">
              <a:buFont typeface="Arial" panose="020B0604020202020204" pitchFamily="34" charset="0"/>
              <a:buChar char="•"/>
            </a:pPr>
            <a:r>
              <a:rPr lang="en-US" sz="3600" b="1" kern="0" dirty="0">
                <a:solidFill>
                  <a:srgbClr val="000000"/>
                </a:solidFill>
                <a:latin typeface="Open Sans Regular"/>
                <a:ea typeface="Open Sans Regular"/>
                <a:cs typeface="Open Sans Regular"/>
                <a:sym typeface="Open Sans Regular"/>
              </a:rPr>
              <a:t>Food security and nutrition</a:t>
            </a:r>
          </a:p>
          <a:p>
            <a:pPr marL="428625" indent="-428625" defTabSz="438150" hangingPunct="0">
              <a:buFont typeface="Arial" panose="020B0604020202020204" pitchFamily="34" charset="0"/>
              <a:buChar char="•"/>
            </a:pPr>
            <a:r>
              <a:rPr lang="en-US" sz="3600" b="1" kern="0" dirty="0">
                <a:solidFill>
                  <a:srgbClr val="000000"/>
                </a:solidFill>
                <a:latin typeface="Open Sans Regular"/>
                <a:ea typeface="Open Sans Regular"/>
                <a:cs typeface="Open Sans Regular"/>
                <a:sym typeface="Open Sans Regular"/>
              </a:rPr>
              <a:t>Shelter and settlement</a:t>
            </a:r>
          </a:p>
          <a:p>
            <a:pPr marL="428625" indent="-428625" defTabSz="438150" hangingPunct="0">
              <a:buFont typeface="Arial" panose="020B0604020202020204" pitchFamily="34" charset="0"/>
              <a:buChar char="•"/>
            </a:pPr>
            <a:r>
              <a:rPr lang="en-US" sz="3600" b="1" kern="0" dirty="0">
                <a:solidFill>
                  <a:srgbClr val="000000"/>
                </a:solidFill>
                <a:latin typeface="Open Sans Regular"/>
                <a:ea typeface="Open Sans Regular"/>
                <a:cs typeface="Open Sans Regular"/>
                <a:sym typeface="Open Sans Regular"/>
              </a:rPr>
              <a:t>Health</a:t>
            </a:r>
          </a:p>
        </p:txBody>
      </p:sp>
    </p:spTree>
    <p:extLst>
      <p:ext uri="{BB962C8B-B14F-4D97-AF65-F5344CB8AC3E}">
        <p14:creationId xmlns:p14="http://schemas.microsoft.com/office/powerpoint/2010/main" val="22100657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pher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phere">
  <a:themeElements>
    <a:clrScheme name="Sphere">
      <a:dk1>
        <a:sysClr val="windowText" lastClr="000000"/>
      </a:dk1>
      <a:lt1>
        <a:sysClr val="window" lastClr="FFFFFF"/>
      </a:lt1>
      <a:dk2>
        <a:srgbClr val="004386"/>
      </a:dk2>
      <a:lt2>
        <a:srgbClr val="87B91D"/>
      </a:lt2>
      <a:accent1>
        <a:srgbClr val="579305"/>
      </a:accent1>
      <a:accent2>
        <a:srgbClr val="C80F3F"/>
      </a:accent2>
      <a:accent3>
        <a:srgbClr val="FBAD18"/>
      </a:accent3>
      <a:accent4>
        <a:srgbClr val="E4028C"/>
      </a:accent4>
      <a:accent5>
        <a:srgbClr val="4BACC6"/>
      </a:accent5>
      <a:accent6>
        <a:srgbClr val="F79646"/>
      </a:accent6>
      <a:hlink>
        <a:srgbClr val="004386"/>
      </a:hlink>
      <a:folHlink>
        <a:srgbClr val="00438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Spher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1355b3f0-e072-4ae3-b261-722c43fa6e26" xsi:nil="true"/>
    <lcf76f155ced4ddcb4097134ff3c332f xmlns="1355b3f0-e072-4ae3-b261-722c43fa6e26">
      <Terms xmlns="http://schemas.microsoft.com/office/infopath/2007/PartnerControls"/>
    </lcf76f155ced4ddcb4097134ff3c332f>
    <TaxCatchAll xmlns="9051fefc-2ea4-4620-a82b-61f19e316bb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548E345B6D594AAA06BAD71EA843DF" ma:contentTypeVersion="17" ma:contentTypeDescription="Crée un document." ma:contentTypeScope="" ma:versionID="7fe6a6376f862b6e07258568bc65366b">
  <xsd:schema xmlns:xsd="http://www.w3.org/2001/XMLSchema" xmlns:xs="http://www.w3.org/2001/XMLSchema" xmlns:p="http://schemas.microsoft.com/office/2006/metadata/properties" xmlns:ns2="1355b3f0-e072-4ae3-b261-722c43fa6e26" xmlns:ns3="9051fefc-2ea4-4620-a82b-61f19e316bb6" targetNamespace="http://schemas.microsoft.com/office/2006/metadata/properties" ma:root="true" ma:fieldsID="f8b8d78e0b5a6abd4fb787f406253ce1" ns2:_="" ns3:_="">
    <xsd:import namespace="1355b3f0-e072-4ae3-b261-722c43fa6e26"/>
    <xsd:import namespace="9051fefc-2ea4-4620-a82b-61f19e316b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5b3f0-e072-4ae3-b261-722c43fa6e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État de validation" ma:internalName="_x00c9_tat_x0020_de_x0020_validation">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fc2c48a7-3976-43da-8c19-cb30e3e77c6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051fefc-2ea4-4620-a82b-61f19e316bb6"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8403d0eb-ff5c-4829-9fc3-59ef669ebb52}" ma:internalName="TaxCatchAll" ma:showField="CatchAllData" ma:web="9051fefc-2ea4-4620-a82b-61f19e316b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B4CC3C-C3FD-4344-894C-5F362F223792}">
  <ds:schemaRefs>
    <ds:schemaRef ds:uri="http://schemas.microsoft.com/office/2006/metadata/properties"/>
    <ds:schemaRef ds:uri="http://schemas.microsoft.com/office/infopath/2007/PartnerControls"/>
    <ds:schemaRef ds:uri="1355b3f0-e072-4ae3-b261-722c43fa6e26"/>
    <ds:schemaRef ds:uri="9051fefc-2ea4-4620-a82b-61f19e316bb6"/>
  </ds:schemaRefs>
</ds:datastoreItem>
</file>

<file path=customXml/itemProps2.xml><?xml version="1.0" encoding="utf-8"?>
<ds:datastoreItem xmlns:ds="http://schemas.openxmlformats.org/officeDocument/2006/customXml" ds:itemID="{0A062CC3-C520-43EE-8554-1F82DB1B6F45}">
  <ds:schemaRefs>
    <ds:schemaRef ds:uri="http://schemas.microsoft.com/sharepoint/v3/contenttype/forms"/>
  </ds:schemaRefs>
</ds:datastoreItem>
</file>

<file path=customXml/itemProps3.xml><?xml version="1.0" encoding="utf-8"?>
<ds:datastoreItem xmlns:ds="http://schemas.openxmlformats.org/officeDocument/2006/customXml" ds:itemID="{FC2130DC-0F71-4825-81B9-8F879202A6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5b3f0-e072-4ae3-b261-722c43fa6e26"/>
    <ds:schemaRef ds:uri="9051fefc-2ea4-4620-a82b-61f19e316b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9924</TotalTime>
  <Words>2253</Words>
  <Application>Microsoft Office PowerPoint</Application>
  <PresentationFormat>Custom</PresentationFormat>
  <Paragraphs>233</Paragraphs>
  <Slides>37</Slides>
  <Notes>25</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37</vt:i4>
      </vt:variant>
    </vt:vector>
  </HeadingPairs>
  <TitlesOfParts>
    <vt:vector size="60" baseType="lpstr">
      <vt:lpstr>Arial</vt:lpstr>
      <vt:lpstr>Calibri</vt:lpstr>
      <vt:lpstr>Calibri Light</vt:lpstr>
      <vt:lpstr>GTWalsheimProRegular</vt:lpstr>
      <vt:lpstr>Helvetica Neue</vt:lpstr>
      <vt:lpstr>Lucida Grande</vt:lpstr>
      <vt:lpstr>Lucida Sans</vt:lpstr>
      <vt:lpstr>Lucida Sans Regular</vt:lpstr>
      <vt:lpstr>Lucida Sans Unicode</vt:lpstr>
      <vt:lpstr>Open Sans</vt:lpstr>
      <vt:lpstr>Open Sans Bold</vt:lpstr>
      <vt:lpstr>Open Sans Light</vt:lpstr>
      <vt:lpstr>Open Sans Regular</vt:lpstr>
      <vt:lpstr>Tahoma</vt:lpstr>
      <vt:lpstr>Times New Roman</vt:lpstr>
      <vt:lpstr>Titillium Web</vt:lpstr>
      <vt:lpstr>Тема Office</vt:lpstr>
      <vt:lpstr>1_Sphere</vt:lpstr>
      <vt:lpstr>Sphere</vt:lpstr>
      <vt:lpstr>White</vt:lpstr>
      <vt:lpstr>2_White</vt:lpstr>
      <vt:lpstr>2_Sphere</vt:lpstr>
      <vt:lpstr>Office Theme</vt:lpstr>
      <vt:lpstr>PowerPoint Presentation</vt:lpstr>
      <vt:lpstr>Agenda</vt:lpstr>
      <vt:lpstr>By the end of this session you will be able to:</vt:lpstr>
      <vt:lpstr>The Sphere Handbook</vt:lpstr>
      <vt:lpstr>The Sphere movement</vt:lpstr>
      <vt:lpstr>How it all began…</vt:lpstr>
      <vt:lpstr>The Sphere philosophy</vt:lpstr>
      <vt:lpstr>PowerPoint Presentation</vt:lpstr>
      <vt:lpstr>What is in the Handbook?</vt:lpstr>
      <vt:lpstr>Deep dive into the Sphere Handbook</vt:lpstr>
      <vt:lpstr>4 ways to access the Handbook</vt:lpstr>
      <vt:lpstr>The Sphere Handbook – eight interdependent chapters</vt:lpstr>
      <vt:lpstr>PowerPoint Presentation</vt:lpstr>
      <vt:lpstr>The Humanitarian Charter…</vt:lpstr>
      <vt:lpstr>Protection Principles</vt:lpstr>
      <vt:lpstr>The Core Humanitarian Standard on Quality and Accountability (CHS)…</vt:lpstr>
      <vt:lpstr>Deep dive into a Technical Chapter: WASH</vt:lpstr>
      <vt:lpstr>PowerPoint Presentation</vt:lpstr>
      <vt:lpstr>Guidance Notes to Water Supply Standard 2.1</vt:lpstr>
      <vt:lpstr>But do crates meet the needs of all our different users ?</vt:lpstr>
      <vt:lpstr>But do crates meet the needs of all our different users ?</vt:lpstr>
      <vt:lpstr>But do crates meet the needs of all our different users ?</vt:lpstr>
      <vt:lpstr>But do crates meet the needs of all our different users ?</vt:lpstr>
      <vt:lpstr>Standards v. indicators</vt:lpstr>
      <vt:lpstr>PowerPoint Presentation</vt:lpstr>
      <vt:lpstr> Why have humanitarian standards? </vt:lpstr>
      <vt:lpstr>So… why have humanitarian standards ?</vt:lpstr>
      <vt:lpstr>Key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New in the 2018 Sphere Handbook?</dc:title>
  <dc:creator>Tristan Hale</dc:creator>
  <cp:lastModifiedBy>Felicity Fallon</cp:lastModifiedBy>
  <cp:revision>88</cp:revision>
  <dcterms:created xsi:type="dcterms:W3CDTF">2018-11-13T08:32:28Z</dcterms:created>
  <dcterms:modified xsi:type="dcterms:W3CDTF">2023-03-03T14:17:08Z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0x01010040548E345B6D594AAA06BAD71EA843DF</vt:lpwstr>
  </property>
  <property fmtid="{D5CDD505-2E9C-101B-9397-08002B2CF9AE}" pid="3" name="Order">
    <vt:r8>20600</vt:r8>
  </property>
  <property fmtid="{D5CDD505-2E9C-101B-9397-08002B2CF9AE}" pid="4" name="MediaServiceImageTags">
    <vt:lpwstr/>
  </property>
</Properties>
</file>