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4.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p:sldMasterIdLst>
    <p:sldMasterId id="2147483648" r:id="rId4"/>
    <p:sldMasterId id="2147483655" r:id="rId5"/>
    <p:sldMasterId id="2147483662" r:id="rId6"/>
    <p:sldMasterId id="2147483670" r:id="rId7"/>
    <p:sldMasterId id="2147483680" r:id="rId8"/>
  </p:sldMasterIdLst>
  <p:notesMasterIdLst>
    <p:notesMasterId r:id="rId49"/>
  </p:notesMasterIdLst>
  <p:sldIdLst>
    <p:sldId id="256" r:id="rId9"/>
    <p:sldId id="263" r:id="rId10"/>
    <p:sldId id="262" r:id="rId11"/>
    <p:sldId id="264" r:id="rId12"/>
    <p:sldId id="266" r:id="rId13"/>
    <p:sldId id="267" r:id="rId14"/>
    <p:sldId id="270" r:id="rId15"/>
    <p:sldId id="284" r:id="rId16"/>
    <p:sldId id="289" r:id="rId17"/>
    <p:sldId id="297" r:id="rId18"/>
    <p:sldId id="272" r:id="rId19"/>
    <p:sldId id="296" r:id="rId20"/>
    <p:sldId id="445" r:id="rId21"/>
    <p:sldId id="257" r:id="rId22"/>
    <p:sldId id="422" r:id="rId23"/>
    <p:sldId id="282" r:id="rId24"/>
    <p:sldId id="298" r:id="rId25"/>
    <p:sldId id="286" r:id="rId26"/>
    <p:sldId id="287" r:id="rId27"/>
    <p:sldId id="427" r:id="rId28"/>
    <p:sldId id="428" r:id="rId29"/>
    <p:sldId id="446" r:id="rId30"/>
    <p:sldId id="271" r:id="rId31"/>
    <p:sldId id="280" r:id="rId32"/>
    <p:sldId id="299" r:id="rId33"/>
    <p:sldId id="273" r:id="rId34"/>
    <p:sldId id="281" r:id="rId35"/>
    <p:sldId id="279" r:id="rId36"/>
    <p:sldId id="439" r:id="rId37"/>
    <p:sldId id="365" r:id="rId38"/>
    <p:sldId id="407" r:id="rId39"/>
    <p:sldId id="406" r:id="rId40"/>
    <p:sldId id="409" r:id="rId41"/>
    <p:sldId id="410" r:id="rId42"/>
    <p:sldId id="411" r:id="rId43"/>
    <p:sldId id="412" r:id="rId44"/>
    <p:sldId id="413" r:id="rId45"/>
    <p:sldId id="423" r:id="rId46"/>
    <p:sldId id="346" r:id="rId47"/>
    <p:sldId id="351" r:id="rId48"/>
  </p:sldIdLst>
  <p:sldSz cx="17340263" cy="9753600"/>
  <p:notesSz cx="7010400" cy="92964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A5A5A5"/>
        </a:solidFill>
        <a:effectLst/>
        <a:uFillTx/>
        <a:latin typeface="Open Sans Regular"/>
        <a:ea typeface="Open Sans Regular"/>
        <a:cs typeface="Open Sans Regular"/>
        <a:sym typeface="Open Sans Regular"/>
      </a:defRPr>
    </a:lvl1pPr>
    <a:lvl2pPr marL="0" marR="0" indent="0" algn="ctr" defTabSz="584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A5A5A5"/>
        </a:solidFill>
        <a:effectLst/>
        <a:uFillTx/>
        <a:latin typeface="Open Sans Regular"/>
        <a:ea typeface="Open Sans Regular"/>
        <a:cs typeface="Open Sans Regular"/>
        <a:sym typeface="Open Sans Regular"/>
      </a:defRPr>
    </a:lvl2pPr>
    <a:lvl3pPr marL="0" marR="0" indent="0" algn="ctr" defTabSz="584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A5A5A5"/>
        </a:solidFill>
        <a:effectLst/>
        <a:uFillTx/>
        <a:latin typeface="Open Sans Regular"/>
        <a:ea typeface="Open Sans Regular"/>
        <a:cs typeface="Open Sans Regular"/>
        <a:sym typeface="Open Sans Regular"/>
      </a:defRPr>
    </a:lvl3pPr>
    <a:lvl4pPr marL="0" marR="0" indent="0" algn="ctr" defTabSz="584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A5A5A5"/>
        </a:solidFill>
        <a:effectLst/>
        <a:uFillTx/>
        <a:latin typeface="Open Sans Regular"/>
        <a:ea typeface="Open Sans Regular"/>
        <a:cs typeface="Open Sans Regular"/>
        <a:sym typeface="Open Sans Regular"/>
      </a:defRPr>
    </a:lvl4pPr>
    <a:lvl5pPr marL="0" marR="0" indent="0" algn="ctr" defTabSz="584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A5A5A5"/>
        </a:solidFill>
        <a:effectLst/>
        <a:uFillTx/>
        <a:latin typeface="Open Sans Regular"/>
        <a:ea typeface="Open Sans Regular"/>
        <a:cs typeface="Open Sans Regular"/>
        <a:sym typeface="Open Sans Regular"/>
      </a:defRPr>
    </a:lvl5pPr>
    <a:lvl6pPr marL="0" marR="0" indent="0" algn="ctr" defTabSz="584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A5A5A5"/>
        </a:solidFill>
        <a:effectLst/>
        <a:uFillTx/>
        <a:latin typeface="Open Sans Regular"/>
        <a:ea typeface="Open Sans Regular"/>
        <a:cs typeface="Open Sans Regular"/>
        <a:sym typeface="Open Sans Regular"/>
      </a:defRPr>
    </a:lvl6pPr>
    <a:lvl7pPr marL="0" marR="0" indent="0" algn="ctr" defTabSz="584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A5A5A5"/>
        </a:solidFill>
        <a:effectLst/>
        <a:uFillTx/>
        <a:latin typeface="Open Sans Regular"/>
        <a:ea typeface="Open Sans Regular"/>
        <a:cs typeface="Open Sans Regular"/>
        <a:sym typeface="Open Sans Regular"/>
      </a:defRPr>
    </a:lvl7pPr>
    <a:lvl8pPr marL="0" marR="0" indent="0" algn="ctr" defTabSz="584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A5A5A5"/>
        </a:solidFill>
        <a:effectLst/>
        <a:uFillTx/>
        <a:latin typeface="Open Sans Regular"/>
        <a:ea typeface="Open Sans Regular"/>
        <a:cs typeface="Open Sans Regular"/>
        <a:sym typeface="Open Sans Regular"/>
      </a:defRPr>
    </a:lvl8pPr>
    <a:lvl9pPr marL="0" marR="0" indent="0" algn="ctr" defTabSz="584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A5A5A5"/>
        </a:solidFill>
        <a:effectLst/>
        <a:uFillTx/>
        <a:latin typeface="Open Sans Regular"/>
        <a:ea typeface="Open Sans Regular"/>
        <a:cs typeface="Open Sans Regular"/>
        <a:sym typeface="Open Sans Regular"/>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enny Claydon" initials="JC" lastIdx="2" clrIdx="0">
    <p:extLst>
      <p:ext uri="{19B8F6BF-5375-455C-9EA6-DF929625EA0E}">
        <p15:presenceInfo xmlns:p15="http://schemas.microsoft.com/office/powerpoint/2012/main" userId="66d05345f3819d9d"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00B29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6CA11E9-0494-483C-BB51-8E548BA4B0D7}" v="4" dt="2022-11-29T12:38:25.147"/>
  </p1510:revLst>
</p1510:revInfo>
</file>

<file path=ppt/tableStyles.xml><?xml version="1.0" encoding="utf-8"?>
<a:tblStyleLst xmlns:a="http://schemas.openxmlformats.org/drawingml/2006/main" def="{5940675A-B579-460E-94D1-54222C63F5DA}">
  <a:tblStyle styleId="{4C3C2611-4C71-4FC5-86AE-919BDF0F9419}" styleName="">
    <a:tblBg/>
    <a:wholeTbl>
      <a:tcTxStyle b="off" i="off">
        <a:font>
          <a:latin typeface="Open Sans Regular"/>
          <a:ea typeface="Open Sans Regular"/>
          <a:cs typeface="Open Sans Regular"/>
        </a:font>
        <a:srgbClr val="A5A5A5"/>
      </a:tcTxStyle>
      <a:tcStyle>
        <a:tcBdr>
          <a:left>
            <a:ln w="12700" cap="flat">
              <a:solidFill>
                <a:srgbClr val="00A585"/>
              </a:solidFill>
              <a:prstDash val="solid"/>
              <a:round/>
            </a:ln>
          </a:left>
          <a:right>
            <a:ln w="12700" cap="flat">
              <a:solidFill>
                <a:srgbClr val="00A585"/>
              </a:solidFill>
              <a:prstDash val="solid"/>
              <a:round/>
            </a:ln>
          </a:right>
          <a:top>
            <a:ln w="12700" cap="flat">
              <a:solidFill>
                <a:srgbClr val="00A585"/>
              </a:solidFill>
              <a:prstDash val="solid"/>
              <a:round/>
            </a:ln>
          </a:top>
          <a:bottom>
            <a:ln w="12700" cap="flat">
              <a:solidFill>
                <a:srgbClr val="00A585"/>
              </a:solidFill>
              <a:prstDash val="solid"/>
              <a:round/>
            </a:ln>
          </a:bottom>
          <a:insideH>
            <a:ln w="12700" cap="flat">
              <a:solidFill>
                <a:srgbClr val="00A585"/>
              </a:solidFill>
              <a:prstDash val="solid"/>
              <a:round/>
            </a:ln>
          </a:insideH>
          <a:insideV>
            <a:ln w="12700" cap="flat">
              <a:solidFill>
                <a:srgbClr val="00A585"/>
              </a:solidFill>
              <a:prstDash val="solid"/>
              <a:round/>
            </a:ln>
          </a:insideV>
        </a:tcBdr>
        <a:fill>
          <a:solidFill>
            <a:srgbClr val="CAD2E8"/>
          </a:solidFill>
        </a:fill>
      </a:tcStyle>
    </a:wholeTbl>
    <a:band2H>
      <a:tcTxStyle/>
      <a:tcStyle>
        <a:tcBdr/>
        <a:fill>
          <a:solidFill>
            <a:srgbClr val="E6EAF4"/>
          </a:solidFill>
        </a:fill>
      </a:tcStyle>
    </a:band2H>
    <a:firstCol>
      <a:tcTxStyle b="on" i="off">
        <a:font>
          <a:latin typeface="Open Sans Regular"/>
          <a:ea typeface="Open Sans Regular"/>
          <a:cs typeface="Open Sans Regular"/>
        </a:font>
        <a:srgbClr val="00A585"/>
      </a:tcTxStyle>
      <a:tcStyle>
        <a:tcBdr>
          <a:left>
            <a:ln w="12700" cap="flat">
              <a:solidFill>
                <a:srgbClr val="00A585"/>
              </a:solidFill>
              <a:prstDash val="solid"/>
              <a:round/>
            </a:ln>
          </a:left>
          <a:right>
            <a:ln w="12700" cap="flat">
              <a:solidFill>
                <a:srgbClr val="00A585"/>
              </a:solidFill>
              <a:prstDash val="solid"/>
              <a:round/>
            </a:ln>
          </a:right>
          <a:top>
            <a:ln w="12700" cap="flat">
              <a:solidFill>
                <a:srgbClr val="00A585"/>
              </a:solidFill>
              <a:prstDash val="solid"/>
              <a:round/>
            </a:ln>
          </a:top>
          <a:bottom>
            <a:ln w="12700" cap="flat">
              <a:solidFill>
                <a:srgbClr val="00A585"/>
              </a:solidFill>
              <a:prstDash val="solid"/>
              <a:round/>
            </a:ln>
          </a:bottom>
          <a:insideH>
            <a:ln w="12700" cap="flat">
              <a:solidFill>
                <a:srgbClr val="00A585"/>
              </a:solidFill>
              <a:prstDash val="solid"/>
              <a:round/>
            </a:ln>
          </a:insideH>
          <a:insideV>
            <a:ln w="12700" cap="flat">
              <a:solidFill>
                <a:srgbClr val="00A585"/>
              </a:solidFill>
              <a:prstDash val="solid"/>
              <a:round/>
            </a:ln>
          </a:insideV>
        </a:tcBdr>
        <a:fill>
          <a:solidFill>
            <a:schemeClr val="accent1"/>
          </a:solidFill>
        </a:fill>
      </a:tcStyle>
    </a:firstCol>
    <a:lastRow>
      <a:tcTxStyle b="on" i="off">
        <a:font>
          <a:latin typeface="Open Sans Regular"/>
          <a:ea typeface="Open Sans Regular"/>
          <a:cs typeface="Open Sans Regular"/>
        </a:font>
        <a:srgbClr val="00A585"/>
      </a:tcTxStyle>
      <a:tcStyle>
        <a:tcBdr>
          <a:left>
            <a:ln w="12700" cap="flat">
              <a:solidFill>
                <a:srgbClr val="00A585"/>
              </a:solidFill>
              <a:prstDash val="solid"/>
              <a:round/>
            </a:ln>
          </a:left>
          <a:right>
            <a:ln w="12700" cap="flat">
              <a:solidFill>
                <a:srgbClr val="00A585"/>
              </a:solidFill>
              <a:prstDash val="solid"/>
              <a:round/>
            </a:ln>
          </a:right>
          <a:top>
            <a:ln w="38100" cap="flat">
              <a:solidFill>
                <a:srgbClr val="00A585"/>
              </a:solidFill>
              <a:prstDash val="solid"/>
              <a:round/>
            </a:ln>
          </a:top>
          <a:bottom>
            <a:ln w="12700" cap="flat">
              <a:solidFill>
                <a:srgbClr val="00A585"/>
              </a:solidFill>
              <a:prstDash val="solid"/>
              <a:round/>
            </a:ln>
          </a:bottom>
          <a:insideH>
            <a:ln w="12700" cap="flat">
              <a:solidFill>
                <a:srgbClr val="00A585"/>
              </a:solidFill>
              <a:prstDash val="solid"/>
              <a:round/>
            </a:ln>
          </a:insideH>
          <a:insideV>
            <a:ln w="12700" cap="flat">
              <a:solidFill>
                <a:srgbClr val="00A585"/>
              </a:solidFill>
              <a:prstDash val="solid"/>
              <a:round/>
            </a:ln>
          </a:insideV>
        </a:tcBdr>
        <a:fill>
          <a:solidFill>
            <a:schemeClr val="accent1"/>
          </a:solidFill>
        </a:fill>
      </a:tcStyle>
    </a:lastRow>
    <a:firstRow>
      <a:tcTxStyle b="on" i="off">
        <a:font>
          <a:latin typeface="Open Sans Regular"/>
          <a:ea typeface="Open Sans Regular"/>
          <a:cs typeface="Open Sans Regular"/>
        </a:font>
        <a:srgbClr val="00A585"/>
      </a:tcTxStyle>
      <a:tcStyle>
        <a:tcBdr>
          <a:left>
            <a:ln w="12700" cap="flat">
              <a:solidFill>
                <a:srgbClr val="00A585"/>
              </a:solidFill>
              <a:prstDash val="solid"/>
              <a:round/>
            </a:ln>
          </a:left>
          <a:right>
            <a:ln w="12700" cap="flat">
              <a:solidFill>
                <a:srgbClr val="00A585"/>
              </a:solidFill>
              <a:prstDash val="solid"/>
              <a:round/>
            </a:ln>
          </a:right>
          <a:top>
            <a:ln w="12700" cap="flat">
              <a:solidFill>
                <a:srgbClr val="00A585"/>
              </a:solidFill>
              <a:prstDash val="solid"/>
              <a:round/>
            </a:ln>
          </a:top>
          <a:bottom>
            <a:ln w="38100" cap="flat">
              <a:solidFill>
                <a:srgbClr val="00A585"/>
              </a:solidFill>
              <a:prstDash val="solid"/>
              <a:round/>
            </a:ln>
          </a:bottom>
          <a:insideH>
            <a:ln w="12700" cap="flat">
              <a:solidFill>
                <a:srgbClr val="00A585"/>
              </a:solidFill>
              <a:prstDash val="solid"/>
              <a:round/>
            </a:ln>
          </a:insideH>
          <a:insideV>
            <a:ln w="12700" cap="flat">
              <a:solidFill>
                <a:srgbClr val="00A585"/>
              </a:solidFill>
              <a:prstDash val="solid"/>
              <a:round/>
            </a:ln>
          </a:insideV>
        </a:tcBdr>
        <a:fill>
          <a:solidFill>
            <a:schemeClr val="accent1"/>
          </a:solidFill>
        </a:fill>
      </a:tcStyle>
    </a:firstRow>
  </a:tblStyle>
  <a:tblStyle styleId="{C7B018BB-80A7-4F77-B60F-C8B233D01FF8}" styleName="">
    <a:tblBg/>
    <a:wholeTbl>
      <a:tcTxStyle b="off" i="off">
        <a:font>
          <a:latin typeface="Open Sans Regular"/>
          <a:ea typeface="Open Sans Regular"/>
          <a:cs typeface="Open Sans Regular"/>
        </a:font>
        <a:srgbClr val="A5A5A5"/>
      </a:tcTxStyle>
      <a:tcStyle>
        <a:tcBdr>
          <a:left>
            <a:ln w="12700" cap="flat">
              <a:solidFill>
                <a:srgbClr val="00A585"/>
              </a:solidFill>
              <a:prstDash val="solid"/>
              <a:round/>
            </a:ln>
          </a:left>
          <a:right>
            <a:ln w="12700" cap="flat">
              <a:solidFill>
                <a:srgbClr val="00A585"/>
              </a:solidFill>
              <a:prstDash val="solid"/>
              <a:round/>
            </a:ln>
          </a:right>
          <a:top>
            <a:ln w="12700" cap="flat">
              <a:solidFill>
                <a:srgbClr val="00A585"/>
              </a:solidFill>
              <a:prstDash val="solid"/>
              <a:round/>
            </a:ln>
          </a:top>
          <a:bottom>
            <a:ln w="12700" cap="flat">
              <a:solidFill>
                <a:srgbClr val="00A585"/>
              </a:solidFill>
              <a:prstDash val="solid"/>
              <a:round/>
            </a:ln>
          </a:bottom>
          <a:insideH>
            <a:ln w="12700" cap="flat">
              <a:solidFill>
                <a:srgbClr val="00A585"/>
              </a:solidFill>
              <a:prstDash val="solid"/>
              <a:round/>
            </a:ln>
          </a:insideH>
          <a:insideV>
            <a:ln w="12700" cap="flat">
              <a:solidFill>
                <a:srgbClr val="00A585"/>
              </a:solidFill>
              <a:prstDash val="solid"/>
              <a:round/>
            </a:ln>
          </a:insideV>
        </a:tcBdr>
        <a:fill>
          <a:solidFill>
            <a:srgbClr val="F2E7CB"/>
          </a:solidFill>
        </a:fill>
      </a:tcStyle>
    </a:wholeTbl>
    <a:band2H>
      <a:tcTxStyle/>
      <a:tcStyle>
        <a:tcBdr/>
        <a:fill>
          <a:solidFill>
            <a:srgbClr val="F8F4E7"/>
          </a:solidFill>
        </a:fill>
      </a:tcStyle>
    </a:band2H>
    <a:firstCol>
      <a:tcTxStyle b="on" i="off">
        <a:font>
          <a:latin typeface="Open Sans Regular"/>
          <a:ea typeface="Open Sans Regular"/>
          <a:cs typeface="Open Sans Regular"/>
        </a:font>
        <a:srgbClr val="00A585"/>
      </a:tcTxStyle>
      <a:tcStyle>
        <a:tcBdr>
          <a:left>
            <a:ln w="12700" cap="flat">
              <a:solidFill>
                <a:srgbClr val="00A585"/>
              </a:solidFill>
              <a:prstDash val="solid"/>
              <a:round/>
            </a:ln>
          </a:left>
          <a:right>
            <a:ln w="12700" cap="flat">
              <a:solidFill>
                <a:srgbClr val="00A585"/>
              </a:solidFill>
              <a:prstDash val="solid"/>
              <a:round/>
            </a:ln>
          </a:right>
          <a:top>
            <a:ln w="12700" cap="flat">
              <a:solidFill>
                <a:srgbClr val="00A585"/>
              </a:solidFill>
              <a:prstDash val="solid"/>
              <a:round/>
            </a:ln>
          </a:top>
          <a:bottom>
            <a:ln w="12700" cap="flat">
              <a:solidFill>
                <a:srgbClr val="00A585"/>
              </a:solidFill>
              <a:prstDash val="solid"/>
              <a:round/>
            </a:ln>
          </a:bottom>
          <a:insideH>
            <a:ln w="12700" cap="flat">
              <a:solidFill>
                <a:srgbClr val="00A585"/>
              </a:solidFill>
              <a:prstDash val="solid"/>
              <a:round/>
            </a:ln>
          </a:insideH>
          <a:insideV>
            <a:ln w="12700" cap="flat">
              <a:solidFill>
                <a:srgbClr val="00A585"/>
              </a:solidFill>
              <a:prstDash val="solid"/>
              <a:round/>
            </a:ln>
          </a:insideV>
        </a:tcBdr>
        <a:fill>
          <a:solidFill>
            <a:schemeClr val="accent3"/>
          </a:solidFill>
        </a:fill>
      </a:tcStyle>
    </a:firstCol>
    <a:lastRow>
      <a:tcTxStyle b="on" i="off">
        <a:font>
          <a:latin typeface="Open Sans Regular"/>
          <a:ea typeface="Open Sans Regular"/>
          <a:cs typeface="Open Sans Regular"/>
        </a:font>
        <a:srgbClr val="00A585"/>
      </a:tcTxStyle>
      <a:tcStyle>
        <a:tcBdr>
          <a:left>
            <a:ln w="12700" cap="flat">
              <a:solidFill>
                <a:srgbClr val="00A585"/>
              </a:solidFill>
              <a:prstDash val="solid"/>
              <a:round/>
            </a:ln>
          </a:left>
          <a:right>
            <a:ln w="12700" cap="flat">
              <a:solidFill>
                <a:srgbClr val="00A585"/>
              </a:solidFill>
              <a:prstDash val="solid"/>
              <a:round/>
            </a:ln>
          </a:right>
          <a:top>
            <a:ln w="38100" cap="flat">
              <a:solidFill>
                <a:srgbClr val="00A585"/>
              </a:solidFill>
              <a:prstDash val="solid"/>
              <a:round/>
            </a:ln>
          </a:top>
          <a:bottom>
            <a:ln w="12700" cap="flat">
              <a:solidFill>
                <a:srgbClr val="00A585"/>
              </a:solidFill>
              <a:prstDash val="solid"/>
              <a:round/>
            </a:ln>
          </a:bottom>
          <a:insideH>
            <a:ln w="12700" cap="flat">
              <a:solidFill>
                <a:srgbClr val="00A585"/>
              </a:solidFill>
              <a:prstDash val="solid"/>
              <a:round/>
            </a:ln>
          </a:insideH>
          <a:insideV>
            <a:ln w="12700" cap="flat">
              <a:solidFill>
                <a:srgbClr val="00A585"/>
              </a:solidFill>
              <a:prstDash val="solid"/>
              <a:round/>
            </a:ln>
          </a:insideV>
        </a:tcBdr>
        <a:fill>
          <a:solidFill>
            <a:schemeClr val="accent3"/>
          </a:solidFill>
        </a:fill>
      </a:tcStyle>
    </a:lastRow>
    <a:firstRow>
      <a:tcTxStyle b="on" i="off">
        <a:font>
          <a:latin typeface="Open Sans Regular"/>
          <a:ea typeface="Open Sans Regular"/>
          <a:cs typeface="Open Sans Regular"/>
        </a:font>
        <a:srgbClr val="00A585"/>
      </a:tcTxStyle>
      <a:tcStyle>
        <a:tcBdr>
          <a:left>
            <a:ln w="12700" cap="flat">
              <a:solidFill>
                <a:srgbClr val="00A585"/>
              </a:solidFill>
              <a:prstDash val="solid"/>
              <a:round/>
            </a:ln>
          </a:left>
          <a:right>
            <a:ln w="12700" cap="flat">
              <a:solidFill>
                <a:srgbClr val="00A585"/>
              </a:solidFill>
              <a:prstDash val="solid"/>
              <a:round/>
            </a:ln>
          </a:right>
          <a:top>
            <a:ln w="12700" cap="flat">
              <a:solidFill>
                <a:srgbClr val="00A585"/>
              </a:solidFill>
              <a:prstDash val="solid"/>
              <a:round/>
            </a:ln>
          </a:top>
          <a:bottom>
            <a:ln w="38100" cap="flat">
              <a:solidFill>
                <a:srgbClr val="00A585"/>
              </a:solidFill>
              <a:prstDash val="solid"/>
              <a:round/>
            </a:ln>
          </a:bottom>
          <a:insideH>
            <a:ln w="12700" cap="flat">
              <a:solidFill>
                <a:srgbClr val="00A585"/>
              </a:solidFill>
              <a:prstDash val="solid"/>
              <a:round/>
            </a:ln>
          </a:insideH>
          <a:insideV>
            <a:ln w="12700" cap="flat">
              <a:solidFill>
                <a:srgbClr val="00A585"/>
              </a:solidFill>
              <a:prstDash val="solid"/>
              <a:round/>
            </a:ln>
          </a:insideV>
        </a:tcBdr>
        <a:fill>
          <a:solidFill>
            <a:schemeClr val="accent3"/>
          </a:solidFill>
        </a:fill>
      </a:tcStyle>
    </a:firstRow>
  </a:tblStyle>
  <a:tblStyle styleId="{EEE7283C-3CF3-47DC-8721-378D4A62B228}" styleName="">
    <a:tblBg/>
    <a:wholeTbl>
      <a:tcTxStyle b="off" i="off">
        <a:font>
          <a:latin typeface="Open Sans Regular"/>
          <a:ea typeface="Open Sans Regular"/>
          <a:cs typeface="Open Sans Regular"/>
        </a:font>
        <a:srgbClr val="A5A5A5"/>
      </a:tcTxStyle>
      <a:tcStyle>
        <a:tcBdr>
          <a:left>
            <a:ln w="12700" cap="flat">
              <a:solidFill>
                <a:srgbClr val="00A585"/>
              </a:solidFill>
              <a:prstDash val="solid"/>
              <a:round/>
            </a:ln>
          </a:left>
          <a:right>
            <a:ln w="12700" cap="flat">
              <a:solidFill>
                <a:srgbClr val="00A585"/>
              </a:solidFill>
              <a:prstDash val="solid"/>
              <a:round/>
            </a:ln>
          </a:right>
          <a:top>
            <a:ln w="12700" cap="flat">
              <a:solidFill>
                <a:srgbClr val="00A585"/>
              </a:solidFill>
              <a:prstDash val="solid"/>
              <a:round/>
            </a:ln>
          </a:top>
          <a:bottom>
            <a:ln w="12700" cap="flat">
              <a:solidFill>
                <a:srgbClr val="00A585"/>
              </a:solidFill>
              <a:prstDash val="solid"/>
              <a:round/>
            </a:ln>
          </a:bottom>
          <a:insideH>
            <a:ln w="12700" cap="flat">
              <a:solidFill>
                <a:srgbClr val="00A585"/>
              </a:solidFill>
              <a:prstDash val="solid"/>
              <a:round/>
            </a:ln>
          </a:insideH>
          <a:insideV>
            <a:ln w="12700" cap="flat">
              <a:solidFill>
                <a:srgbClr val="00A585"/>
              </a:solidFill>
              <a:prstDash val="solid"/>
              <a:round/>
            </a:ln>
          </a:insideV>
        </a:tcBdr>
        <a:fill>
          <a:solidFill>
            <a:srgbClr val="D5CDDE"/>
          </a:solidFill>
        </a:fill>
      </a:tcStyle>
    </a:wholeTbl>
    <a:band2H>
      <a:tcTxStyle/>
      <a:tcStyle>
        <a:tcBdr/>
        <a:fill>
          <a:solidFill>
            <a:srgbClr val="EBE8EF"/>
          </a:solidFill>
        </a:fill>
      </a:tcStyle>
    </a:band2H>
    <a:firstCol>
      <a:tcTxStyle b="on" i="off">
        <a:font>
          <a:latin typeface="Open Sans Regular"/>
          <a:ea typeface="Open Sans Regular"/>
          <a:cs typeface="Open Sans Regular"/>
        </a:font>
        <a:srgbClr val="00A585"/>
      </a:tcTxStyle>
      <a:tcStyle>
        <a:tcBdr>
          <a:left>
            <a:ln w="12700" cap="flat">
              <a:solidFill>
                <a:srgbClr val="00A585"/>
              </a:solidFill>
              <a:prstDash val="solid"/>
              <a:round/>
            </a:ln>
          </a:left>
          <a:right>
            <a:ln w="12700" cap="flat">
              <a:solidFill>
                <a:srgbClr val="00A585"/>
              </a:solidFill>
              <a:prstDash val="solid"/>
              <a:round/>
            </a:ln>
          </a:right>
          <a:top>
            <a:ln w="12700" cap="flat">
              <a:solidFill>
                <a:srgbClr val="00A585"/>
              </a:solidFill>
              <a:prstDash val="solid"/>
              <a:round/>
            </a:ln>
          </a:top>
          <a:bottom>
            <a:ln w="12700" cap="flat">
              <a:solidFill>
                <a:srgbClr val="00A585"/>
              </a:solidFill>
              <a:prstDash val="solid"/>
              <a:round/>
            </a:ln>
          </a:bottom>
          <a:insideH>
            <a:ln w="12700" cap="flat">
              <a:solidFill>
                <a:srgbClr val="00A585"/>
              </a:solidFill>
              <a:prstDash val="solid"/>
              <a:round/>
            </a:ln>
          </a:insideH>
          <a:insideV>
            <a:ln w="12700" cap="flat">
              <a:solidFill>
                <a:srgbClr val="00A585"/>
              </a:solidFill>
              <a:prstDash val="solid"/>
              <a:round/>
            </a:ln>
          </a:insideV>
        </a:tcBdr>
        <a:fill>
          <a:solidFill>
            <a:schemeClr val="accent6"/>
          </a:solidFill>
        </a:fill>
      </a:tcStyle>
    </a:firstCol>
    <a:lastRow>
      <a:tcTxStyle b="on" i="off">
        <a:font>
          <a:latin typeface="Open Sans Regular"/>
          <a:ea typeface="Open Sans Regular"/>
          <a:cs typeface="Open Sans Regular"/>
        </a:font>
        <a:srgbClr val="00A585"/>
      </a:tcTxStyle>
      <a:tcStyle>
        <a:tcBdr>
          <a:left>
            <a:ln w="12700" cap="flat">
              <a:solidFill>
                <a:srgbClr val="00A585"/>
              </a:solidFill>
              <a:prstDash val="solid"/>
              <a:round/>
            </a:ln>
          </a:left>
          <a:right>
            <a:ln w="12700" cap="flat">
              <a:solidFill>
                <a:srgbClr val="00A585"/>
              </a:solidFill>
              <a:prstDash val="solid"/>
              <a:round/>
            </a:ln>
          </a:right>
          <a:top>
            <a:ln w="38100" cap="flat">
              <a:solidFill>
                <a:srgbClr val="00A585"/>
              </a:solidFill>
              <a:prstDash val="solid"/>
              <a:round/>
            </a:ln>
          </a:top>
          <a:bottom>
            <a:ln w="12700" cap="flat">
              <a:solidFill>
                <a:srgbClr val="00A585"/>
              </a:solidFill>
              <a:prstDash val="solid"/>
              <a:round/>
            </a:ln>
          </a:bottom>
          <a:insideH>
            <a:ln w="12700" cap="flat">
              <a:solidFill>
                <a:srgbClr val="00A585"/>
              </a:solidFill>
              <a:prstDash val="solid"/>
              <a:round/>
            </a:ln>
          </a:insideH>
          <a:insideV>
            <a:ln w="12700" cap="flat">
              <a:solidFill>
                <a:srgbClr val="00A585"/>
              </a:solidFill>
              <a:prstDash val="solid"/>
              <a:round/>
            </a:ln>
          </a:insideV>
        </a:tcBdr>
        <a:fill>
          <a:solidFill>
            <a:schemeClr val="accent6"/>
          </a:solidFill>
        </a:fill>
      </a:tcStyle>
    </a:lastRow>
    <a:firstRow>
      <a:tcTxStyle b="on" i="off">
        <a:font>
          <a:latin typeface="Open Sans Regular"/>
          <a:ea typeface="Open Sans Regular"/>
          <a:cs typeface="Open Sans Regular"/>
        </a:font>
        <a:srgbClr val="00A585"/>
      </a:tcTxStyle>
      <a:tcStyle>
        <a:tcBdr>
          <a:left>
            <a:ln w="12700" cap="flat">
              <a:solidFill>
                <a:srgbClr val="00A585"/>
              </a:solidFill>
              <a:prstDash val="solid"/>
              <a:round/>
            </a:ln>
          </a:left>
          <a:right>
            <a:ln w="12700" cap="flat">
              <a:solidFill>
                <a:srgbClr val="00A585"/>
              </a:solidFill>
              <a:prstDash val="solid"/>
              <a:round/>
            </a:ln>
          </a:right>
          <a:top>
            <a:ln w="12700" cap="flat">
              <a:solidFill>
                <a:srgbClr val="00A585"/>
              </a:solidFill>
              <a:prstDash val="solid"/>
              <a:round/>
            </a:ln>
          </a:top>
          <a:bottom>
            <a:ln w="38100" cap="flat">
              <a:solidFill>
                <a:srgbClr val="00A585"/>
              </a:solidFill>
              <a:prstDash val="solid"/>
              <a:round/>
            </a:ln>
          </a:bottom>
          <a:insideH>
            <a:ln w="12700" cap="flat">
              <a:solidFill>
                <a:srgbClr val="00A585"/>
              </a:solidFill>
              <a:prstDash val="solid"/>
              <a:round/>
            </a:ln>
          </a:insideH>
          <a:insideV>
            <a:ln w="12700" cap="flat">
              <a:solidFill>
                <a:srgbClr val="00A585"/>
              </a:solidFill>
              <a:prstDash val="solid"/>
              <a:round/>
            </a:ln>
          </a:insideV>
        </a:tcBdr>
        <a:fill>
          <a:solidFill>
            <a:schemeClr val="accent6"/>
          </a:solidFill>
        </a:fill>
      </a:tcStyle>
    </a:firstRow>
  </a:tblStyle>
  <a:tblStyle styleId="{CF821DB8-F4EB-4A41-A1BA-3FCAFE7338EE}" styleName="">
    <a:tblBg/>
    <a:wholeTbl>
      <a:tcTxStyle b="off" i="off">
        <a:font>
          <a:latin typeface="Open Sans Regular"/>
          <a:ea typeface="Open Sans Regular"/>
          <a:cs typeface="Open Sans Regular"/>
        </a:font>
        <a:srgbClr val="A5A5A5"/>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0F0F0"/>
          </a:solidFill>
        </a:fill>
      </a:tcStyle>
    </a:wholeTbl>
    <a:band2H>
      <a:tcTxStyle/>
      <a:tcStyle>
        <a:tcBdr/>
        <a:fill>
          <a:solidFill>
            <a:srgbClr val="00A585"/>
          </a:solidFill>
        </a:fill>
      </a:tcStyle>
    </a:band2H>
    <a:firstCol>
      <a:tcTxStyle b="on" i="off">
        <a:font>
          <a:latin typeface="Open Sans Regular"/>
          <a:ea typeface="Open Sans Regular"/>
          <a:cs typeface="Open Sans Regular"/>
        </a:font>
        <a:srgbClr val="00A585"/>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
          <a:latin typeface="Open Sans Regular"/>
          <a:ea typeface="Open Sans Regular"/>
          <a:cs typeface="Open Sans Regular"/>
        </a:font>
        <a:srgbClr val="A5A5A5"/>
      </a:tcTxStyle>
      <a:tcStyle>
        <a:tcBdr>
          <a:left>
            <a:ln w="12700" cap="flat">
              <a:noFill/>
              <a:miter lim="400000"/>
            </a:ln>
          </a:left>
          <a:right>
            <a:ln w="12700" cap="flat">
              <a:noFill/>
              <a:miter lim="400000"/>
            </a:ln>
          </a:right>
          <a:top>
            <a:ln w="50800" cap="flat">
              <a:solidFill>
                <a:srgbClr val="A5A5A5"/>
              </a:solidFill>
              <a:prstDash val="solid"/>
              <a:round/>
            </a:ln>
          </a:top>
          <a:bottom>
            <a:ln w="25400" cap="flat">
              <a:solidFill>
                <a:srgbClr val="A5A5A5"/>
              </a:solidFill>
              <a:prstDash val="solid"/>
              <a:round/>
            </a:ln>
          </a:bottom>
          <a:insideH>
            <a:ln w="12700" cap="flat">
              <a:noFill/>
              <a:miter lim="400000"/>
            </a:ln>
          </a:insideH>
          <a:insideV>
            <a:ln w="12700" cap="flat">
              <a:noFill/>
              <a:miter lim="400000"/>
            </a:ln>
          </a:insideV>
        </a:tcBdr>
        <a:fill>
          <a:solidFill>
            <a:srgbClr val="00A585"/>
          </a:solidFill>
        </a:fill>
      </a:tcStyle>
    </a:lastRow>
    <a:firstRow>
      <a:tcTxStyle b="on" i="off">
        <a:font>
          <a:latin typeface="Open Sans Regular"/>
          <a:ea typeface="Open Sans Regular"/>
          <a:cs typeface="Open Sans Regular"/>
        </a:font>
        <a:srgbClr val="00A585"/>
      </a:tcTxStyle>
      <a:tcStyle>
        <a:tcBdr>
          <a:left>
            <a:ln w="12700" cap="flat">
              <a:noFill/>
              <a:miter lim="400000"/>
            </a:ln>
          </a:left>
          <a:right>
            <a:ln w="12700" cap="flat">
              <a:noFill/>
              <a:miter lim="400000"/>
            </a:ln>
          </a:right>
          <a:top>
            <a:ln w="25400" cap="flat">
              <a:solidFill>
                <a:srgbClr val="A5A5A5"/>
              </a:solidFill>
              <a:prstDash val="solid"/>
              <a:round/>
            </a:ln>
          </a:top>
          <a:bottom>
            <a:ln w="25400" cap="flat">
              <a:solidFill>
                <a:srgbClr val="A5A5A5"/>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
          <a:latin typeface="Open Sans Regular"/>
          <a:ea typeface="Open Sans Regular"/>
          <a:cs typeface="Open Sans Regular"/>
        </a:font>
        <a:srgbClr val="A5A5A5"/>
      </a:tcTxStyle>
      <a:tcStyle>
        <a:tcBdr>
          <a:left>
            <a:ln w="12700" cap="flat">
              <a:solidFill>
                <a:srgbClr val="00A585"/>
              </a:solidFill>
              <a:prstDash val="solid"/>
              <a:round/>
            </a:ln>
          </a:left>
          <a:right>
            <a:ln w="12700" cap="flat">
              <a:solidFill>
                <a:srgbClr val="00A585"/>
              </a:solidFill>
              <a:prstDash val="solid"/>
              <a:round/>
            </a:ln>
          </a:right>
          <a:top>
            <a:ln w="12700" cap="flat">
              <a:solidFill>
                <a:srgbClr val="00A585"/>
              </a:solidFill>
              <a:prstDash val="solid"/>
              <a:round/>
            </a:ln>
          </a:top>
          <a:bottom>
            <a:ln w="12700" cap="flat">
              <a:solidFill>
                <a:srgbClr val="00A585"/>
              </a:solidFill>
              <a:prstDash val="solid"/>
              <a:round/>
            </a:ln>
          </a:bottom>
          <a:insideH>
            <a:ln w="12700" cap="flat">
              <a:solidFill>
                <a:srgbClr val="00A585"/>
              </a:solidFill>
              <a:prstDash val="solid"/>
              <a:round/>
            </a:ln>
          </a:insideH>
          <a:insideV>
            <a:ln w="12700" cap="flat">
              <a:solidFill>
                <a:srgbClr val="00A585"/>
              </a:solidFill>
              <a:prstDash val="solid"/>
              <a:round/>
            </a:ln>
          </a:insideV>
        </a:tcBdr>
        <a:fill>
          <a:solidFill>
            <a:srgbClr val="E0E0E0"/>
          </a:solidFill>
        </a:fill>
      </a:tcStyle>
    </a:wholeTbl>
    <a:band2H>
      <a:tcTxStyle/>
      <a:tcStyle>
        <a:tcBdr/>
        <a:fill>
          <a:solidFill>
            <a:srgbClr val="F0F0F0"/>
          </a:solidFill>
        </a:fill>
      </a:tcStyle>
    </a:band2H>
    <a:firstCol>
      <a:tcTxStyle b="on" i="off">
        <a:font>
          <a:latin typeface="Open Sans Regular"/>
          <a:ea typeface="Open Sans Regular"/>
          <a:cs typeface="Open Sans Regular"/>
        </a:font>
        <a:srgbClr val="00A585"/>
      </a:tcTxStyle>
      <a:tcStyle>
        <a:tcBdr>
          <a:left>
            <a:ln w="12700" cap="flat">
              <a:solidFill>
                <a:srgbClr val="00A585"/>
              </a:solidFill>
              <a:prstDash val="solid"/>
              <a:round/>
            </a:ln>
          </a:left>
          <a:right>
            <a:ln w="12700" cap="flat">
              <a:solidFill>
                <a:srgbClr val="00A585"/>
              </a:solidFill>
              <a:prstDash val="solid"/>
              <a:round/>
            </a:ln>
          </a:right>
          <a:top>
            <a:ln w="12700" cap="flat">
              <a:solidFill>
                <a:srgbClr val="00A585"/>
              </a:solidFill>
              <a:prstDash val="solid"/>
              <a:round/>
            </a:ln>
          </a:top>
          <a:bottom>
            <a:ln w="12700" cap="flat">
              <a:solidFill>
                <a:srgbClr val="00A585"/>
              </a:solidFill>
              <a:prstDash val="solid"/>
              <a:round/>
            </a:ln>
          </a:bottom>
          <a:insideH>
            <a:ln w="12700" cap="flat">
              <a:solidFill>
                <a:srgbClr val="00A585"/>
              </a:solidFill>
              <a:prstDash val="solid"/>
              <a:round/>
            </a:ln>
          </a:insideH>
          <a:insideV>
            <a:ln w="12700" cap="flat">
              <a:solidFill>
                <a:srgbClr val="00A585"/>
              </a:solidFill>
              <a:prstDash val="solid"/>
              <a:round/>
            </a:ln>
          </a:insideV>
        </a:tcBdr>
        <a:fill>
          <a:solidFill>
            <a:srgbClr val="A5A5A5"/>
          </a:solidFill>
        </a:fill>
      </a:tcStyle>
    </a:firstCol>
    <a:lastRow>
      <a:tcTxStyle b="on" i="off">
        <a:font>
          <a:latin typeface="Open Sans Regular"/>
          <a:ea typeface="Open Sans Regular"/>
          <a:cs typeface="Open Sans Regular"/>
        </a:font>
        <a:srgbClr val="00A585"/>
      </a:tcTxStyle>
      <a:tcStyle>
        <a:tcBdr>
          <a:left>
            <a:ln w="12700" cap="flat">
              <a:solidFill>
                <a:srgbClr val="00A585"/>
              </a:solidFill>
              <a:prstDash val="solid"/>
              <a:round/>
            </a:ln>
          </a:left>
          <a:right>
            <a:ln w="12700" cap="flat">
              <a:solidFill>
                <a:srgbClr val="00A585"/>
              </a:solidFill>
              <a:prstDash val="solid"/>
              <a:round/>
            </a:ln>
          </a:right>
          <a:top>
            <a:ln w="38100" cap="flat">
              <a:solidFill>
                <a:srgbClr val="00A585"/>
              </a:solidFill>
              <a:prstDash val="solid"/>
              <a:round/>
            </a:ln>
          </a:top>
          <a:bottom>
            <a:ln w="12700" cap="flat">
              <a:solidFill>
                <a:srgbClr val="00A585"/>
              </a:solidFill>
              <a:prstDash val="solid"/>
              <a:round/>
            </a:ln>
          </a:bottom>
          <a:insideH>
            <a:ln w="12700" cap="flat">
              <a:solidFill>
                <a:srgbClr val="00A585"/>
              </a:solidFill>
              <a:prstDash val="solid"/>
              <a:round/>
            </a:ln>
          </a:insideH>
          <a:insideV>
            <a:ln w="12700" cap="flat">
              <a:solidFill>
                <a:srgbClr val="00A585"/>
              </a:solidFill>
              <a:prstDash val="solid"/>
              <a:round/>
            </a:ln>
          </a:insideV>
        </a:tcBdr>
        <a:fill>
          <a:solidFill>
            <a:srgbClr val="A5A5A5"/>
          </a:solidFill>
        </a:fill>
      </a:tcStyle>
    </a:lastRow>
    <a:firstRow>
      <a:tcTxStyle b="on" i="off">
        <a:font>
          <a:latin typeface="Open Sans Regular"/>
          <a:ea typeface="Open Sans Regular"/>
          <a:cs typeface="Open Sans Regular"/>
        </a:font>
        <a:srgbClr val="00A585"/>
      </a:tcTxStyle>
      <a:tcStyle>
        <a:tcBdr>
          <a:left>
            <a:ln w="12700" cap="flat">
              <a:solidFill>
                <a:srgbClr val="00A585"/>
              </a:solidFill>
              <a:prstDash val="solid"/>
              <a:round/>
            </a:ln>
          </a:left>
          <a:right>
            <a:ln w="12700" cap="flat">
              <a:solidFill>
                <a:srgbClr val="00A585"/>
              </a:solidFill>
              <a:prstDash val="solid"/>
              <a:round/>
            </a:ln>
          </a:right>
          <a:top>
            <a:ln w="12700" cap="flat">
              <a:solidFill>
                <a:srgbClr val="00A585"/>
              </a:solidFill>
              <a:prstDash val="solid"/>
              <a:round/>
            </a:ln>
          </a:top>
          <a:bottom>
            <a:ln w="38100" cap="flat">
              <a:solidFill>
                <a:srgbClr val="00A585"/>
              </a:solidFill>
              <a:prstDash val="solid"/>
              <a:round/>
            </a:ln>
          </a:bottom>
          <a:insideH>
            <a:ln w="12700" cap="flat">
              <a:solidFill>
                <a:srgbClr val="00A585"/>
              </a:solidFill>
              <a:prstDash val="solid"/>
              <a:round/>
            </a:ln>
          </a:insideH>
          <a:insideV>
            <a:ln w="12700" cap="flat">
              <a:solidFill>
                <a:srgbClr val="00A585"/>
              </a:solidFill>
              <a:prstDash val="solid"/>
              <a:round/>
            </a:ln>
          </a:insideV>
        </a:tcBdr>
        <a:fill>
          <a:solidFill>
            <a:srgbClr val="A5A5A5"/>
          </a:solidFill>
        </a:fill>
      </a:tcStyle>
    </a:firstRow>
  </a:tblStyle>
  <a:tblStyle styleId="{2708684C-4D16-4618-839F-0558EEFCDFE6}" styleName="">
    <a:tblBg/>
    <a:wholeTbl>
      <a:tcTxStyle b="off" i="off">
        <a:font>
          <a:latin typeface="Open Sans Regular"/>
          <a:ea typeface="Open Sans Regular"/>
          <a:cs typeface="Open Sans Regular"/>
        </a:font>
        <a:srgbClr val="00A585"/>
      </a:tcTxStyle>
      <a:tcStyle>
        <a:tcBdr>
          <a:left>
            <a:ln w="12700" cap="flat">
              <a:solidFill>
                <a:srgbClr val="00A585"/>
              </a:solidFill>
              <a:prstDash val="solid"/>
              <a:round/>
            </a:ln>
          </a:left>
          <a:right>
            <a:ln w="12700" cap="flat">
              <a:solidFill>
                <a:srgbClr val="00A585"/>
              </a:solidFill>
              <a:prstDash val="solid"/>
              <a:round/>
            </a:ln>
          </a:right>
          <a:top>
            <a:ln w="12700" cap="flat">
              <a:solidFill>
                <a:srgbClr val="00A585"/>
              </a:solidFill>
              <a:prstDash val="solid"/>
              <a:round/>
            </a:ln>
          </a:top>
          <a:bottom>
            <a:ln w="12700" cap="flat">
              <a:solidFill>
                <a:srgbClr val="00A585"/>
              </a:solidFill>
              <a:prstDash val="solid"/>
              <a:round/>
            </a:ln>
          </a:bottom>
          <a:insideH>
            <a:ln w="12700" cap="flat">
              <a:solidFill>
                <a:srgbClr val="00A585"/>
              </a:solidFill>
              <a:prstDash val="solid"/>
              <a:round/>
            </a:ln>
          </a:insideH>
          <a:insideV>
            <a:ln w="12700" cap="flat">
              <a:solidFill>
                <a:srgbClr val="00A585"/>
              </a:solidFill>
              <a:prstDash val="solid"/>
              <a:round/>
            </a:ln>
          </a:insideV>
        </a:tcBdr>
        <a:fill>
          <a:solidFill>
            <a:srgbClr val="00A585">
              <a:alpha val="20000"/>
            </a:srgbClr>
          </a:solidFill>
        </a:fill>
      </a:tcStyle>
    </a:wholeTbl>
    <a:band2H>
      <a:tcTxStyle/>
      <a:tcStyle>
        <a:tcBdr/>
        <a:fill>
          <a:solidFill>
            <a:srgbClr val="FFFFFF"/>
          </a:solidFill>
        </a:fill>
      </a:tcStyle>
    </a:band2H>
    <a:firstCol>
      <a:tcTxStyle b="on" i="off">
        <a:font>
          <a:latin typeface="Open Sans Regular"/>
          <a:ea typeface="Open Sans Regular"/>
          <a:cs typeface="Open Sans Regular"/>
        </a:font>
        <a:srgbClr val="00A585"/>
      </a:tcTxStyle>
      <a:tcStyle>
        <a:tcBdr>
          <a:left>
            <a:ln w="12700" cap="flat">
              <a:solidFill>
                <a:srgbClr val="00A585"/>
              </a:solidFill>
              <a:prstDash val="solid"/>
              <a:round/>
            </a:ln>
          </a:left>
          <a:right>
            <a:ln w="12700" cap="flat">
              <a:solidFill>
                <a:srgbClr val="00A585"/>
              </a:solidFill>
              <a:prstDash val="solid"/>
              <a:round/>
            </a:ln>
          </a:right>
          <a:top>
            <a:ln w="12700" cap="flat">
              <a:solidFill>
                <a:srgbClr val="00A585"/>
              </a:solidFill>
              <a:prstDash val="solid"/>
              <a:round/>
            </a:ln>
          </a:top>
          <a:bottom>
            <a:ln w="12700" cap="flat">
              <a:solidFill>
                <a:srgbClr val="00A585"/>
              </a:solidFill>
              <a:prstDash val="solid"/>
              <a:round/>
            </a:ln>
          </a:bottom>
          <a:insideH>
            <a:ln w="12700" cap="flat">
              <a:solidFill>
                <a:srgbClr val="00A585"/>
              </a:solidFill>
              <a:prstDash val="solid"/>
              <a:round/>
            </a:ln>
          </a:insideH>
          <a:insideV>
            <a:ln w="12700" cap="flat">
              <a:solidFill>
                <a:srgbClr val="00A585"/>
              </a:solidFill>
              <a:prstDash val="solid"/>
              <a:round/>
            </a:ln>
          </a:insideV>
        </a:tcBdr>
        <a:fill>
          <a:solidFill>
            <a:srgbClr val="00A585">
              <a:alpha val="20000"/>
            </a:srgbClr>
          </a:solidFill>
        </a:fill>
      </a:tcStyle>
    </a:firstCol>
    <a:lastRow>
      <a:tcTxStyle b="on" i="off">
        <a:font>
          <a:latin typeface="Open Sans Regular"/>
          <a:ea typeface="Open Sans Regular"/>
          <a:cs typeface="Open Sans Regular"/>
        </a:font>
        <a:srgbClr val="00A585"/>
      </a:tcTxStyle>
      <a:tcStyle>
        <a:tcBdr>
          <a:left>
            <a:ln w="12700" cap="flat">
              <a:solidFill>
                <a:srgbClr val="00A585"/>
              </a:solidFill>
              <a:prstDash val="solid"/>
              <a:round/>
            </a:ln>
          </a:left>
          <a:right>
            <a:ln w="12700" cap="flat">
              <a:solidFill>
                <a:srgbClr val="00A585"/>
              </a:solidFill>
              <a:prstDash val="solid"/>
              <a:round/>
            </a:ln>
          </a:right>
          <a:top>
            <a:ln w="50800" cap="flat">
              <a:solidFill>
                <a:srgbClr val="00A585"/>
              </a:solidFill>
              <a:prstDash val="solid"/>
              <a:round/>
            </a:ln>
          </a:top>
          <a:bottom>
            <a:ln w="12700" cap="flat">
              <a:solidFill>
                <a:srgbClr val="00A585"/>
              </a:solidFill>
              <a:prstDash val="solid"/>
              <a:round/>
            </a:ln>
          </a:bottom>
          <a:insideH>
            <a:ln w="12700" cap="flat">
              <a:solidFill>
                <a:srgbClr val="00A585"/>
              </a:solidFill>
              <a:prstDash val="solid"/>
              <a:round/>
            </a:ln>
          </a:insideH>
          <a:insideV>
            <a:ln w="12700" cap="flat">
              <a:solidFill>
                <a:srgbClr val="00A585"/>
              </a:solidFill>
              <a:prstDash val="solid"/>
              <a:round/>
            </a:ln>
          </a:insideV>
        </a:tcBdr>
        <a:fill>
          <a:noFill/>
        </a:fill>
      </a:tcStyle>
    </a:lastRow>
    <a:firstRow>
      <a:tcTxStyle b="on" i="off">
        <a:font>
          <a:latin typeface="Open Sans Regular"/>
          <a:ea typeface="Open Sans Regular"/>
          <a:cs typeface="Open Sans Regular"/>
        </a:font>
        <a:srgbClr val="00A585"/>
      </a:tcTxStyle>
      <a:tcStyle>
        <a:tcBdr>
          <a:left>
            <a:ln w="12700" cap="flat">
              <a:solidFill>
                <a:srgbClr val="00A585"/>
              </a:solidFill>
              <a:prstDash val="solid"/>
              <a:round/>
            </a:ln>
          </a:left>
          <a:right>
            <a:ln w="12700" cap="flat">
              <a:solidFill>
                <a:srgbClr val="00A585"/>
              </a:solidFill>
              <a:prstDash val="solid"/>
              <a:round/>
            </a:ln>
          </a:right>
          <a:top>
            <a:ln w="12700" cap="flat">
              <a:solidFill>
                <a:srgbClr val="00A585"/>
              </a:solidFill>
              <a:prstDash val="solid"/>
              <a:round/>
            </a:ln>
          </a:top>
          <a:bottom>
            <a:ln w="25400" cap="flat">
              <a:solidFill>
                <a:srgbClr val="00A585"/>
              </a:solidFill>
              <a:prstDash val="solid"/>
              <a:round/>
            </a:ln>
          </a:bottom>
          <a:insideH>
            <a:ln w="12700" cap="flat">
              <a:solidFill>
                <a:srgbClr val="00A585"/>
              </a:solidFill>
              <a:prstDash val="solid"/>
              <a:round/>
            </a:ln>
          </a:insideH>
          <a:insideV>
            <a:ln w="12700" cap="flat">
              <a:solidFill>
                <a:srgbClr val="00A585"/>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963"/>
    <p:restoredTop sz="67431" autoAdjust="0"/>
  </p:normalViewPr>
  <p:slideViewPr>
    <p:cSldViewPr snapToGrid="0">
      <p:cViewPr varScale="1">
        <p:scale>
          <a:sx n="32" d="100"/>
          <a:sy n="32" d="100"/>
        </p:scale>
        <p:origin x="1688" y="2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slide" Target="slides/slide39.xml"/><Relationship Id="rId50" Type="http://schemas.openxmlformats.org/officeDocument/2006/relationships/commentAuthors" Target="commentAuthors.xml"/><Relationship Id="rId55" Type="http://schemas.microsoft.com/office/2016/11/relationships/changesInfo" Target="changesInfos/changesInfo1.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theme" Target="theme/theme1.xml"/><Relationship Id="rId5" Type="http://schemas.openxmlformats.org/officeDocument/2006/relationships/slideMaster" Target="slideMasters/slideMaster2.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microsoft.com/office/2015/10/relationships/revisionInfo" Target="revisionInfo.xml"/><Relationship Id="rId8" Type="http://schemas.openxmlformats.org/officeDocument/2006/relationships/slideMaster" Target="slideMasters/slideMaster5.xml"/><Relationship Id="rId51"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Felicity Fallon" userId="3ff0e4c3-3ad8-4010-beb2-c940946a3c54" providerId="ADAL" clId="{B6CA11E9-0494-483C-BB51-8E548BA4B0D7}"/>
    <pc:docChg chg="undo custSel addSld delSld modSld sldOrd">
      <pc:chgData name="Felicity Fallon" userId="3ff0e4c3-3ad8-4010-beb2-c940946a3c54" providerId="ADAL" clId="{B6CA11E9-0494-483C-BB51-8E548BA4B0D7}" dt="2022-12-03T14:18:23.165" v="845"/>
      <pc:docMkLst>
        <pc:docMk/>
      </pc:docMkLst>
      <pc:sldChg chg="modSp mod">
        <pc:chgData name="Felicity Fallon" userId="3ff0e4c3-3ad8-4010-beb2-c940946a3c54" providerId="ADAL" clId="{B6CA11E9-0494-483C-BB51-8E548BA4B0D7}" dt="2022-11-30T07:00:07.729" v="504" actId="6549"/>
        <pc:sldMkLst>
          <pc:docMk/>
          <pc:sldMk cId="0" sldId="256"/>
        </pc:sldMkLst>
        <pc:spChg chg="mod">
          <ac:chgData name="Felicity Fallon" userId="3ff0e4c3-3ad8-4010-beb2-c940946a3c54" providerId="ADAL" clId="{B6CA11E9-0494-483C-BB51-8E548BA4B0D7}" dt="2022-11-30T07:00:07.729" v="504" actId="6549"/>
          <ac:spMkLst>
            <pc:docMk/>
            <pc:sldMk cId="0" sldId="256"/>
            <ac:spMk id="2" creationId="{C88FF112-6704-42A7-B752-8F0C01E33D2D}"/>
          </ac:spMkLst>
        </pc:spChg>
      </pc:sldChg>
      <pc:sldChg chg="del">
        <pc:chgData name="Felicity Fallon" userId="3ff0e4c3-3ad8-4010-beb2-c940946a3c54" providerId="ADAL" clId="{B6CA11E9-0494-483C-BB51-8E548BA4B0D7}" dt="2022-11-29T11:22:28.050" v="120" actId="47"/>
        <pc:sldMkLst>
          <pc:docMk/>
          <pc:sldMk cId="0" sldId="261"/>
        </pc:sldMkLst>
      </pc:sldChg>
      <pc:sldChg chg="modSp mod modNotesTx">
        <pc:chgData name="Felicity Fallon" userId="3ff0e4c3-3ad8-4010-beb2-c940946a3c54" providerId="ADAL" clId="{B6CA11E9-0494-483C-BB51-8E548BA4B0D7}" dt="2022-12-03T14:16:51.175" v="839" actId="6549"/>
        <pc:sldMkLst>
          <pc:docMk/>
          <pc:sldMk cId="1542565120" sldId="262"/>
        </pc:sldMkLst>
        <pc:spChg chg="mod">
          <ac:chgData name="Felicity Fallon" userId="3ff0e4c3-3ad8-4010-beb2-c940946a3c54" providerId="ADAL" clId="{B6CA11E9-0494-483C-BB51-8E548BA4B0D7}" dt="2022-11-30T07:01:51.114" v="663" actId="1076"/>
          <ac:spMkLst>
            <pc:docMk/>
            <pc:sldMk cId="1542565120" sldId="262"/>
            <ac:spMk id="3" creationId="{A517A221-F538-406B-989E-4B8D872F36ED}"/>
          </ac:spMkLst>
        </pc:spChg>
      </pc:sldChg>
      <pc:sldChg chg="modSp mod ord modNotesTx">
        <pc:chgData name="Felicity Fallon" userId="3ff0e4c3-3ad8-4010-beb2-c940946a3c54" providerId="ADAL" clId="{B6CA11E9-0494-483C-BB51-8E548BA4B0D7}" dt="2022-12-03T14:16:43.291" v="838" actId="6549"/>
        <pc:sldMkLst>
          <pc:docMk/>
          <pc:sldMk cId="2086916209" sldId="263"/>
        </pc:sldMkLst>
        <pc:spChg chg="mod">
          <ac:chgData name="Felicity Fallon" userId="3ff0e4c3-3ad8-4010-beb2-c940946a3c54" providerId="ADAL" clId="{B6CA11E9-0494-483C-BB51-8E548BA4B0D7}" dt="2022-11-29T07:51:01.448" v="88" actId="20577"/>
          <ac:spMkLst>
            <pc:docMk/>
            <pc:sldMk cId="2086916209" sldId="263"/>
            <ac:spMk id="5" creationId="{235FB963-ECDC-4FD6-940A-B0C36FF7295D}"/>
          </ac:spMkLst>
        </pc:spChg>
        <pc:spChg chg="mod">
          <ac:chgData name="Felicity Fallon" userId="3ff0e4c3-3ad8-4010-beb2-c940946a3c54" providerId="ADAL" clId="{B6CA11E9-0494-483C-BB51-8E548BA4B0D7}" dt="2022-11-29T07:51:22.239" v="106" actId="20577"/>
          <ac:spMkLst>
            <pc:docMk/>
            <pc:sldMk cId="2086916209" sldId="263"/>
            <ac:spMk id="6" creationId="{C1406888-9FEC-4C12-BC7A-560722239D95}"/>
          </ac:spMkLst>
        </pc:spChg>
      </pc:sldChg>
      <pc:sldChg chg="modSp mod modNotesTx">
        <pc:chgData name="Felicity Fallon" userId="3ff0e4c3-3ad8-4010-beb2-c940946a3c54" providerId="ADAL" clId="{B6CA11E9-0494-483C-BB51-8E548BA4B0D7}" dt="2022-12-03T14:17:04.325" v="840" actId="6549"/>
        <pc:sldMkLst>
          <pc:docMk/>
          <pc:sldMk cId="3144003596" sldId="264"/>
        </pc:sldMkLst>
        <pc:spChg chg="mod">
          <ac:chgData name="Felicity Fallon" userId="3ff0e4c3-3ad8-4010-beb2-c940946a3c54" providerId="ADAL" clId="{B6CA11E9-0494-483C-BB51-8E548BA4B0D7}" dt="2022-11-29T07:50:42.163" v="59" actId="20577"/>
          <ac:spMkLst>
            <pc:docMk/>
            <pc:sldMk cId="3144003596" sldId="264"/>
            <ac:spMk id="5" creationId="{8789E847-B5B2-4AE9-88C6-7E721526A11C}"/>
          </ac:spMkLst>
        </pc:spChg>
        <pc:spChg chg="mod">
          <ac:chgData name="Felicity Fallon" userId="3ff0e4c3-3ad8-4010-beb2-c940946a3c54" providerId="ADAL" clId="{B6CA11E9-0494-483C-BB51-8E548BA4B0D7}" dt="2022-11-29T07:50:30.675" v="19" actId="27636"/>
          <ac:spMkLst>
            <pc:docMk/>
            <pc:sldMk cId="3144003596" sldId="264"/>
            <ac:spMk id="6" creationId="{6A6D3D74-E6F8-4A9B-82FD-734ACE7DBBF5}"/>
          </ac:spMkLst>
        </pc:spChg>
      </pc:sldChg>
      <pc:sldChg chg="del">
        <pc:chgData name="Felicity Fallon" userId="3ff0e4c3-3ad8-4010-beb2-c940946a3c54" providerId="ADAL" clId="{B6CA11E9-0494-483C-BB51-8E548BA4B0D7}" dt="2022-11-29T07:51:33.202" v="107" actId="47"/>
        <pc:sldMkLst>
          <pc:docMk/>
          <pc:sldMk cId="1861997421" sldId="265"/>
        </pc:sldMkLst>
      </pc:sldChg>
      <pc:sldChg chg="modNotesTx">
        <pc:chgData name="Felicity Fallon" userId="3ff0e4c3-3ad8-4010-beb2-c940946a3c54" providerId="ADAL" clId="{B6CA11E9-0494-483C-BB51-8E548BA4B0D7}" dt="2022-12-03T14:17:20.550" v="841" actId="6549"/>
        <pc:sldMkLst>
          <pc:docMk/>
          <pc:sldMk cId="1674161164" sldId="266"/>
        </pc:sldMkLst>
      </pc:sldChg>
      <pc:sldChg chg="del">
        <pc:chgData name="Felicity Fallon" userId="3ff0e4c3-3ad8-4010-beb2-c940946a3c54" providerId="ADAL" clId="{B6CA11E9-0494-483C-BB51-8E548BA4B0D7}" dt="2022-11-29T07:53:16.354" v="108" actId="47"/>
        <pc:sldMkLst>
          <pc:docMk/>
          <pc:sldMk cId="2739451355" sldId="268"/>
        </pc:sldMkLst>
      </pc:sldChg>
      <pc:sldChg chg="del">
        <pc:chgData name="Felicity Fallon" userId="3ff0e4c3-3ad8-4010-beb2-c940946a3c54" providerId="ADAL" clId="{B6CA11E9-0494-483C-BB51-8E548BA4B0D7}" dt="2022-11-29T12:36:15.426" v="442" actId="47"/>
        <pc:sldMkLst>
          <pc:docMk/>
          <pc:sldMk cId="4153227266" sldId="268"/>
        </pc:sldMkLst>
      </pc:sldChg>
      <pc:sldChg chg="del">
        <pc:chgData name="Felicity Fallon" userId="3ff0e4c3-3ad8-4010-beb2-c940946a3c54" providerId="ADAL" clId="{B6CA11E9-0494-483C-BB51-8E548BA4B0D7}" dt="2022-11-29T12:38:14.831" v="450" actId="2696"/>
        <pc:sldMkLst>
          <pc:docMk/>
          <pc:sldMk cId="1317749564" sldId="271"/>
        </pc:sldMkLst>
      </pc:sldChg>
      <pc:sldChg chg="ord">
        <pc:chgData name="Felicity Fallon" userId="3ff0e4c3-3ad8-4010-beb2-c940946a3c54" providerId="ADAL" clId="{B6CA11E9-0494-483C-BB51-8E548BA4B0D7}" dt="2022-11-30T07:10:42.156" v="794"/>
        <pc:sldMkLst>
          <pc:docMk/>
          <pc:sldMk cId="2210065770" sldId="272"/>
        </pc:sldMkLst>
      </pc:sldChg>
      <pc:sldChg chg="del">
        <pc:chgData name="Felicity Fallon" userId="3ff0e4c3-3ad8-4010-beb2-c940946a3c54" providerId="ADAL" clId="{B6CA11E9-0494-483C-BB51-8E548BA4B0D7}" dt="2022-11-29T12:38:14.831" v="450" actId="2696"/>
        <pc:sldMkLst>
          <pc:docMk/>
          <pc:sldMk cId="778932453" sldId="273"/>
        </pc:sldMkLst>
      </pc:sldChg>
      <pc:sldChg chg="del">
        <pc:chgData name="Felicity Fallon" userId="3ff0e4c3-3ad8-4010-beb2-c940946a3c54" providerId="ADAL" clId="{B6CA11E9-0494-483C-BB51-8E548BA4B0D7}" dt="2022-11-29T07:57:37.542" v="110" actId="47"/>
        <pc:sldMkLst>
          <pc:docMk/>
          <pc:sldMk cId="3870993020" sldId="273"/>
        </pc:sldMkLst>
      </pc:sldChg>
      <pc:sldChg chg="del">
        <pc:chgData name="Felicity Fallon" userId="3ff0e4c3-3ad8-4010-beb2-c940946a3c54" providerId="ADAL" clId="{B6CA11E9-0494-483C-BB51-8E548BA4B0D7}" dt="2022-11-29T07:57:38.796" v="111" actId="47"/>
        <pc:sldMkLst>
          <pc:docMk/>
          <pc:sldMk cId="2966436021" sldId="274"/>
        </pc:sldMkLst>
      </pc:sldChg>
      <pc:sldChg chg="del">
        <pc:chgData name="Felicity Fallon" userId="3ff0e4c3-3ad8-4010-beb2-c940946a3c54" providerId="ADAL" clId="{B6CA11E9-0494-483C-BB51-8E548BA4B0D7}" dt="2022-11-29T12:20:16.899" v="346" actId="47"/>
        <pc:sldMkLst>
          <pc:docMk/>
          <pc:sldMk cId="4152397206" sldId="274"/>
        </pc:sldMkLst>
      </pc:sldChg>
      <pc:sldChg chg="del">
        <pc:chgData name="Felicity Fallon" userId="3ff0e4c3-3ad8-4010-beb2-c940946a3c54" providerId="ADAL" clId="{B6CA11E9-0494-483C-BB51-8E548BA4B0D7}" dt="2022-11-29T07:57:45.066" v="117" actId="47"/>
        <pc:sldMkLst>
          <pc:docMk/>
          <pc:sldMk cId="2076336506" sldId="277"/>
        </pc:sldMkLst>
      </pc:sldChg>
      <pc:sldChg chg="ord">
        <pc:chgData name="Felicity Fallon" userId="3ff0e4c3-3ad8-4010-beb2-c940946a3c54" providerId="ADAL" clId="{B6CA11E9-0494-483C-BB51-8E548BA4B0D7}" dt="2022-11-29T12:48:11.981" v="501"/>
        <pc:sldMkLst>
          <pc:docMk/>
          <pc:sldMk cId="2518747052" sldId="279"/>
        </pc:sldMkLst>
      </pc:sldChg>
      <pc:sldChg chg="del">
        <pc:chgData name="Felicity Fallon" userId="3ff0e4c3-3ad8-4010-beb2-c940946a3c54" providerId="ADAL" clId="{B6CA11E9-0494-483C-BB51-8E548BA4B0D7}" dt="2022-11-29T07:57:40.735" v="112" actId="47"/>
        <pc:sldMkLst>
          <pc:docMk/>
          <pc:sldMk cId="3335922636" sldId="279"/>
        </pc:sldMkLst>
      </pc:sldChg>
      <pc:sldChg chg="del">
        <pc:chgData name="Felicity Fallon" userId="3ff0e4c3-3ad8-4010-beb2-c940946a3c54" providerId="ADAL" clId="{B6CA11E9-0494-483C-BB51-8E548BA4B0D7}" dt="2022-11-29T12:38:14.831" v="450" actId="2696"/>
        <pc:sldMkLst>
          <pc:docMk/>
          <pc:sldMk cId="2838838161" sldId="280"/>
        </pc:sldMkLst>
      </pc:sldChg>
      <pc:sldChg chg="del">
        <pc:chgData name="Felicity Fallon" userId="3ff0e4c3-3ad8-4010-beb2-c940946a3c54" providerId="ADAL" clId="{B6CA11E9-0494-483C-BB51-8E548BA4B0D7}" dt="2022-11-29T07:57:41.895" v="113" actId="47"/>
        <pc:sldMkLst>
          <pc:docMk/>
          <pc:sldMk cId="2902347878" sldId="280"/>
        </pc:sldMkLst>
      </pc:sldChg>
      <pc:sldChg chg="del">
        <pc:chgData name="Felicity Fallon" userId="3ff0e4c3-3ad8-4010-beb2-c940946a3c54" providerId="ADAL" clId="{B6CA11E9-0494-483C-BB51-8E548BA4B0D7}" dt="2022-11-29T12:38:14.831" v="450" actId="2696"/>
        <pc:sldMkLst>
          <pc:docMk/>
          <pc:sldMk cId="2135401183" sldId="281"/>
        </pc:sldMkLst>
      </pc:sldChg>
      <pc:sldChg chg="del">
        <pc:chgData name="Felicity Fallon" userId="3ff0e4c3-3ad8-4010-beb2-c940946a3c54" providerId="ADAL" clId="{B6CA11E9-0494-483C-BB51-8E548BA4B0D7}" dt="2022-11-29T07:57:42.732" v="114" actId="47"/>
        <pc:sldMkLst>
          <pc:docMk/>
          <pc:sldMk cId="2837548561" sldId="281"/>
        </pc:sldMkLst>
      </pc:sldChg>
      <pc:sldChg chg="del">
        <pc:chgData name="Felicity Fallon" userId="3ff0e4c3-3ad8-4010-beb2-c940946a3c54" providerId="ADAL" clId="{B6CA11E9-0494-483C-BB51-8E548BA4B0D7}" dt="2022-11-29T07:57:44.144" v="116" actId="47"/>
        <pc:sldMkLst>
          <pc:docMk/>
          <pc:sldMk cId="1344409215" sldId="282"/>
        </pc:sldMkLst>
      </pc:sldChg>
      <pc:sldChg chg="del">
        <pc:chgData name="Felicity Fallon" userId="3ff0e4c3-3ad8-4010-beb2-c940946a3c54" providerId="ADAL" clId="{B6CA11E9-0494-483C-BB51-8E548BA4B0D7}" dt="2022-11-29T12:47:52.654" v="497" actId="47"/>
        <pc:sldMkLst>
          <pc:docMk/>
          <pc:sldMk cId="2536478511" sldId="283"/>
        </pc:sldMkLst>
      </pc:sldChg>
      <pc:sldChg chg="del">
        <pc:chgData name="Felicity Fallon" userId="3ff0e4c3-3ad8-4010-beb2-c940946a3c54" providerId="ADAL" clId="{B6CA11E9-0494-483C-BB51-8E548BA4B0D7}" dt="2022-11-29T12:36:56.888" v="443" actId="47"/>
        <pc:sldMkLst>
          <pc:docMk/>
          <pc:sldMk cId="1475383719" sldId="285"/>
        </pc:sldMkLst>
      </pc:sldChg>
      <pc:sldChg chg="modSp mod">
        <pc:chgData name="Felicity Fallon" userId="3ff0e4c3-3ad8-4010-beb2-c940946a3c54" providerId="ADAL" clId="{B6CA11E9-0494-483C-BB51-8E548BA4B0D7}" dt="2022-11-29T12:37:14.702" v="445" actId="6549"/>
        <pc:sldMkLst>
          <pc:docMk/>
          <pc:sldMk cId="653034905" sldId="286"/>
        </pc:sldMkLst>
        <pc:spChg chg="mod">
          <ac:chgData name="Felicity Fallon" userId="3ff0e4c3-3ad8-4010-beb2-c940946a3c54" providerId="ADAL" clId="{B6CA11E9-0494-483C-BB51-8E548BA4B0D7}" dt="2022-11-29T12:37:14.702" v="445" actId="6549"/>
          <ac:spMkLst>
            <pc:docMk/>
            <pc:sldMk cId="653034905" sldId="286"/>
            <ac:spMk id="122" creationId="{00000000-0000-0000-0000-000000000000}"/>
          </ac:spMkLst>
        </pc:spChg>
      </pc:sldChg>
      <pc:sldChg chg="delSp modSp mod">
        <pc:chgData name="Felicity Fallon" userId="3ff0e4c3-3ad8-4010-beb2-c940946a3c54" providerId="ADAL" clId="{B6CA11E9-0494-483C-BB51-8E548BA4B0D7}" dt="2022-11-29T12:37:41.695" v="449"/>
        <pc:sldMkLst>
          <pc:docMk/>
          <pc:sldMk cId="1165667812" sldId="287"/>
        </pc:sldMkLst>
        <pc:spChg chg="del mod">
          <ac:chgData name="Felicity Fallon" userId="3ff0e4c3-3ad8-4010-beb2-c940946a3c54" providerId="ADAL" clId="{B6CA11E9-0494-483C-BB51-8E548BA4B0D7}" dt="2022-11-29T12:37:41.695" v="449"/>
          <ac:spMkLst>
            <pc:docMk/>
            <pc:sldMk cId="1165667812" sldId="287"/>
            <ac:spMk id="7" creationId="{FFA7BCD9-4FEC-4397-B1C5-D19D88139457}"/>
          </ac:spMkLst>
        </pc:spChg>
        <pc:picChg chg="mod">
          <ac:chgData name="Felicity Fallon" userId="3ff0e4c3-3ad8-4010-beb2-c940946a3c54" providerId="ADAL" clId="{B6CA11E9-0494-483C-BB51-8E548BA4B0D7}" dt="2022-11-29T12:37:40.552" v="447" actId="1076"/>
          <ac:picMkLst>
            <pc:docMk/>
            <pc:sldMk cId="1165667812" sldId="287"/>
            <ac:picMk id="5" creationId="{205B7B03-2814-487E-9AFE-85A77A7B2CFE}"/>
          </ac:picMkLst>
        </pc:picChg>
      </pc:sldChg>
      <pc:sldChg chg="del">
        <pc:chgData name="Felicity Fallon" userId="3ff0e4c3-3ad8-4010-beb2-c940946a3c54" providerId="ADAL" clId="{B6CA11E9-0494-483C-BB51-8E548BA4B0D7}" dt="2022-11-29T07:57:47.136" v="118" actId="47"/>
        <pc:sldMkLst>
          <pc:docMk/>
          <pc:sldMk cId="2747478129" sldId="287"/>
        </pc:sldMkLst>
      </pc:sldChg>
      <pc:sldChg chg="del">
        <pc:chgData name="Felicity Fallon" userId="3ff0e4c3-3ad8-4010-beb2-c940946a3c54" providerId="ADAL" clId="{B6CA11E9-0494-483C-BB51-8E548BA4B0D7}" dt="2022-11-29T12:17:55.297" v="343" actId="47"/>
        <pc:sldMkLst>
          <pc:docMk/>
          <pc:sldMk cId="379053847" sldId="290"/>
        </pc:sldMkLst>
      </pc:sldChg>
      <pc:sldChg chg="del">
        <pc:chgData name="Felicity Fallon" userId="3ff0e4c3-3ad8-4010-beb2-c940946a3c54" providerId="ADAL" clId="{B6CA11E9-0494-483C-BB51-8E548BA4B0D7}" dt="2022-11-29T07:57:23.590" v="109" actId="47"/>
        <pc:sldMkLst>
          <pc:docMk/>
          <pc:sldMk cId="811957544" sldId="292"/>
        </pc:sldMkLst>
      </pc:sldChg>
      <pc:sldChg chg="del">
        <pc:chgData name="Felicity Fallon" userId="3ff0e4c3-3ad8-4010-beb2-c940946a3c54" providerId="ADAL" clId="{B6CA11E9-0494-483C-BB51-8E548BA4B0D7}" dt="2022-11-29T07:57:43.517" v="115" actId="47"/>
        <pc:sldMkLst>
          <pc:docMk/>
          <pc:sldMk cId="360531533" sldId="293"/>
        </pc:sldMkLst>
      </pc:sldChg>
      <pc:sldChg chg="addSp delSp modSp new del mod">
        <pc:chgData name="Felicity Fallon" userId="3ff0e4c3-3ad8-4010-beb2-c940946a3c54" providerId="ADAL" clId="{B6CA11E9-0494-483C-BB51-8E548BA4B0D7}" dt="2022-11-29T12:00:36.520" v="342" actId="47"/>
        <pc:sldMkLst>
          <pc:docMk/>
          <pc:sldMk cId="360156788" sldId="295"/>
        </pc:sldMkLst>
        <pc:spChg chg="mod">
          <ac:chgData name="Felicity Fallon" userId="3ff0e4c3-3ad8-4010-beb2-c940946a3c54" providerId="ADAL" clId="{B6CA11E9-0494-483C-BB51-8E548BA4B0D7}" dt="2022-11-29T11:54:05.537" v="162" actId="20577"/>
          <ac:spMkLst>
            <pc:docMk/>
            <pc:sldMk cId="360156788" sldId="295"/>
            <ac:spMk id="2" creationId="{FE6F043E-4C54-5239-7ABE-17943DA009CB}"/>
          </ac:spMkLst>
        </pc:spChg>
        <pc:spChg chg="del mod">
          <ac:chgData name="Felicity Fallon" userId="3ff0e4c3-3ad8-4010-beb2-c940946a3c54" providerId="ADAL" clId="{B6CA11E9-0494-483C-BB51-8E548BA4B0D7}" dt="2022-11-29T11:55:01.105" v="169" actId="478"/>
          <ac:spMkLst>
            <pc:docMk/>
            <pc:sldMk cId="360156788" sldId="295"/>
            <ac:spMk id="3" creationId="{14D26E31-8E99-C668-C236-9F23F4A42169}"/>
          </ac:spMkLst>
        </pc:spChg>
        <pc:spChg chg="add del mod">
          <ac:chgData name="Felicity Fallon" userId="3ff0e4c3-3ad8-4010-beb2-c940946a3c54" providerId="ADAL" clId="{B6CA11E9-0494-483C-BB51-8E548BA4B0D7}" dt="2022-11-29T11:55:15.352" v="172" actId="478"/>
          <ac:spMkLst>
            <pc:docMk/>
            <pc:sldMk cId="360156788" sldId="295"/>
            <ac:spMk id="6" creationId="{A237ABA0-C6D8-1C2A-6985-14B162F41EFD}"/>
          </ac:spMkLst>
        </pc:spChg>
        <pc:spChg chg="add del mod">
          <ac:chgData name="Felicity Fallon" userId="3ff0e4c3-3ad8-4010-beb2-c940946a3c54" providerId="ADAL" clId="{B6CA11E9-0494-483C-BB51-8E548BA4B0D7}" dt="2022-11-29T11:55:18.104" v="173" actId="478"/>
          <ac:spMkLst>
            <pc:docMk/>
            <pc:sldMk cId="360156788" sldId="295"/>
            <ac:spMk id="8" creationId="{7EA93790-CDF9-81F3-81D8-3FFC077D6B8E}"/>
          </ac:spMkLst>
        </pc:spChg>
        <pc:spChg chg="add">
          <ac:chgData name="Felicity Fallon" userId="3ff0e4c3-3ad8-4010-beb2-c940946a3c54" providerId="ADAL" clId="{B6CA11E9-0494-483C-BB51-8E548BA4B0D7}" dt="2022-11-29T11:55:27.785" v="174" actId="22"/>
          <ac:spMkLst>
            <pc:docMk/>
            <pc:sldMk cId="360156788" sldId="295"/>
            <ac:spMk id="10" creationId="{998B06DF-9196-BEE4-120C-59205D47D916}"/>
          </ac:spMkLst>
        </pc:spChg>
      </pc:sldChg>
      <pc:sldChg chg="del">
        <pc:chgData name="Felicity Fallon" userId="3ff0e4c3-3ad8-4010-beb2-c940946a3c54" providerId="ADAL" clId="{B6CA11E9-0494-483C-BB51-8E548BA4B0D7}" dt="2022-11-29T07:57:48.966" v="119" actId="47"/>
        <pc:sldMkLst>
          <pc:docMk/>
          <pc:sldMk cId="2071431122" sldId="295"/>
        </pc:sldMkLst>
      </pc:sldChg>
      <pc:sldChg chg="modSp add mod ord">
        <pc:chgData name="Felicity Fallon" userId="3ff0e4c3-3ad8-4010-beb2-c940946a3c54" providerId="ADAL" clId="{B6CA11E9-0494-483C-BB51-8E548BA4B0D7}" dt="2022-11-30T07:04:02.128" v="669" actId="20577"/>
        <pc:sldMkLst>
          <pc:docMk/>
          <pc:sldMk cId="745393137" sldId="296"/>
        </pc:sldMkLst>
        <pc:spChg chg="mod">
          <ac:chgData name="Felicity Fallon" userId="3ff0e4c3-3ad8-4010-beb2-c940946a3c54" providerId="ADAL" clId="{B6CA11E9-0494-483C-BB51-8E548BA4B0D7}" dt="2022-11-30T07:03:11.642" v="665" actId="27636"/>
          <ac:spMkLst>
            <pc:docMk/>
            <pc:sldMk cId="745393137" sldId="296"/>
            <ac:spMk id="2" creationId="{FA7D2FF2-3AAB-45D9-8556-09F4A5DFF8C2}"/>
          </ac:spMkLst>
        </pc:spChg>
        <pc:spChg chg="mod">
          <ac:chgData name="Felicity Fallon" userId="3ff0e4c3-3ad8-4010-beb2-c940946a3c54" providerId="ADAL" clId="{B6CA11E9-0494-483C-BB51-8E548BA4B0D7}" dt="2022-11-30T07:04:02.128" v="669" actId="20577"/>
          <ac:spMkLst>
            <pc:docMk/>
            <pc:sldMk cId="745393137" sldId="296"/>
            <ac:spMk id="3" creationId="{666A5732-24DE-4AEA-A887-3FCF4A7ABEE9}"/>
          </ac:spMkLst>
        </pc:spChg>
      </pc:sldChg>
      <pc:sldChg chg="ord">
        <pc:chgData name="Felicity Fallon" userId="3ff0e4c3-3ad8-4010-beb2-c940946a3c54" providerId="ADAL" clId="{B6CA11E9-0494-483C-BB51-8E548BA4B0D7}" dt="2022-11-29T12:17:59.048" v="345"/>
        <pc:sldMkLst>
          <pc:docMk/>
          <pc:sldMk cId="193023734" sldId="297"/>
        </pc:sldMkLst>
      </pc:sldChg>
      <pc:sldChg chg="del">
        <pc:chgData name="Felicity Fallon" userId="3ff0e4c3-3ad8-4010-beb2-c940946a3c54" providerId="ADAL" clId="{B6CA11E9-0494-483C-BB51-8E548BA4B0D7}" dt="2022-11-29T12:38:14.831" v="450" actId="2696"/>
        <pc:sldMkLst>
          <pc:docMk/>
          <pc:sldMk cId="3621614013" sldId="299"/>
        </pc:sldMkLst>
      </pc:sldChg>
      <pc:sldChg chg="del">
        <pc:chgData name="Felicity Fallon" userId="3ff0e4c3-3ad8-4010-beb2-c940946a3c54" providerId="ADAL" clId="{B6CA11E9-0494-483C-BB51-8E548BA4B0D7}" dt="2022-11-29T12:20:18.310" v="347" actId="47"/>
        <pc:sldMkLst>
          <pc:docMk/>
          <pc:sldMk cId="2821611947" sldId="300"/>
        </pc:sldMkLst>
      </pc:sldChg>
      <pc:sldChg chg="ord">
        <pc:chgData name="Felicity Fallon" userId="3ff0e4c3-3ad8-4010-beb2-c940946a3c54" providerId="ADAL" clId="{B6CA11E9-0494-483C-BB51-8E548BA4B0D7}" dt="2022-12-03T14:18:23.165" v="845"/>
        <pc:sldMkLst>
          <pc:docMk/>
          <pc:sldMk cId="319836889" sldId="351"/>
        </pc:sldMkLst>
      </pc:sldChg>
      <pc:sldChg chg="modSp mod">
        <pc:chgData name="Felicity Fallon" userId="3ff0e4c3-3ad8-4010-beb2-c940946a3c54" providerId="ADAL" clId="{B6CA11E9-0494-483C-BB51-8E548BA4B0D7}" dt="2022-11-29T12:27:34.603" v="391" actId="20577"/>
        <pc:sldMkLst>
          <pc:docMk/>
          <pc:sldMk cId="3450500635" sldId="365"/>
        </pc:sldMkLst>
        <pc:spChg chg="mod">
          <ac:chgData name="Felicity Fallon" userId="3ff0e4c3-3ad8-4010-beb2-c940946a3c54" providerId="ADAL" clId="{B6CA11E9-0494-483C-BB51-8E548BA4B0D7}" dt="2022-11-29T12:27:34.603" v="391" actId="20577"/>
          <ac:spMkLst>
            <pc:docMk/>
            <pc:sldMk cId="3450500635" sldId="365"/>
            <ac:spMk id="3" creationId="{D2250F30-EDEB-4109-A539-B5FA308B496E}"/>
          </ac:spMkLst>
        </pc:spChg>
      </pc:sldChg>
      <pc:sldChg chg="del">
        <pc:chgData name="Felicity Fallon" userId="3ff0e4c3-3ad8-4010-beb2-c940946a3c54" providerId="ADAL" clId="{B6CA11E9-0494-483C-BB51-8E548BA4B0D7}" dt="2022-11-29T12:28:23.784" v="396" actId="47"/>
        <pc:sldMkLst>
          <pc:docMk/>
          <pc:sldMk cId="1270376270" sldId="415"/>
        </pc:sldMkLst>
      </pc:sldChg>
      <pc:sldChg chg="ord">
        <pc:chgData name="Felicity Fallon" userId="3ff0e4c3-3ad8-4010-beb2-c940946a3c54" providerId="ADAL" clId="{B6CA11E9-0494-483C-BB51-8E548BA4B0D7}" dt="2022-11-29T12:47:14.581" v="496"/>
        <pc:sldMkLst>
          <pc:docMk/>
          <pc:sldMk cId="561831033" sldId="422"/>
        </pc:sldMkLst>
      </pc:sldChg>
      <pc:sldChg chg="modSp del mod ord">
        <pc:chgData name="Felicity Fallon" userId="3ff0e4c3-3ad8-4010-beb2-c940946a3c54" providerId="ADAL" clId="{B6CA11E9-0494-483C-BB51-8E548BA4B0D7}" dt="2022-11-30T07:10:29.906" v="790" actId="47"/>
        <pc:sldMkLst>
          <pc:docMk/>
          <pc:sldMk cId="2587094268" sldId="424"/>
        </pc:sldMkLst>
        <pc:spChg chg="mod">
          <ac:chgData name="Felicity Fallon" userId="3ff0e4c3-3ad8-4010-beb2-c940946a3c54" providerId="ADAL" clId="{B6CA11E9-0494-483C-BB51-8E548BA4B0D7}" dt="2022-11-30T07:06:10.076" v="699" actId="21"/>
          <ac:spMkLst>
            <pc:docMk/>
            <pc:sldMk cId="2587094268" sldId="424"/>
            <ac:spMk id="7" creationId="{9A5AA3BC-49EA-9AEF-A921-84F5E19E9A6C}"/>
          </ac:spMkLst>
        </pc:spChg>
      </pc:sldChg>
      <pc:sldChg chg="del">
        <pc:chgData name="Felicity Fallon" userId="3ff0e4c3-3ad8-4010-beb2-c940946a3c54" providerId="ADAL" clId="{B6CA11E9-0494-483C-BB51-8E548BA4B0D7}" dt="2022-11-29T12:34:42.452" v="399" actId="47"/>
        <pc:sldMkLst>
          <pc:docMk/>
          <pc:sldMk cId="3675591265" sldId="426"/>
        </pc:sldMkLst>
      </pc:sldChg>
      <pc:sldChg chg="modSp mod ord">
        <pc:chgData name="Felicity Fallon" userId="3ff0e4c3-3ad8-4010-beb2-c940946a3c54" providerId="ADAL" clId="{B6CA11E9-0494-483C-BB51-8E548BA4B0D7}" dt="2022-11-30T07:12:32.959" v="813" actId="14100"/>
        <pc:sldMkLst>
          <pc:docMk/>
          <pc:sldMk cId="4225245216" sldId="427"/>
        </pc:sldMkLst>
        <pc:spChg chg="mod">
          <ac:chgData name="Felicity Fallon" userId="3ff0e4c3-3ad8-4010-beb2-c940946a3c54" providerId="ADAL" clId="{B6CA11E9-0494-483C-BB51-8E548BA4B0D7}" dt="2022-11-30T07:12:32.959" v="813" actId="14100"/>
          <ac:spMkLst>
            <pc:docMk/>
            <pc:sldMk cId="4225245216" sldId="427"/>
            <ac:spMk id="2" creationId="{7D65E353-D240-4EEA-A49D-3F4DDC486D72}"/>
          </ac:spMkLst>
        </pc:spChg>
        <pc:picChg chg="mod">
          <ac:chgData name="Felicity Fallon" userId="3ff0e4c3-3ad8-4010-beb2-c940946a3c54" providerId="ADAL" clId="{B6CA11E9-0494-483C-BB51-8E548BA4B0D7}" dt="2022-11-30T07:12:05.352" v="798" actId="1076"/>
          <ac:picMkLst>
            <pc:docMk/>
            <pc:sldMk cId="4225245216" sldId="427"/>
            <ac:picMk id="13" creationId="{82C47FD1-EB00-4C29-8BAF-8E28306FD141}"/>
          </ac:picMkLst>
        </pc:picChg>
      </pc:sldChg>
      <pc:sldChg chg="ord">
        <pc:chgData name="Felicity Fallon" userId="3ff0e4c3-3ad8-4010-beb2-c940946a3c54" providerId="ADAL" clId="{B6CA11E9-0494-483C-BB51-8E548BA4B0D7}" dt="2022-11-29T12:35:41.963" v="401"/>
        <pc:sldMkLst>
          <pc:docMk/>
          <pc:sldMk cId="2628799615" sldId="428"/>
        </pc:sldMkLst>
      </pc:sldChg>
      <pc:sldChg chg="ord">
        <pc:chgData name="Felicity Fallon" userId="3ff0e4c3-3ad8-4010-beb2-c940946a3c54" providerId="ADAL" clId="{B6CA11E9-0494-483C-BB51-8E548BA4B0D7}" dt="2022-11-29T12:48:11.981" v="501"/>
        <pc:sldMkLst>
          <pc:docMk/>
          <pc:sldMk cId="762065185" sldId="439"/>
        </pc:sldMkLst>
      </pc:sldChg>
      <pc:sldChg chg="del ord">
        <pc:chgData name="Felicity Fallon" userId="3ff0e4c3-3ad8-4010-beb2-c940946a3c54" providerId="ADAL" clId="{B6CA11E9-0494-483C-BB51-8E548BA4B0D7}" dt="2022-11-29T12:45:18.657" v="494" actId="47"/>
        <pc:sldMkLst>
          <pc:docMk/>
          <pc:sldMk cId="4263077221" sldId="440"/>
        </pc:sldMkLst>
      </pc:sldChg>
      <pc:sldChg chg="del ord">
        <pc:chgData name="Felicity Fallon" userId="3ff0e4c3-3ad8-4010-beb2-c940946a3c54" providerId="ADAL" clId="{B6CA11E9-0494-483C-BB51-8E548BA4B0D7}" dt="2022-12-03T14:17:57.229" v="843" actId="47"/>
        <pc:sldMkLst>
          <pc:docMk/>
          <pc:sldMk cId="2337678740" sldId="442"/>
        </pc:sldMkLst>
      </pc:sldChg>
      <pc:sldChg chg="del ord">
        <pc:chgData name="Felicity Fallon" userId="3ff0e4c3-3ad8-4010-beb2-c940946a3c54" providerId="ADAL" clId="{B6CA11E9-0494-483C-BB51-8E548BA4B0D7}" dt="2022-12-03T14:17:55.521" v="842" actId="47"/>
        <pc:sldMkLst>
          <pc:docMk/>
          <pc:sldMk cId="3976936923" sldId="444"/>
        </pc:sldMkLst>
      </pc:sldChg>
      <pc:sldChg chg="modSp new mod">
        <pc:chgData name="Felicity Fallon" userId="3ff0e4c3-3ad8-4010-beb2-c940946a3c54" providerId="ADAL" clId="{B6CA11E9-0494-483C-BB51-8E548BA4B0D7}" dt="2022-11-30T07:10:22.309" v="789" actId="20577"/>
        <pc:sldMkLst>
          <pc:docMk/>
          <pc:sldMk cId="1853973556" sldId="445"/>
        </pc:sldMkLst>
        <pc:spChg chg="mod">
          <ac:chgData name="Felicity Fallon" userId="3ff0e4c3-3ad8-4010-beb2-c940946a3c54" providerId="ADAL" clId="{B6CA11E9-0494-483C-BB51-8E548BA4B0D7}" dt="2022-11-30T07:07:10.858" v="732" actId="20577"/>
          <ac:spMkLst>
            <pc:docMk/>
            <pc:sldMk cId="1853973556" sldId="445"/>
            <ac:spMk id="2" creationId="{58B30838-6DAD-B1AA-95E6-F4A0B3CE9B64}"/>
          </ac:spMkLst>
        </pc:spChg>
        <pc:spChg chg="mod">
          <ac:chgData name="Felicity Fallon" userId="3ff0e4c3-3ad8-4010-beb2-c940946a3c54" providerId="ADAL" clId="{B6CA11E9-0494-483C-BB51-8E548BA4B0D7}" dt="2022-11-30T07:10:22.309" v="789" actId="20577"/>
          <ac:spMkLst>
            <pc:docMk/>
            <pc:sldMk cId="1853973556" sldId="445"/>
            <ac:spMk id="3" creationId="{366E26E8-D2B4-95D5-DD82-A7B34EE1ADE7}"/>
          </ac:spMkLst>
        </pc:spChg>
      </pc:sldChg>
      <pc:sldChg chg="del">
        <pc:chgData name="Felicity Fallon" userId="3ff0e4c3-3ad8-4010-beb2-c940946a3c54" providerId="ADAL" clId="{B6CA11E9-0494-483C-BB51-8E548BA4B0D7}" dt="2022-11-29T12:27:43.136" v="392" actId="47"/>
        <pc:sldMkLst>
          <pc:docMk/>
          <pc:sldMk cId="2791851530" sldId="445"/>
        </pc:sldMkLst>
      </pc:sldChg>
      <pc:sldChg chg="del ord">
        <pc:chgData name="Felicity Fallon" userId="3ff0e4c3-3ad8-4010-beb2-c940946a3c54" providerId="ADAL" clId="{B6CA11E9-0494-483C-BB51-8E548BA4B0D7}" dt="2022-11-29T12:27:52.444" v="395" actId="47"/>
        <pc:sldMkLst>
          <pc:docMk/>
          <pc:sldMk cId="3428011946" sldId="446"/>
        </pc:sldMkLst>
      </pc:sldChg>
      <pc:sldChg chg="addSp delSp modSp new mod">
        <pc:chgData name="Felicity Fallon" userId="3ff0e4c3-3ad8-4010-beb2-c940946a3c54" providerId="ADAL" clId="{B6CA11E9-0494-483C-BB51-8E548BA4B0D7}" dt="2022-11-30T07:20:24.437" v="837" actId="1076"/>
        <pc:sldMkLst>
          <pc:docMk/>
          <pc:sldMk cId="3658397947" sldId="446"/>
        </pc:sldMkLst>
        <pc:spChg chg="mod">
          <ac:chgData name="Felicity Fallon" userId="3ff0e4c3-3ad8-4010-beb2-c940946a3c54" providerId="ADAL" clId="{B6CA11E9-0494-483C-BB51-8E548BA4B0D7}" dt="2022-11-30T07:18:05.735" v="820" actId="14100"/>
          <ac:spMkLst>
            <pc:docMk/>
            <pc:sldMk cId="3658397947" sldId="446"/>
            <ac:spMk id="3" creationId="{54E9679E-A1A9-2D90-8E22-D058E80D7FC2}"/>
          </ac:spMkLst>
        </pc:spChg>
        <pc:picChg chg="add mod">
          <ac:chgData name="Felicity Fallon" userId="3ff0e4c3-3ad8-4010-beb2-c940946a3c54" providerId="ADAL" clId="{B6CA11E9-0494-483C-BB51-8E548BA4B0D7}" dt="2022-11-30T07:16:46.946" v="819" actId="1076"/>
          <ac:picMkLst>
            <pc:docMk/>
            <pc:sldMk cId="3658397947" sldId="446"/>
            <ac:picMk id="5" creationId="{F49FAB4C-8AF4-1091-4AE9-8CF6F86D952D}"/>
          </ac:picMkLst>
        </pc:picChg>
        <pc:picChg chg="add mod">
          <ac:chgData name="Felicity Fallon" userId="3ff0e4c3-3ad8-4010-beb2-c940946a3c54" providerId="ADAL" clId="{B6CA11E9-0494-483C-BB51-8E548BA4B0D7}" dt="2022-11-30T07:18:43.936" v="827" actId="1076"/>
          <ac:picMkLst>
            <pc:docMk/>
            <pc:sldMk cId="3658397947" sldId="446"/>
            <ac:picMk id="7" creationId="{16EDFFFF-3283-33AC-C31D-383F79BE4FE7}"/>
          </ac:picMkLst>
        </pc:picChg>
        <pc:picChg chg="add del mod">
          <ac:chgData name="Felicity Fallon" userId="3ff0e4c3-3ad8-4010-beb2-c940946a3c54" providerId="ADAL" clId="{B6CA11E9-0494-483C-BB51-8E548BA4B0D7}" dt="2022-11-30T07:19:39.811" v="833" actId="478"/>
          <ac:picMkLst>
            <pc:docMk/>
            <pc:sldMk cId="3658397947" sldId="446"/>
            <ac:picMk id="9" creationId="{579EB5F3-A4C5-4A9E-70BA-11E466865A5E}"/>
          </ac:picMkLst>
        </pc:picChg>
        <pc:picChg chg="add mod">
          <ac:chgData name="Felicity Fallon" userId="3ff0e4c3-3ad8-4010-beb2-c940946a3c54" providerId="ADAL" clId="{B6CA11E9-0494-483C-BB51-8E548BA4B0D7}" dt="2022-11-30T07:20:24.437" v="837" actId="1076"/>
          <ac:picMkLst>
            <pc:docMk/>
            <pc:sldMk cId="3658397947" sldId="446"/>
            <ac:picMk id="11" creationId="{D3FB650D-8920-9788-CAC2-97B4A015BA3F}"/>
          </ac:picMkLst>
        </pc:picChg>
      </pc:sldChg>
      <pc:sldChg chg="del">
        <pc:chgData name="Felicity Fallon" userId="3ff0e4c3-3ad8-4010-beb2-c940946a3c54" providerId="ADAL" clId="{B6CA11E9-0494-483C-BB51-8E548BA4B0D7}" dt="2022-11-29T12:47:55.144" v="498" actId="47"/>
        <pc:sldMkLst>
          <pc:docMk/>
          <pc:sldMk cId="2279073153" sldId="447"/>
        </pc:sldMkLst>
      </pc:sldChg>
      <pc:sldChg chg="del">
        <pc:chgData name="Felicity Fallon" userId="3ff0e4c3-3ad8-4010-beb2-c940946a3c54" providerId="ADAL" clId="{B6CA11E9-0494-483C-BB51-8E548BA4B0D7}" dt="2022-11-29T12:47:57.162" v="499" actId="47"/>
        <pc:sldMkLst>
          <pc:docMk/>
          <pc:sldMk cId="2719579054" sldId="448"/>
        </pc:sldMkLst>
      </pc:sldChg>
      <pc:sldMasterChg chg="delSldLayout">
        <pc:chgData name="Felicity Fallon" userId="3ff0e4c3-3ad8-4010-beb2-c940946a3c54" providerId="ADAL" clId="{B6CA11E9-0494-483C-BB51-8E548BA4B0D7}" dt="2022-11-29T11:22:28.050" v="120" actId="47"/>
        <pc:sldMasterMkLst>
          <pc:docMk/>
          <pc:sldMasterMk cId="0" sldId="2147483648"/>
        </pc:sldMasterMkLst>
        <pc:sldLayoutChg chg="del">
          <pc:chgData name="Felicity Fallon" userId="3ff0e4c3-3ad8-4010-beb2-c940946a3c54" providerId="ADAL" clId="{B6CA11E9-0494-483C-BB51-8E548BA4B0D7}" dt="2022-11-29T11:22:28.050" v="120" actId="47"/>
          <pc:sldLayoutMkLst>
            <pc:docMk/>
            <pc:sldMasterMk cId="0" sldId="2147483648"/>
            <pc:sldLayoutMk cId="0" sldId="2147483658"/>
          </pc:sldLayoutMkLst>
        </pc:sldLayoutChg>
      </pc:sldMasterChg>
      <pc:sldMasterChg chg="delSldLayout">
        <pc:chgData name="Felicity Fallon" userId="3ff0e4c3-3ad8-4010-beb2-c940946a3c54" providerId="ADAL" clId="{B6CA11E9-0494-483C-BB51-8E548BA4B0D7}" dt="2022-11-29T12:36:56.888" v="443" actId="47"/>
        <pc:sldMasterMkLst>
          <pc:docMk/>
          <pc:sldMasterMk cId="1180828604" sldId="2147483655"/>
        </pc:sldMasterMkLst>
        <pc:sldLayoutChg chg="del">
          <pc:chgData name="Felicity Fallon" userId="3ff0e4c3-3ad8-4010-beb2-c940946a3c54" providerId="ADAL" clId="{B6CA11E9-0494-483C-BB51-8E548BA4B0D7}" dt="2022-11-29T12:36:56.888" v="443" actId="47"/>
          <pc:sldLayoutMkLst>
            <pc:docMk/>
            <pc:sldMasterMk cId="1180828604" sldId="2147483655"/>
            <pc:sldLayoutMk cId="993041005" sldId="2147483660"/>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6" name="Shape 116"/>
          <p:cNvSpPr>
            <a:spLocks noGrp="1" noRot="1" noChangeAspect="1"/>
          </p:cNvSpPr>
          <p:nvPr>
            <p:ph type="sldImg"/>
          </p:nvPr>
        </p:nvSpPr>
        <p:spPr>
          <a:xfrm>
            <a:off x="406400" y="696913"/>
            <a:ext cx="6197600" cy="3486150"/>
          </a:xfrm>
          <a:prstGeom prst="rect">
            <a:avLst/>
          </a:prstGeom>
        </p:spPr>
        <p:txBody>
          <a:bodyPr lIns="93177" tIns="46589" rIns="93177" bIns="46589"/>
          <a:lstStyle/>
          <a:p>
            <a:endParaRPr/>
          </a:p>
        </p:txBody>
      </p:sp>
      <p:sp>
        <p:nvSpPr>
          <p:cNvPr id="117" name="Shape 117"/>
          <p:cNvSpPr>
            <a:spLocks noGrp="1"/>
          </p:cNvSpPr>
          <p:nvPr>
            <p:ph type="body" sz="quarter" idx="1"/>
          </p:nvPr>
        </p:nvSpPr>
        <p:spPr>
          <a:xfrm>
            <a:off x="934720" y="4415790"/>
            <a:ext cx="5140960" cy="4183380"/>
          </a:xfrm>
          <a:prstGeom prst="rect">
            <a:avLst/>
          </a:prstGeom>
        </p:spPr>
        <p:txBody>
          <a:bodyPr lIns="93177" tIns="46589" rIns="93177" bIns="46589"/>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mn-lt"/>
        <a:ea typeface="+mn-ea"/>
        <a:cs typeface="+mn-cs"/>
        <a:sym typeface="Helvetica Neue"/>
      </a:defRPr>
    </a:lvl1pPr>
    <a:lvl2pPr indent="228600" defTabSz="457200" latinLnBrk="0">
      <a:lnSpc>
        <a:spcPct val="117999"/>
      </a:lnSpc>
      <a:defRPr sz="2200">
        <a:latin typeface="+mn-lt"/>
        <a:ea typeface="+mn-ea"/>
        <a:cs typeface="+mn-cs"/>
        <a:sym typeface="Helvetica Neue"/>
      </a:defRPr>
    </a:lvl2pPr>
    <a:lvl3pPr indent="457200" defTabSz="457200" latinLnBrk="0">
      <a:lnSpc>
        <a:spcPct val="117999"/>
      </a:lnSpc>
      <a:defRPr sz="2200">
        <a:latin typeface="+mn-lt"/>
        <a:ea typeface="+mn-ea"/>
        <a:cs typeface="+mn-cs"/>
        <a:sym typeface="Helvetica Neue"/>
      </a:defRPr>
    </a:lvl3pPr>
    <a:lvl4pPr indent="685800" defTabSz="457200" latinLnBrk="0">
      <a:lnSpc>
        <a:spcPct val="117999"/>
      </a:lnSpc>
      <a:defRPr sz="2200">
        <a:latin typeface="+mn-lt"/>
        <a:ea typeface="+mn-ea"/>
        <a:cs typeface="+mn-cs"/>
        <a:sym typeface="Helvetica Neue"/>
      </a:defRPr>
    </a:lvl4pPr>
    <a:lvl5pPr indent="914400" defTabSz="457200" latinLnBrk="0">
      <a:lnSpc>
        <a:spcPct val="117999"/>
      </a:lnSpc>
      <a:defRPr sz="2200">
        <a:latin typeface="+mn-lt"/>
        <a:ea typeface="+mn-ea"/>
        <a:cs typeface="+mn-cs"/>
        <a:sym typeface="Helvetica Neue"/>
      </a:defRPr>
    </a:lvl5pPr>
    <a:lvl6pPr indent="1143000" defTabSz="457200" latinLnBrk="0">
      <a:lnSpc>
        <a:spcPct val="117999"/>
      </a:lnSpc>
      <a:defRPr sz="2200">
        <a:latin typeface="+mn-lt"/>
        <a:ea typeface="+mn-ea"/>
        <a:cs typeface="+mn-cs"/>
        <a:sym typeface="Helvetica Neue"/>
      </a:defRPr>
    </a:lvl6pPr>
    <a:lvl7pPr indent="1371600" defTabSz="457200" latinLnBrk="0">
      <a:lnSpc>
        <a:spcPct val="117999"/>
      </a:lnSpc>
      <a:defRPr sz="2200">
        <a:latin typeface="+mn-lt"/>
        <a:ea typeface="+mn-ea"/>
        <a:cs typeface="+mn-cs"/>
        <a:sym typeface="Helvetica Neue"/>
      </a:defRPr>
    </a:lvl7pPr>
    <a:lvl8pPr indent="1600200" defTabSz="457200" latinLnBrk="0">
      <a:lnSpc>
        <a:spcPct val="117999"/>
      </a:lnSpc>
      <a:defRPr sz="2200">
        <a:latin typeface="+mn-lt"/>
        <a:ea typeface="+mn-ea"/>
        <a:cs typeface="+mn-cs"/>
        <a:sym typeface="Helvetica Neue"/>
      </a:defRPr>
    </a:lvl8pPr>
    <a:lvl9pPr indent="1828800" defTabSz="457200" latinLnBrk="0">
      <a:lnSpc>
        <a:spcPct val="117999"/>
      </a:lnSpc>
      <a:defRPr sz="2200">
        <a:latin typeface="+mn-lt"/>
        <a:ea typeface="+mn-ea"/>
        <a:cs typeface="+mn-cs"/>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400" noProof="0" dirty="0"/>
              <a:t>This session is only used if you are conducting a multi-day training event. Considerable time is devoted to getting to know the participants and establishing their own backgrounds, familiarity with Sphere and their own learning objectives. It should take about 90 minutes for a group of 20–30 participants. Larger or smaller groups will affect the overall timing, as it takes twice as long to introduce 30 people as it does 15.</a:t>
            </a:r>
          </a:p>
          <a:p>
            <a:endParaRPr lang="en-GB" sz="1400" noProof="0" dirty="0"/>
          </a:p>
          <a:p>
            <a:r>
              <a:rPr lang="en-GB" sz="1400" noProof="0" dirty="0"/>
              <a:t>In preparation for the introduction exercise, mark a spot in the centre of the training room with a large X in tape on the floor. You can also mark the spot with a jerry can, a small “tent” folded from A4 paper, or other object to represent people needing emergency assistance. If there are specific locally recognised elements to represent “the field” in your region then try to find and use those.</a:t>
            </a:r>
          </a:p>
          <a:p>
            <a:endParaRPr lang="en-GB" sz="1400" noProof="0" dirty="0"/>
          </a:p>
          <a:p>
            <a:r>
              <a:rPr lang="en-GB" sz="1400" noProof="0" dirty="0"/>
              <a:t>It is a good idea to prepare a flipchart or paper on the wall or whiteboard as a “Parking Lot” for issues or questions which may arise that are better addressed in later sessions, or for which there is no time in the current session. Make a habit of keeping this up for all sessions and be careful to monitor it and address all issues that are “parked” before the end of the workshop.</a:t>
            </a:r>
          </a:p>
        </p:txBody>
      </p:sp>
    </p:spTree>
    <p:extLst>
      <p:ext uri="{BB962C8B-B14F-4D97-AF65-F5344CB8AC3E}">
        <p14:creationId xmlns:p14="http://schemas.microsoft.com/office/powerpoint/2010/main" val="36841143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400" noProof="0" dirty="0"/>
              <a:t>If you used STP session 1 then this is a reminder and a revisit.</a:t>
            </a:r>
          </a:p>
          <a:p>
            <a:endParaRPr lang="en-GB" sz="1400" noProof="0" dirty="0"/>
          </a:p>
          <a:p>
            <a:r>
              <a:rPr lang="en-GB" sz="1400" noProof="0" dirty="0"/>
              <a:t>Ask participants for their definition of dignity. If there isn’t clarity on this, call for examples (in lieu of a definition) of programmes where dignity was preserved, or where it was diminished in humanitarian response.</a:t>
            </a:r>
          </a:p>
          <a:p>
            <a:endParaRPr lang="en-GB" sz="1400" noProof="0" dirty="0"/>
          </a:p>
          <a:p>
            <a:r>
              <a:rPr lang="en-GB" sz="1400" noProof="0" dirty="0"/>
              <a:t>Note that most dictionary definitions include language such as</a:t>
            </a:r>
            <a:r>
              <a:rPr lang="en-GB" sz="1400" b="0" i="0" noProof="0" dirty="0">
                <a:effectLst/>
                <a:latin typeface="+mn-lt"/>
                <a:ea typeface="+mn-ea"/>
                <a:cs typeface="+mn-cs"/>
                <a:sym typeface="Helvetica Neue"/>
              </a:rPr>
              <a:t> “the state or quality of being worthy of honour or respect” or “a sense of pride in oneself; self-respect”. This can be quite nuanced. In one sense dignity is self-defined – humanitarians can neither bestow it nor remove it, however we endeavour to treat people with honour and respect.</a:t>
            </a:r>
          </a:p>
          <a:p>
            <a:endParaRPr lang="en-GB" sz="1400" b="0" i="0" noProof="0" dirty="0">
              <a:effectLst/>
              <a:latin typeface="+mn-lt"/>
              <a:ea typeface="+mn-ea"/>
              <a:cs typeface="+mn-cs"/>
              <a:sym typeface="Helvetica Neue"/>
            </a:endParaRPr>
          </a:p>
          <a:p>
            <a:r>
              <a:rPr lang="en-GB" sz="1400" b="0" i="0" noProof="0" dirty="0">
                <a:effectLst/>
                <a:latin typeface="+mn-lt"/>
                <a:ea typeface="+mn-ea"/>
                <a:cs typeface="+mn-cs"/>
                <a:sym typeface="Helvetica Neue"/>
              </a:rPr>
              <a:t>If the participants do not have adequate examples to share, these could be offered:</a:t>
            </a:r>
          </a:p>
          <a:p>
            <a:pPr marL="342900" indent="-342900">
              <a:buFont typeface="Arial" panose="020B0604020202020204" pitchFamily="34" charset="0"/>
              <a:buChar char="•"/>
            </a:pPr>
            <a:r>
              <a:rPr lang="en-GB" sz="1400" b="0" i="0" noProof="0" dirty="0">
                <a:effectLst/>
                <a:latin typeface="+mn-lt"/>
                <a:ea typeface="+mn-ea"/>
                <a:cs typeface="+mn-cs"/>
                <a:sym typeface="Helvetica Neue"/>
              </a:rPr>
              <a:t>Providing shelter from the sun and distributing water to beneficiaries while they are waiting in line to receive hygiene kits</a:t>
            </a:r>
          </a:p>
          <a:p>
            <a:pPr marL="342900" indent="-342900">
              <a:buFont typeface="Arial" panose="020B0604020202020204" pitchFamily="34" charset="0"/>
              <a:buChar char="•"/>
            </a:pPr>
            <a:r>
              <a:rPr lang="en-GB" sz="1400" b="0" i="0" noProof="0" dirty="0">
                <a:effectLst/>
                <a:latin typeface="+mn-lt"/>
                <a:ea typeface="+mn-ea"/>
                <a:cs typeface="+mn-cs"/>
                <a:sym typeface="Helvetica Neue"/>
              </a:rPr>
              <a:t>Providing people cash to buy the food they prefer (and decide to buy) instead of providing in-kind dried rations</a:t>
            </a:r>
          </a:p>
          <a:p>
            <a:pPr marL="342900" indent="-342900">
              <a:buFont typeface="Arial" panose="020B0604020202020204" pitchFamily="34" charset="0"/>
              <a:buChar char="•"/>
            </a:pPr>
            <a:r>
              <a:rPr lang="en-GB" sz="1400" b="0" i="0" noProof="0" dirty="0">
                <a:effectLst/>
                <a:latin typeface="+mn-lt"/>
                <a:ea typeface="+mn-ea"/>
                <a:cs typeface="+mn-cs"/>
                <a:sym typeface="Helvetica Neue"/>
              </a:rPr>
              <a:t>At a registration centre, providing child-friendly spaces so their time and interests are respected</a:t>
            </a:r>
            <a:endParaRPr lang="en-GB" sz="1400" noProof="0" dirty="0"/>
          </a:p>
        </p:txBody>
      </p:sp>
    </p:spTree>
    <p:extLst>
      <p:ext uri="{BB962C8B-B14F-4D97-AF65-F5344CB8AC3E}">
        <p14:creationId xmlns:p14="http://schemas.microsoft.com/office/powerpoint/2010/main" val="2152368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These beliefs led to the Sphere Project and ultimately to the Sphere Handbook, which has evolved to its current form and wide acceptance.</a:t>
            </a:r>
          </a:p>
        </p:txBody>
      </p:sp>
    </p:spTree>
    <p:extLst>
      <p:ext uri="{BB962C8B-B14F-4D97-AF65-F5344CB8AC3E}">
        <p14:creationId xmlns:p14="http://schemas.microsoft.com/office/powerpoint/2010/main" val="32841038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This is just a quick background to explain the origins of Sphere and its status in the humanitarian community today.</a:t>
            </a:r>
          </a:p>
        </p:txBody>
      </p:sp>
    </p:spTree>
    <p:extLst>
      <p:ext uri="{BB962C8B-B14F-4D97-AF65-F5344CB8AC3E}">
        <p14:creationId xmlns:p14="http://schemas.microsoft.com/office/powerpoint/2010/main" val="26368975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The key point of this slide is to highlight the fundamental point that informed use of Sphere means the use of </a:t>
            </a:r>
            <a:r>
              <a:rPr lang="en-US" sz="1400" b="1" u="none" dirty="0"/>
              <a:t>all of Sphere </a:t>
            </a:r>
            <a:r>
              <a:rPr lang="en-US" sz="1400" dirty="0"/>
              <a:t>– not just the four technical chapters if you are a field worker, and not just the foundation chapters if you are a protection officer.</a:t>
            </a:r>
          </a:p>
        </p:txBody>
      </p:sp>
    </p:spTree>
    <p:extLst>
      <p:ext uri="{BB962C8B-B14F-4D97-AF65-F5344CB8AC3E}">
        <p14:creationId xmlns:p14="http://schemas.microsoft.com/office/powerpoint/2010/main" val="1829343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Take a few moments for participants to locate this chapter in their Handbooks. Highlight the two core points underpinning the Sphere philosophy and approach – the </a:t>
            </a:r>
            <a:r>
              <a:rPr lang="en-US" sz="1400" b="1" dirty="0"/>
              <a:t>right</a:t>
            </a:r>
            <a:r>
              <a:rPr lang="en-US" sz="1400" dirty="0"/>
              <a:t> to assistance, and provision of that assistance with </a:t>
            </a:r>
            <a:r>
              <a:rPr lang="en-US" sz="1400" b="1" dirty="0"/>
              <a:t>dignity. </a:t>
            </a:r>
          </a:p>
          <a:p>
            <a:endParaRPr lang="en-US" sz="1400" b="1" dirty="0"/>
          </a:p>
          <a:p>
            <a:r>
              <a:rPr lang="en-US" sz="1400" b="1" dirty="0"/>
              <a:t>Make a point that in one sense, the Charter answers the question of </a:t>
            </a:r>
            <a:r>
              <a:rPr lang="en-US" sz="1400" b="1" u="sng" dirty="0"/>
              <a:t>why we do humanitarian work</a:t>
            </a:r>
            <a:r>
              <a:rPr lang="en-US" sz="1400" b="1" dirty="0"/>
              <a:t>. </a:t>
            </a:r>
            <a:r>
              <a:rPr lang="en-US" sz="1400" b="0" dirty="0"/>
              <a:t>(What and how come next.)</a:t>
            </a:r>
          </a:p>
        </p:txBody>
      </p:sp>
    </p:spTree>
    <p:extLst>
      <p:ext uri="{BB962C8B-B14F-4D97-AF65-F5344CB8AC3E}">
        <p14:creationId xmlns:p14="http://schemas.microsoft.com/office/powerpoint/2010/main" val="14905858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Ask participants to locate this part of the Handbook. Ask them to quickly read the four principles, and relate these to the two fundamental philosophical points just discussed. They should see how these four principles flow from those two concepts by adding more detail. The two philosophical points about </a:t>
            </a:r>
            <a:r>
              <a:rPr lang="en-US" sz="1400" b="1" u="none" dirty="0"/>
              <a:t>what people (affected people and people in general) should have </a:t>
            </a:r>
            <a:r>
              <a:rPr lang="en-US" sz="1400" dirty="0"/>
              <a:t>are restated as </a:t>
            </a:r>
            <a:r>
              <a:rPr lang="en-US" sz="1400" b="1" u="none" dirty="0"/>
              <a:t>four actions that humanitarians should take </a:t>
            </a:r>
            <a:r>
              <a:rPr lang="en-US" sz="1400" dirty="0"/>
              <a:t>(enhance, ensure, assist, and help).</a:t>
            </a:r>
          </a:p>
          <a:p>
            <a:endParaRPr lang="en-US" sz="1400" dirty="0"/>
          </a:p>
          <a:p>
            <a:pPr marL="0" marR="0" lvl="0" indent="0" algn="l" defTabSz="457200" eaLnBrk="1" fontAlgn="auto" latinLnBrk="0" hangingPunct="1">
              <a:lnSpc>
                <a:spcPct val="117999"/>
              </a:lnSpc>
              <a:spcBef>
                <a:spcPts val="0"/>
              </a:spcBef>
              <a:spcAft>
                <a:spcPts val="0"/>
              </a:spcAft>
              <a:buClrTx/>
              <a:buSzTx/>
              <a:buFontTx/>
              <a:buNone/>
              <a:tabLst/>
              <a:defRPr/>
            </a:pPr>
            <a:r>
              <a:rPr lang="en-US" sz="1400" b="1" dirty="0"/>
              <a:t>Make a point that the Protection Principles answer the question of </a:t>
            </a:r>
            <a:r>
              <a:rPr lang="en-US" sz="1400" b="1" u="sng" dirty="0"/>
              <a:t>what we are supposed to do</a:t>
            </a:r>
            <a:r>
              <a:rPr lang="en-US" sz="1400" b="1" u="none" dirty="0"/>
              <a:t> (in broad terms)</a:t>
            </a:r>
            <a:r>
              <a:rPr lang="en-US" sz="1400" b="1" dirty="0"/>
              <a:t>. </a:t>
            </a:r>
            <a:r>
              <a:rPr lang="en-US" sz="1400" b="0" dirty="0"/>
              <a:t>(How we go about this comes next.)</a:t>
            </a:r>
          </a:p>
          <a:p>
            <a:endParaRPr lang="en-US" sz="1400" dirty="0"/>
          </a:p>
        </p:txBody>
      </p:sp>
    </p:spTree>
    <p:extLst>
      <p:ext uri="{BB962C8B-B14F-4D97-AF65-F5344CB8AC3E}">
        <p14:creationId xmlns:p14="http://schemas.microsoft.com/office/powerpoint/2010/main" val="137123881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Explain that as of the 2018 edition of the Handbook, the CHS is an integral part of the overall Sphere approach (replacing the earlier Sphere Core Standards).</a:t>
            </a:r>
          </a:p>
          <a:p>
            <a:endParaRPr lang="en-US" sz="1400" dirty="0"/>
          </a:p>
          <a:p>
            <a:pPr marL="0" marR="0" lvl="0" indent="0" defTabSz="457200" eaLnBrk="1" fontAlgn="auto" latinLnBrk="0" hangingPunct="1">
              <a:lnSpc>
                <a:spcPct val="117999"/>
              </a:lnSpc>
              <a:spcBef>
                <a:spcPts val="0"/>
              </a:spcBef>
              <a:spcAft>
                <a:spcPts val="0"/>
              </a:spcAft>
              <a:buClrTx/>
              <a:buSzTx/>
              <a:buFontTx/>
              <a:buNone/>
              <a:tabLst/>
              <a:defRPr/>
            </a:pPr>
            <a:r>
              <a:rPr lang="en-US" sz="1400" b="1" dirty="0"/>
              <a:t>Make a point that the CHS answers the question</a:t>
            </a:r>
            <a:r>
              <a:rPr lang="en-US" sz="1400" b="1" u="none" dirty="0"/>
              <a:t> of </a:t>
            </a:r>
            <a:r>
              <a:rPr lang="en-US" sz="1400" b="1" u="sng" dirty="0"/>
              <a:t>how we conduct ourselves in humanitarian work</a:t>
            </a:r>
            <a:r>
              <a:rPr lang="en-US" sz="1400" b="1" u="none" dirty="0"/>
              <a:t> </a:t>
            </a:r>
            <a:r>
              <a:rPr lang="en-US" sz="1400" b="1" dirty="0"/>
              <a:t>(from a management perspective).</a:t>
            </a:r>
          </a:p>
          <a:p>
            <a:pPr marL="0" marR="0" lvl="0" indent="0" defTabSz="457200" eaLnBrk="1" fontAlgn="auto" latinLnBrk="0" hangingPunct="1">
              <a:lnSpc>
                <a:spcPct val="117999"/>
              </a:lnSpc>
              <a:spcBef>
                <a:spcPts val="0"/>
              </a:spcBef>
              <a:spcAft>
                <a:spcPts val="0"/>
              </a:spcAft>
              <a:buClrTx/>
              <a:buSzTx/>
              <a:buFontTx/>
              <a:buNone/>
              <a:tabLst/>
              <a:defRPr/>
            </a:pPr>
            <a:endParaRPr lang="en-US" sz="1400" b="0" dirty="0"/>
          </a:p>
          <a:p>
            <a:pPr marL="0" marR="0" lvl="0" indent="0" defTabSz="457200" eaLnBrk="1" fontAlgn="auto" latinLnBrk="0" hangingPunct="1">
              <a:lnSpc>
                <a:spcPct val="117999"/>
              </a:lnSpc>
              <a:spcBef>
                <a:spcPts val="0"/>
              </a:spcBef>
              <a:spcAft>
                <a:spcPts val="0"/>
              </a:spcAft>
              <a:buClrTx/>
              <a:buSzTx/>
              <a:buFontTx/>
              <a:buNone/>
              <a:tabLst/>
              <a:defRPr/>
            </a:pPr>
            <a:r>
              <a:rPr lang="en-US" sz="1400" b="0" dirty="0"/>
              <a:t>The technical “how” comes in the four technical chapters, though it should be noted that Sphere does not claim to be “a “how to” guide, </a:t>
            </a:r>
            <a:r>
              <a:rPr lang="en-GB" sz="1400" b="0" dirty="0"/>
              <a:t>but a description of </a:t>
            </a:r>
            <a:r>
              <a:rPr lang="en-GB" sz="1400" b="1" dirty="0"/>
              <a:t>what must be in place as a minimum </a:t>
            </a:r>
            <a:r>
              <a:rPr lang="en-GB" sz="1400" b="0" dirty="0"/>
              <a:t>for people to survive and recover from crisis with dignity (page 8). </a:t>
            </a:r>
            <a:r>
              <a:rPr lang="en-US" sz="1400" b="0" dirty="0"/>
              <a:t>The key actions and guidance notes offer suggestions and advice, but it is up to practitioners to determine the best actions to take in the contexts in which they operate.</a:t>
            </a:r>
          </a:p>
        </p:txBody>
      </p:sp>
    </p:spTree>
    <p:extLst>
      <p:ext uri="{BB962C8B-B14F-4D97-AF65-F5344CB8AC3E}">
        <p14:creationId xmlns:p14="http://schemas.microsoft.com/office/powerpoint/2010/main" val="420825722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Ask participants to review the nine commitments of the CHS. Challenge them to explain the difference in approach/focus between these nine commitments and the four Protection Principles just discussed. Responses should lead to the observation that the nine commitments of the CHS are a further expansion of the same thinking, approach, and goals – but with more detail and a focus on specific organisational responsibilities for achieving them.</a:t>
            </a:r>
          </a:p>
          <a:p>
            <a:endParaRPr lang="en-US" sz="1400" dirty="0"/>
          </a:p>
          <a:p>
            <a:r>
              <a:rPr lang="en-US" sz="1400" dirty="0"/>
              <a:t>If you will use the STP session 6 (CHS) later in the course, then note that you’ll cover the CHS in more detail in a later session and move to the next slide. Otherwise, continue with the following discussion points:</a:t>
            </a:r>
          </a:p>
          <a:p>
            <a:endParaRPr lang="en-US" sz="1400" dirty="0"/>
          </a:p>
          <a:p>
            <a:r>
              <a:rPr lang="en-US" sz="1400" dirty="0"/>
              <a:t>To illustrate the point, ask participants to recall the two main tenets of the Sphere philosophy (the </a:t>
            </a:r>
            <a:r>
              <a:rPr lang="en-US" sz="1400" b="1" dirty="0"/>
              <a:t>right</a:t>
            </a:r>
            <a:r>
              <a:rPr lang="en-US" sz="1400" dirty="0"/>
              <a:t> to assistance, and assistance with </a:t>
            </a:r>
            <a:r>
              <a:rPr lang="en-US" sz="1400" b="1" dirty="0"/>
              <a:t>dignity</a:t>
            </a:r>
            <a:r>
              <a:rPr lang="en-US" sz="1400" dirty="0"/>
              <a:t>). Ask them which of these commitments would support the </a:t>
            </a:r>
            <a:r>
              <a:rPr lang="en-US" sz="1400" b="1" u="none" dirty="0"/>
              <a:t>rights</a:t>
            </a:r>
            <a:r>
              <a:rPr lang="en-US" sz="1400" dirty="0"/>
              <a:t> aspect, and which would support the </a:t>
            </a:r>
            <a:r>
              <a:rPr lang="en-US" sz="1400" b="1" u="none" dirty="0"/>
              <a:t>dignity</a:t>
            </a:r>
            <a:r>
              <a:rPr lang="en-US" sz="1400" dirty="0"/>
              <a:t> aspect. The result will be an overlapping set of (at least) the first five commitments. </a:t>
            </a:r>
          </a:p>
          <a:p>
            <a:endParaRPr lang="en-US" sz="1400" dirty="0"/>
          </a:p>
          <a:p>
            <a:r>
              <a:rPr lang="en-US" sz="1400" dirty="0"/>
              <a:t>Note that commitments 1 to 5 focus directly on </a:t>
            </a:r>
            <a:r>
              <a:rPr lang="en-US" sz="1400" u="none" dirty="0"/>
              <a:t>accountabilities </a:t>
            </a:r>
            <a:r>
              <a:rPr lang="en-US" sz="1400" b="1" u="none" dirty="0"/>
              <a:t>to affected communities</a:t>
            </a:r>
            <a:r>
              <a:rPr lang="en-US" sz="1400" dirty="0"/>
              <a:t>, while commitments 6 to 9 include accountabilities to </a:t>
            </a:r>
            <a:r>
              <a:rPr lang="en-US" sz="1400" b="1" u="none" dirty="0"/>
              <a:t>staff, other organisations and donors </a:t>
            </a:r>
            <a:r>
              <a:rPr lang="en-US" sz="1400" dirty="0"/>
              <a:t>as well.</a:t>
            </a:r>
          </a:p>
        </p:txBody>
      </p:sp>
    </p:spTree>
    <p:extLst>
      <p:ext uri="{BB962C8B-B14F-4D97-AF65-F5344CB8AC3E}">
        <p14:creationId xmlns:p14="http://schemas.microsoft.com/office/powerpoint/2010/main" val="206947557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B7D2CA1-D120-9748-B6F6-7C32249A9953}"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0332572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9835511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400" dirty="0"/>
          </a:p>
        </p:txBody>
      </p:sp>
    </p:spTree>
    <p:extLst>
      <p:ext uri="{BB962C8B-B14F-4D97-AF65-F5344CB8AC3E}">
        <p14:creationId xmlns:p14="http://schemas.microsoft.com/office/powerpoint/2010/main" val="212272386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Review the text and ask participants to quickly find and cite one or two actions from the Shelter chapter to guide the activity shown in the photograph from Haiti (post-disaster home repair).</a:t>
            </a:r>
          </a:p>
          <a:p>
            <a:endParaRPr lang="en-US" sz="1400" dirty="0"/>
          </a:p>
          <a:p>
            <a:r>
              <a:rPr lang="en-US" sz="1400" dirty="0"/>
              <a:t>ALTERNATIVELY: If this is the first time that participants are required to search the Handbook for content related to a particular topic, this can be a daunting task. It may be better to work through this together then let participants search for themselves on the following three slides.</a:t>
            </a:r>
          </a:p>
          <a:p>
            <a:endParaRPr lang="en-US" sz="1400" dirty="0"/>
          </a:p>
          <a:p>
            <a:r>
              <a:rPr lang="en-US" sz="1400" dirty="0"/>
              <a:t>Step 1: Navigate to the chapter structure diagram at the start of the Shelter chapter (page 238).</a:t>
            </a:r>
          </a:p>
          <a:p>
            <a:r>
              <a:rPr lang="en-US" sz="1400" dirty="0"/>
              <a:t>Step 2: The task being undertaken is home repair following a disaster (Hurricane Matthew), so deduce that the most likely sections in which to find relevant key actions would be Living space or Technical assistance.</a:t>
            </a:r>
          </a:p>
          <a:p>
            <a:r>
              <a:rPr lang="en-US" sz="1400" dirty="0"/>
              <a:t>Step 3: Turn to page 254 to find the key actions for standard 3.</a:t>
            </a:r>
          </a:p>
          <a:p>
            <a:r>
              <a:rPr lang="en-US" sz="1400" dirty="0"/>
              <a:t>Step 4: Because the picture seems to show repairs being made to an existing shelter (rather than building a new shelter), the third key action seems to be the most relevant.</a:t>
            </a:r>
          </a:p>
          <a:p>
            <a:endParaRPr lang="en-US" sz="1400" dirty="0"/>
          </a:p>
          <a:p>
            <a:r>
              <a:rPr lang="en-US" sz="1400" dirty="0"/>
              <a:t>You could then ask participants to check standard 5 for relevant actions.</a:t>
            </a:r>
          </a:p>
          <a:p>
            <a:endParaRPr lang="en-US" sz="1400" dirty="0"/>
          </a:p>
          <a:p>
            <a:r>
              <a:rPr lang="en-US" sz="1400" dirty="0"/>
              <a:t>Possible answers: standard 3 – key actions 3, standard 5 – all key actions.</a:t>
            </a:r>
          </a:p>
        </p:txBody>
      </p:sp>
    </p:spTree>
    <p:extLst>
      <p:ext uri="{BB962C8B-B14F-4D97-AF65-F5344CB8AC3E}">
        <p14:creationId xmlns:p14="http://schemas.microsoft.com/office/powerpoint/2010/main" val="175968525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Review the text and ask participants to locate and cite an </a:t>
            </a:r>
            <a:r>
              <a:rPr lang="en-US" sz="1400" b="1" i="0" u="none" dirty="0"/>
              <a:t>indicator</a:t>
            </a:r>
            <a:r>
              <a:rPr lang="en-US" sz="1400" dirty="0"/>
              <a:t> from the health chapter that would be useful for monitoring this measles vaccination campaign.</a:t>
            </a:r>
          </a:p>
          <a:p>
            <a:pPr marL="0" marR="0" lvl="0" indent="0" defTabSz="457200" eaLnBrk="1" fontAlgn="auto" latinLnBrk="0" hangingPunct="1">
              <a:lnSpc>
                <a:spcPct val="117999"/>
              </a:lnSpc>
              <a:spcBef>
                <a:spcPts val="0"/>
              </a:spcBef>
              <a:spcAft>
                <a:spcPts val="0"/>
              </a:spcAft>
              <a:buClrTx/>
              <a:buSzTx/>
              <a:buFontTx/>
              <a:buNone/>
              <a:tabLst/>
              <a:defRPr/>
            </a:pPr>
            <a:r>
              <a:rPr lang="en-US" sz="1400" dirty="0"/>
              <a:t>Possible answer: standard 2.2.1 – first key indicator.</a:t>
            </a:r>
          </a:p>
          <a:p>
            <a:endParaRPr lang="en-US" sz="1400" dirty="0"/>
          </a:p>
        </p:txBody>
      </p:sp>
    </p:spTree>
    <p:extLst>
      <p:ext uri="{BB962C8B-B14F-4D97-AF65-F5344CB8AC3E}">
        <p14:creationId xmlns:p14="http://schemas.microsoft.com/office/powerpoint/2010/main" val="267150724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400" noProof="0" dirty="0"/>
              <a:t>Review the definition provided and ask participants to find and cite one guidance note that would be useful to apply to this school feeding programme.</a:t>
            </a:r>
          </a:p>
          <a:p>
            <a:endParaRPr lang="en-GB" sz="1400" noProof="0" dirty="0"/>
          </a:p>
          <a:p>
            <a:r>
              <a:rPr lang="en-GB" sz="1400" noProof="0" dirty="0"/>
              <a:t>Possible answer: WASH standard 1.1: Hygiene promotion – Working with children: “Children can promote healthy behaviours to their peers and family. The department of education or social services can identify opportunities to promote hygiene in schools, residential care and child-headed households, and to children living on the street…”</a:t>
            </a:r>
          </a:p>
          <a:p>
            <a:endParaRPr lang="en-GB" sz="1400" noProof="0" dirty="0"/>
          </a:p>
          <a:p>
            <a:r>
              <a:rPr lang="en-GB" sz="1400" noProof="0" dirty="0"/>
              <a:t>This is the most challenging of these search tasks, and is best achieved using digital versions of the Handbook. If you search the interactive Handbook for “schools” then this piece of advice can be found quickly.</a:t>
            </a:r>
          </a:p>
        </p:txBody>
      </p:sp>
    </p:spTree>
    <p:extLst>
      <p:ext uri="{BB962C8B-B14F-4D97-AF65-F5344CB8AC3E}">
        <p14:creationId xmlns:p14="http://schemas.microsoft.com/office/powerpoint/2010/main" val="113337918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400" noProof="0" dirty="0"/>
              <a:t>This is an important slide to spend a few minutes on. Advise participants to not confuse success or failure in achieving a single indicator with success or failure in meeting the related standard. </a:t>
            </a:r>
            <a:r>
              <a:rPr lang="en-GB" sz="1400" b="1" noProof="0" dirty="0"/>
              <a:t>They are only indicators. </a:t>
            </a:r>
            <a:r>
              <a:rPr lang="en-GB" sz="1400" noProof="0" dirty="0"/>
              <a:t>Their benefit is that they are quantifiable and measurable. When any one indicator is measured to fall short (particularly a process or target indicator), responders should immediately look to other indicators and other standards to confirm if indeed the standard is not being met. In some situations where an indicator is not met, the related standard can be met by compensating in other areas. For example, if water collection is less than 15 litres per day (page 106), but there is increased distribution and use of soap, adequate living space, and sufficient toilets, there may be no increased rate of </a:t>
            </a:r>
            <a:r>
              <a:rPr lang="en-GB" sz="1400" noProof="0" dirty="0" err="1"/>
              <a:t>diarrhea</a:t>
            </a:r>
            <a:r>
              <a:rPr lang="en-GB" sz="1400" noProof="0" dirty="0"/>
              <a:t> or other adverse effects on public health usually associated with inadequate water supply, i.e. despite having less than 15 litres per day, people have a sufficient quantity of water to meet their most important needs. (WASH standard 2.1, page 105)</a:t>
            </a:r>
          </a:p>
        </p:txBody>
      </p:sp>
    </p:spTree>
    <p:extLst>
      <p:ext uri="{BB962C8B-B14F-4D97-AF65-F5344CB8AC3E}">
        <p14:creationId xmlns:p14="http://schemas.microsoft.com/office/powerpoint/2010/main" val="209396516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400" noProof="0" dirty="0"/>
              <a:t>This may need careful explanation. Refer participants to page 7 and ask them to read the definitions there. Then explain the same ideas in simpler terms using the prepared slide. Ask participants to find an example of each type as you describe each one. </a:t>
            </a:r>
          </a:p>
          <a:p>
            <a:endParaRPr lang="en-GB" sz="1400" noProof="0" dirty="0"/>
          </a:p>
          <a:p>
            <a:r>
              <a:rPr lang="en-GB" sz="1400" noProof="0" dirty="0"/>
              <a:t>A few examples are provided below:</a:t>
            </a:r>
          </a:p>
          <a:p>
            <a:endParaRPr lang="en-GB" sz="1400" noProof="0" dirty="0"/>
          </a:p>
          <a:p>
            <a:r>
              <a:rPr lang="en-GB" sz="1400" noProof="0" dirty="0"/>
              <a:t>Example process indicators:</a:t>
            </a:r>
          </a:p>
          <a:p>
            <a:pPr marL="342900" indent="-342900">
              <a:buFont typeface="Arial" panose="020B0604020202020204" pitchFamily="34" charset="0"/>
              <a:buChar char="•"/>
            </a:pPr>
            <a:r>
              <a:rPr lang="en-GB" sz="1400" noProof="0" dirty="0"/>
              <a:t>There are no cases of scurvy, pellagra, beriberi, or riboflavin deficiency (page 183) </a:t>
            </a:r>
          </a:p>
          <a:p>
            <a:pPr marL="342900" indent="-342900">
              <a:buFont typeface="Arial" panose="020B0604020202020204" pitchFamily="34" charset="0"/>
              <a:buChar char="•"/>
            </a:pPr>
            <a:r>
              <a:rPr lang="en-GB" sz="1400" noProof="0" dirty="0"/>
              <a:t>All healthcare workers clean their hands, using soap or alcohol rub, before and after every patient contact (page 134)</a:t>
            </a:r>
          </a:p>
          <a:p>
            <a:endParaRPr lang="en-GB" sz="1400" noProof="0" dirty="0"/>
          </a:p>
          <a:p>
            <a:r>
              <a:rPr lang="en-GB" sz="1400" noProof="0" dirty="0"/>
              <a:t>Example progress indicators:</a:t>
            </a:r>
          </a:p>
          <a:p>
            <a:pPr marL="342900" marR="0" lvl="0" indent="-342900" defTabSz="457200" eaLnBrk="1" fontAlgn="auto" latinLnBrk="0" hangingPunct="1">
              <a:lnSpc>
                <a:spcPct val="117999"/>
              </a:lnSpc>
              <a:spcBef>
                <a:spcPts val="0"/>
              </a:spcBef>
              <a:spcAft>
                <a:spcPts val="0"/>
              </a:spcAft>
              <a:buClrTx/>
              <a:buSzTx/>
              <a:buFont typeface="Arial" panose="020B0604020202020204" pitchFamily="34" charset="0"/>
              <a:buChar char="•"/>
              <a:tabLst/>
              <a:defRPr/>
            </a:pPr>
            <a:r>
              <a:rPr lang="en-GB" sz="1400" noProof="0" dirty="0"/>
              <a:t>Percentage of public markets with appropriate and adequate waste storage (page 129)</a:t>
            </a:r>
          </a:p>
          <a:p>
            <a:pPr marL="342900" marR="0" lvl="0" indent="-342900" defTabSz="457200" eaLnBrk="1" fontAlgn="auto" latinLnBrk="0" hangingPunct="1">
              <a:lnSpc>
                <a:spcPct val="117999"/>
              </a:lnSpc>
              <a:spcBef>
                <a:spcPts val="0"/>
              </a:spcBef>
              <a:spcAft>
                <a:spcPts val="0"/>
              </a:spcAft>
              <a:buClrTx/>
              <a:buSzTx/>
              <a:buFont typeface="Arial" panose="020B0604020202020204" pitchFamily="34" charset="0"/>
              <a:buChar char="•"/>
              <a:tabLst/>
              <a:defRPr/>
            </a:pPr>
            <a:r>
              <a:rPr lang="en-GB" sz="1400" noProof="0" dirty="0"/>
              <a:t>Percentage of shelters and/or settlement sites that have safe access to essential services within an acceptable amount of time or distance (page 250)</a:t>
            </a:r>
          </a:p>
          <a:p>
            <a:pPr marL="0" marR="0" lvl="0" indent="0" defTabSz="457200" eaLnBrk="1" fontAlgn="auto" latinLnBrk="0" hangingPunct="1">
              <a:lnSpc>
                <a:spcPct val="117999"/>
              </a:lnSpc>
              <a:spcBef>
                <a:spcPts val="0"/>
              </a:spcBef>
              <a:spcAft>
                <a:spcPts val="0"/>
              </a:spcAft>
              <a:buClrTx/>
              <a:buSzTx/>
              <a:buFontTx/>
              <a:buNone/>
              <a:tabLst/>
              <a:defRPr/>
            </a:pPr>
            <a:endParaRPr lang="en-GB" sz="1400" noProof="0" dirty="0"/>
          </a:p>
          <a:p>
            <a:r>
              <a:rPr lang="en-GB" sz="1400" noProof="0" dirty="0"/>
              <a:t>Example target indicators: </a:t>
            </a:r>
          </a:p>
          <a:p>
            <a:pPr marL="342900" indent="-342900">
              <a:buFont typeface="Arial" panose="020B0604020202020204" pitchFamily="34" charset="0"/>
              <a:buChar char="•"/>
            </a:pPr>
            <a:r>
              <a:rPr lang="en-GB" sz="1400" noProof="0" dirty="0"/>
              <a:t>Distance from dwellings to final distribution points or markets (in case of vouchers or cash) – target &lt;5 kilometres (page 205)</a:t>
            </a:r>
          </a:p>
          <a:p>
            <a:pPr marL="342900" indent="-342900">
              <a:buFont typeface="Arial" panose="020B0604020202020204" pitchFamily="34" charset="0"/>
              <a:buChar char="•"/>
            </a:pPr>
            <a:r>
              <a:rPr lang="en-GB" sz="1400" noProof="0" dirty="0"/>
              <a:t>Number of accessible toilets – minimum: 1 per 20 inpatients (page 135)</a:t>
            </a:r>
          </a:p>
          <a:p>
            <a:endParaRPr lang="en-GB" sz="1400" noProof="0" dirty="0"/>
          </a:p>
          <a:p>
            <a:endParaRPr lang="en-GB" sz="1400" noProof="0" dirty="0"/>
          </a:p>
        </p:txBody>
      </p:sp>
    </p:spTree>
    <p:extLst>
      <p:ext uri="{BB962C8B-B14F-4D97-AF65-F5344CB8AC3E}">
        <p14:creationId xmlns:p14="http://schemas.microsoft.com/office/powerpoint/2010/main" val="412303791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B7D2CA1-D120-9748-B6F6-7C32249A9953}"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0160939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B7D2CA1-D120-9748-B6F6-7C32249A9953}"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738899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H" dirty="0"/>
              <a:t>ASB – focal point in Germany . </a:t>
            </a:r>
            <a:r>
              <a:rPr lang="fr-FR" dirty="0"/>
              <a:t>S</a:t>
            </a:r>
            <a:r>
              <a:rPr lang="en-CH" dirty="0"/>
              <a:t>et up </a:t>
            </a:r>
            <a:r>
              <a:rPr lang="en-CH"/>
              <a:t>a water fil</a:t>
            </a:r>
            <a:endParaRPr lang="en-CH"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B7D2CA1-D120-9748-B6F6-7C32249A9953}"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32</a:t>
            </a:fld>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9786197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H" dirty="0"/>
              <a:t>Focal point in Bolivia created a Sphere training pack for working with National Disaster Management Agencies</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B7D2CA1-D120-9748-B6F6-7C32249A9953}"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33</a:t>
            </a:fld>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1204476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H" dirty="0"/>
              <a:t>MBPI (Indonesian society for Disaster Management) translated the handbook</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B7D2CA1-D120-9748-B6F6-7C32249A9953}"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34</a:t>
            </a:fld>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05448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400" dirty="0"/>
          </a:p>
        </p:txBody>
      </p:sp>
    </p:spTree>
    <p:extLst>
      <p:ext uri="{BB962C8B-B14F-4D97-AF65-F5344CB8AC3E}">
        <p14:creationId xmlns:p14="http://schemas.microsoft.com/office/powerpoint/2010/main" val="171603220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B7D2CA1-D120-9748-B6F6-7C32249A9953}"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36</a:t>
            </a:fld>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2994335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314" name="Rectangle 9"/>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marL="0" marR="0" lvl="0" indent="0" algn="r" defTabSz="457200" rtl="0" eaLnBrk="1" fontAlgn="auto" latinLnBrk="0" hangingPunct="1">
              <a:lnSpc>
                <a:spcPct val="100000"/>
              </a:lnSpc>
              <a:spcBef>
                <a:spcPct val="0"/>
              </a:spcBef>
              <a:spcAft>
                <a:spcPts val="0"/>
              </a:spcAft>
              <a:buClrTx/>
              <a:buSzPct val="100000"/>
              <a:buFontTx/>
              <a:buNone/>
              <a:tabLst>
                <a:tab pos="723900" algn="l"/>
                <a:tab pos="1447800" algn="l"/>
                <a:tab pos="2171700" algn="l"/>
                <a:tab pos="2895600" algn="l"/>
              </a:tabLst>
              <a:defRPr/>
            </a:pPr>
            <a:fld id="{86C4B7BE-A5EC-4A6F-93BE-999D4B53211F}" type="slidenum">
              <a:rPr kumimoji="0" lang="en-GB"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Arial Unicode MS" panose="020B0604020202020204" pitchFamily="34" charset="-128"/>
                <a:cs typeface="+mn-cs"/>
              </a:rPr>
              <a:pPr marL="0" marR="0" lvl="0" indent="0" algn="r" defTabSz="457200" rtl="0" eaLnBrk="1" fontAlgn="auto" latinLnBrk="0" hangingPunct="1">
                <a:lnSpc>
                  <a:spcPct val="100000"/>
                </a:lnSpc>
                <a:spcBef>
                  <a:spcPct val="0"/>
                </a:spcBef>
                <a:spcAft>
                  <a:spcPts val="0"/>
                </a:spcAft>
                <a:buClrTx/>
                <a:buSzPct val="100000"/>
                <a:buFontTx/>
                <a:buNone/>
                <a:tabLst>
                  <a:tab pos="723900" algn="l"/>
                  <a:tab pos="1447800" algn="l"/>
                  <a:tab pos="2171700" algn="l"/>
                  <a:tab pos="2895600" algn="l"/>
                </a:tabLst>
                <a:defRPr/>
              </a:pPr>
              <a:t>39</a:t>
            </a:fld>
            <a:endParaRPr kumimoji="0" lang="en-GB" altLang="en-US" sz="1200" b="0" i="0" u="none" strike="noStrike" kern="1200" cap="none" spc="0" normalizeH="0" baseline="0" noProof="0">
              <a:ln>
                <a:noFill/>
              </a:ln>
              <a:solidFill>
                <a:srgbClr val="000000"/>
              </a:solidFill>
              <a:effectLst/>
              <a:uLnTx/>
              <a:uFillTx/>
              <a:latin typeface="Times New Roman" panose="02020603050405020304" pitchFamily="18" charset="0"/>
              <a:ea typeface="Arial Unicode MS" panose="020B0604020202020204" pitchFamily="34" charset="-128"/>
              <a:cs typeface="+mn-cs"/>
            </a:endParaRPr>
          </a:p>
        </p:txBody>
      </p:sp>
      <p:sp>
        <p:nvSpPr>
          <p:cNvPr id="13315" name="Text Box 1"/>
          <p:cNvSpPr txBox="1">
            <a:spLocks noChangeArrowheads="1"/>
          </p:cNvSpPr>
          <p:nvPr/>
        </p:nvSpPr>
        <p:spPr bwMode="auto">
          <a:xfrm>
            <a:off x="3860800" y="9445625"/>
            <a:ext cx="2947988" cy="4937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marL="0" marR="0" lvl="0" indent="0" algn="r" defTabSz="457200" rtl="0" eaLnBrk="1" fontAlgn="auto" latinLnBrk="0" hangingPunct="1">
              <a:lnSpc>
                <a:spcPct val="100000"/>
              </a:lnSpc>
              <a:spcBef>
                <a:spcPct val="0"/>
              </a:spcBef>
              <a:spcAft>
                <a:spcPts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349C8E5A-8B99-45B4-ACE7-3E68C075A632}" type="slidenum">
              <a:rPr kumimoji="0" lang="en-GB" altLang="en-US" sz="1200" b="0" i="0" u="none" strike="noStrike" kern="1200" cap="none" spc="0" normalizeH="0" baseline="0" noProof="0">
                <a:ln>
                  <a:noFill/>
                </a:ln>
                <a:solidFill>
                  <a:srgbClr val="000000"/>
                </a:solidFill>
                <a:effectLst/>
                <a:uLnTx/>
                <a:uFillTx/>
                <a:latin typeface="Times New Roman" panose="02020603050405020304" pitchFamily="18" charset="0"/>
                <a:ea typeface="Arial Unicode MS" panose="020B0604020202020204" pitchFamily="34" charset="-128"/>
                <a:cs typeface="Arial Unicode MS" panose="020B0604020202020204" pitchFamily="34" charset="-128"/>
              </a:rPr>
              <a:pPr marL="0" marR="0" lvl="0" indent="0" algn="r" defTabSz="457200" rtl="0" eaLnBrk="1" fontAlgn="auto" latinLnBrk="0" hangingPunct="1">
                <a:lnSpc>
                  <a:spcPct val="100000"/>
                </a:lnSpc>
                <a:spcBef>
                  <a:spcPct val="0"/>
                </a:spcBef>
                <a:spcAft>
                  <a:spcPts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39</a:t>
            </a:fld>
            <a:endParaRPr kumimoji="0" lang="en-GB" altLang="en-US" sz="1200" b="0" i="0" u="none" strike="noStrike" kern="1200" cap="none" spc="0" normalizeH="0" baseline="0" noProof="0">
              <a:ln>
                <a:noFill/>
              </a:ln>
              <a:solidFill>
                <a:srgbClr val="000000"/>
              </a:solidFill>
              <a:effectLst/>
              <a:uLnTx/>
              <a:uFillTx/>
              <a:latin typeface="Times New Roman" panose="02020603050405020304" pitchFamily="18" charset="0"/>
              <a:ea typeface="Arial Unicode MS" panose="020B0604020202020204" pitchFamily="34" charset="-128"/>
              <a:cs typeface="Arial Unicode MS" panose="020B0604020202020204" pitchFamily="34" charset="-128"/>
            </a:endParaRPr>
          </a:p>
        </p:txBody>
      </p:sp>
      <p:sp>
        <p:nvSpPr>
          <p:cNvPr id="13316" name="Text Box 2"/>
          <p:cNvSpPr txBox="1">
            <a:spLocks noChangeArrowheads="1"/>
          </p:cNvSpPr>
          <p:nvPr/>
        </p:nvSpPr>
        <p:spPr bwMode="auto">
          <a:xfrm>
            <a:off x="3860800" y="9445625"/>
            <a:ext cx="2949575" cy="495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marL="0" marR="0" lvl="0" indent="0" algn="r" defTabSz="457200" rtl="0" eaLnBrk="1" fontAlgn="auto" latinLnBrk="0" hangingPunct="1">
              <a:lnSpc>
                <a:spcPct val="100000"/>
              </a:lnSpc>
              <a:spcBef>
                <a:spcPct val="0"/>
              </a:spcBef>
              <a:spcAft>
                <a:spcPts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037E99C7-92C6-4E26-9F88-64DCEBDB1F20}" type="slidenum">
              <a:rPr kumimoji="0" lang="en-GB" altLang="en-US" sz="1200" b="0" i="0" u="none" strike="noStrike" kern="1200" cap="none" spc="0" normalizeH="0" baseline="0" noProof="0">
                <a:ln>
                  <a:noFill/>
                </a:ln>
                <a:solidFill>
                  <a:srgbClr val="000000"/>
                </a:solidFill>
                <a:effectLst/>
                <a:uLnTx/>
                <a:uFillTx/>
                <a:latin typeface="Times New Roman" panose="02020603050405020304" pitchFamily="18" charset="0"/>
                <a:ea typeface="Arial Unicode MS" panose="020B0604020202020204" pitchFamily="34" charset="-128"/>
                <a:cs typeface="Arial Unicode MS" panose="020B0604020202020204" pitchFamily="34" charset="-128"/>
              </a:rPr>
              <a:pPr marL="0" marR="0" lvl="0" indent="0" algn="r" defTabSz="457200" rtl="0" eaLnBrk="1" fontAlgn="auto" latinLnBrk="0" hangingPunct="1">
                <a:lnSpc>
                  <a:spcPct val="100000"/>
                </a:lnSpc>
                <a:spcBef>
                  <a:spcPct val="0"/>
                </a:spcBef>
                <a:spcAft>
                  <a:spcPts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39</a:t>
            </a:fld>
            <a:endParaRPr kumimoji="0" lang="en-GB" altLang="en-US" sz="1200" b="0" i="0" u="none" strike="noStrike" kern="1200" cap="none" spc="0" normalizeH="0" baseline="0" noProof="0">
              <a:ln>
                <a:noFill/>
              </a:ln>
              <a:solidFill>
                <a:srgbClr val="000000"/>
              </a:solidFill>
              <a:effectLst/>
              <a:uLnTx/>
              <a:uFillTx/>
              <a:latin typeface="Times New Roman" panose="02020603050405020304" pitchFamily="18" charset="0"/>
              <a:ea typeface="Arial Unicode MS" panose="020B0604020202020204" pitchFamily="34" charset="-128"/>
              <a:cs typeface="Arial Unicode MS" panose="020B0604020202020204" pitchFamily="34" charset="-128"/>
            </a:endParaRPr>
          </a:p>
        </p:txBody>
      </p:sp>
      <p:sp>
        <p:nvSpPr>
          <p:cNvPr id="13317" name="Rectangle 3"/>
          <p:cNvSpPr>
            <a:spLocks noGrp="1" noRot="1" noChangeAspect="1" noChangeArrowheads="1" noTextEdit="1"/>
          </p:cNvSpPr>
          <p:nvPr>
            <p:ph type="sldImg"/>
          </p:nvPr>
        </p:nvSpPr>
        <p:spPr>
          <a:xfrm>
            <a:off x="922338" y="746125"/>
            <a:ext cx="4967287" cy="3727450"/>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318" name="Rectangle 4"/>
          <p:cNvSpPr>
            <a:spLocks noGrp="1" noChangeArrowheads="1"/>
          </p:cNvSpPr>
          <p:nvPr>
            <p:ph type="body" idx="1"/>
          </p:nvPr>
        </p:nvSpPr>
        <p:spPr>
          <a:xfrm>
            <a:off x="908050" y="4722813"/>
            <a:ext cx="4995863" cy="4473575"/>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r>
              <a:rPr lang="en-US" sz="1200" b="0" dirty="0"/>
              <a:t>Sphere established in 1997 </a:t>
            </a:r>
          </a:p>
          <a:p>
            <a:pPr marL="285750" indent="-285750">
              <a:buFontTx/>
              <a:buChar char="-"/>
            </a:pPr>
            <a:r>
              <a:rPr lang="en-US" sz="1200" b="0" i="1" dirty="0"/>
              <a:t>First “beta” version of handbook published in 1998:  ring binder.  Tested</a:t>
            </a:r>
          </a:p>
          <a:p>
            <a:pPr marL="285750" indent="-285750">
              <a:buFontTx/>
              <a:buChar char="-"/>
            </a:pPr>
            <a:r>
              <a:rPr lang="en-US" sz="1200" b="0" i="1" dirty="0"/>
              <a:t>Reviewed and strengthened:  Edition 1 issued in 2000</a:t>
            </a:r>
          </a:p>
          <a:p>
            <a:pPr marL="285750" indent="-285750">
              <a:buFontTx/>
              <a:buChar char="-"/>
            </a:pPr>
            <a:r>
              <a:rPr lang="en-US" sz="1200" b="0" i="1" dirty="0"/>
              <a:t>Edition 2: 2004</a:t>
            </a:r>
          </a:p>
          <a:p>
            <a:pPr marL="285750" indent="-285750">
              <a:buFontTx/>
              <a:buChar char="-"/>
            </a:pPr>
            <a:r>
              <a:rPr lang="en-US" sz="1200" b="0" i="1" dirty="0"/>
              <a:t>Edition 3:  2011</a:t>
            </a:r>
          </a:p>
          <a:p>
            <a:pPr marL="285750" indent="-285750">
              <a:buFontTx/>
              <a:buChar char="-"/>
            </a:pPr>
            <a:endParaRPr lang="en-US" sz="1200" b="0" dirty="0"/>
          </a:p>
          <a:p>
            <a:r>
              <a:rPr lang="en-US" sz="1200" b="0" dirty="0"/>
              <a:t>Important evolution… What was new in 2011</a:t>
            </a:r>
          </a:p>
          <a:p>
            <a:pPr marL="285750" indent="-285750">
              <a:buFontTx/>
              <a:buChar char="-"/>
            </a:pPr>
            <a:r>
              <a:rPr lang="en-US" sz="1200" b="0" i="1" dirty="0"/>
              <a:t>Protection principles</a:t>
            </a:r>
          </a:p>
          <a:p>
            <a:pPr marL="285750" indent="-285750">
              <a:buFontTx/>
              <a:buChar char="-"/>
            </a:pPr>
            <a:r>
              <a:rPr lang="en-US" sz="1200" b="0" i="1" dirty="0"/>
              <a:t>Shift from disaster response to humanitarian response </a:t>
            </a:r>
          </a:p>
          <a:p>
            <a:pPr marL="285750" indent="-285750">
              <a:buFontTx/>
              <a:buChar char="-"/>
            </a:pPr>
            <a:r>
              <a:rPr lang="en-US" sz="1200" b="0" i="1" dirty="0"/>
              <a:t>Humanitarian Charter revised</a:t>
            </a:r>
            <a:endParaRPr lang="en-GB" sz="1200" b="0" i="1" dirty="0"/>
          </a:p>
          <a:p>
            <a:endParaRPr lang="en-GB" altLang="en-US" dirty="0"/>
          </a:p>
          <a:p>
            <a:r>
              <a:rPr lang="en-GB" altLang="en-US" dirty="0"/>
              <a:t>he Handbook enjoys broad acceptance by the humanitarian sector as a whole.</a:t>
            </a:r>
          </a:p>
          <a:p>
            <a:r>
              <a:rPr lang="en-US" altLang="en-US" i="1" dirty="0">
                <a:solidFill>
                  <a:srgbClr val="013F78"/>
                </a:solidFill>
              </a:rPr>
              <a:t>Photo from Honduras</a:t>
            </a:r>
          </a:p>
          <a:p>
            <a:endParaRPr lang="en-GB" altLang="en-US" i="1" dirty="0">
              <a:solidFill>
                <a:srgbClr val="013F78"/>
              </a:solidFill>
            </a:endParaRPr>
          </a:p>
          <a:p>
            <a:r>
              <a:rPr lang="en-GB" altLang="en-US" i="1" dirty="0">
                <a:solidFill>
                  <a:srgbClr val="013F78"/>
                </a:solidFill>
              </a:rPr>
              <a:t>It is available in 24 additional language versions.</a:t>
            </a:r>
          </a:p>
          <a:p>
            <a:r>
              <a:rPr lang="fr-CH" altLang="en-US" i="1" dirty="0">
                <a:solidFill>
                  <a:srgbClr val="013F78"/>
                </a:solidFill>
              </a:rPr>
              <a:t>19 of </a:t>
            </a:r>
            <a:r>
              <a:rPr lang="fr-CH" altLang="en-US" i="1" dirty="0" err="1">
                <a:solidFill>
                  <a:srgbClr val="013F78"/>
                </a:solidFill>
              </a:rPr>
              <a:t>them</a:t>
            </a:r>
            <a:r>
              <a:rPr lang="fr-CH" altLang="en-US" i="1" dirty="0">
                <a:solidFill>
                  <a:srgbClr val="013F78"/>
                </a:solidFill>
              </a:rPr>
              <a:t> </a:t>
            </a:r>
            <a:r>
              <a:rPr lang="fr-CH" altLang="en-US" i="1" dirty="0" err="1">
                <a:solidFill>
                  <a:srgbClr val="013F78"/>
                </a:solidFill>
              </a:rPr>
              <a:t>were</a:t>
            </a:r>
            <a:r>
              <a:rPr lang="fr-CH" altLang="en-US" i="1" dirty="0">
                <a:solidFill>
                  <a:srgbClr val="013F78"/>
                </a:solidFill>
              </a:rPr>
              <a:t> </a:t>
            </a:r>
            <a:r>
              <a:rPr lang="fr-CH" altLang="en-US" i="1" dirty="0" err="1">
                <a:solidFill>
                  <a:srgbClr val="013F78"/>
                </a:solidFill>
              </a:rPr>
              <a:t>developed</a:t>
            </a:r>
            <a:r>
              <a:rPr lang="fr-CH" altLang="en-US" i="1" dirty="0">
                <a:solidFill>
                  <a:srgbClr val="013F78"/>
                </a:solidFill>
              </a:rPr>
              <a:t> on the initiative of the </a:t>
            </a:r>
            <a:r>
              <a:rPr lang="fr-CH" altLang="en-US" i="1" dirty="0" err="1">
                <a:solidFill>
                  <a:srgbClr val="013F78"/>
                </a:solidFill>
              </a:rPr>
              <a:t>humanitarian</a:t>
            </a:r>
            <a:r>
              <a:rPr lang="fr-CH" altLang="en-US" i="1" dirty="0">
                <a:solidFill>
                  <a:srgbClr val="013F78"/>
                </a:solidFill>
              </a:rPr>
              <a:t> </a:t>
            </a:r>
            <a:r>
              <a:rPr lang="fr-CH" altLang="en-US" i="1" dirty="0" err="1">
                <a:solidFill>
                  <a:srgbClr val="013F78"/>
                </a:solidFill>
              </a:rPr>
              <a:t>community</a:t>
            </a:r>
            <a:r>
              <a:rPr lang="fr-CH" altLang="en-US" i="1" dirty="0">
                <a:solidFill>
                  <a:srgbClr val="013F78"/>
                </a:solidFill>
              </a:rPr>
              <a:t>, </a:t>
            </a:r>
            <a:r>
              <a:rPr lang="fr-CH" altLang="en-US" i="1" dirty="0" err="1">
                <a:solidFill>
                  <a:srgbClr val="013F78"/>
                </a:solidFill>
              </a:rPr>
              <a:t>which</a:t>
            </a:r>
            <a:r>
              <a:rPr lang="fr-CH" altLang="en-US" i="1" dirty="0">
                <a:solidFill>
                  <a:srgbClr val="013F78"/>
                </a:solidFill>
              </a:rPr>
              <a:t> shows the acceptance of the </a:t>
            </a:r>
            <a:r>
              <a:rPr lang="fr-CH" altLang="en-US" i="1" dirty="0" err="1">
                <a:solidFill>
                  <a:srgbClr val="013F78"/>
                </a:solidFill>
              </a:rPr>
              <a:t>tool</a:t>
            </a:r>
            <a:r>
              <a:rPr lang="fr-CH" altLang="en-US" i="1" dirty="0">
                <a:solidFill>
                  <a:srgbClr val="013F78"/>
                </a:solidFill>
              </a:rPr>
              <a:t>.</a:t>
            </a:r>
            <a:endParaRPr lang="en-GB" altLang="en-US" dirty="0"/>
          </a:p>
          <a:p>
            <a:endParaRPr lang="en-GB" altLang="en-US" dirty="0"/>
          </a:p>
          <a:p>
            <a:pPr marL="342900" indent="-342900">
              <a:buFont typeface="Arial" panose="020B0604020202020204" pitchFamily="34" charset="0"/>
              <a:buChar char="•"/>
            </a:pPr>
            <a:r>
              <a:rPr lang="en-US" sz="1200" dirty="0"/>
              <a:t>Established 1997 by and for practitioners</a:t>
            </a:r>
          </a:p>
          <a:p>
            <a:pPr marL="342900" indent="-342900">
              <a:buFont typeface="Arial" panose="020B0604020202020204" pitchFamily="34" charset="0"/>
              <a:buChar char="•"/>
            </a:pPr>
            <a:r>
              <a:rPr lang="en-GB" altLang="en-GB" sz="1200" dirty="0"/>
              <a:t>Standards first published 1998 (2000, 2004, 2011), quickly became the m</a:t>
            </a:r>
            <a:r>
              <a:rPr lang="en-US" altLang="en-US" sz="1200" dirty="0" err="1"/>
              <a:t>ost</a:t>
            </a:r>
            <a:r>
              <a:rPr lang="en-US" altLang="en-US" sz="1200" dirty="0"/>
              <a:t> widely used humanitarian reference document</a:t>
            </a:r>
          </a:p>
          <a:p>
            <a:pPr marL="342900" indent="-342900">
              <a:buFont typeface="Arial" panose="020B0604020202020204" pitchFamily="34" charset="0"/>
              <a:buChar char="•"/>
            </a:pPr>
            <a:r>
              <a:rPr lang="en-GB" altLang="en-GB" sz="1200" dirty="0"/>
              <a:t>‘</a:t>
            </a:r>
            <a:r>
              <a:rPr lang="en-US" altLang="en-GB" sz="1200" dirty="0"/>
              <a:t>One-stop shop’ for the principles, rights, duties and good practice that guide a high quality and accountable humanitarian response</a:t>
            </a:r>
          </a:p>
          <a:p>
            <a:pPr marL="342900" indent="-342900">
              <a:buFont typeface="Arial" panose="020B0604020202020204" pitchFamily="34" charset="0"/>
              <a:buChar char="•"/>
            </a:pPr>
            <a:r>
              <a:rPr lang="en-US" altLang="en-US" sz="1200" dirty="0"/>
              <a:t>A common language and reference point used broadly: governments, donors, UN, Red Cross/Red Crescent movement, international and national NGOs, volunteers, others)</a:t>
            </a:r>
          </a:p>
          <a:p>
            <a:endParaRPr lang="en-GB" altLang="en-US" dirty="0"/>
          </a:p>
        </p:txBody>
      </p:sp>
      <p:sp>
        <p:nvSpPr>
          <p:cNvPr id="13319" name="Text Box 5"/>
          <p:cNvSpPr txBox="1">
            <a:spLocks noChangeArrowheads="1"/>
          </p:cNvSpPr>
          <p:nvPr/>
        </p:nvSpPr>
        <p:spPr bwMode="auto">
          <a:xfrm>
            <a:off x="3860800" y="9445625"/>
            <a:ext cx="2951163" cy="4968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marL="0" marR="0" lvl="0" indent="0" algn="r" defTabSz="457200" rtl="0" eaLnBrk="1" fontAlgn="auto" latinLnBrk="0" hangingPunct="1">
              <a:lnSpc>
                <a:spcPct val="100000"/>
              </a:lnSpc>
              <a:spcBef>
                <a:spcPct val="0"/>
              </a:spcBef>
              <a:spcAft>
                <a:spcPts val="2163"/>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A3AF1FBA-312A-4002-A29C-4F52B568EFE6}" type="slidenum">
              <a:rPr kumimoji="0" lang="en-GB" altLang="en-US" sz="1200" b="0" i="0" u="none" strike="noStrike" kern="1200" cap="none" spc="0" normalizeH="0" baseline="0" noProof="0">
                <a:ln>
                  <a:noFill/>
                </a:ln>
                <a:solidFill>
                  <a:srgbClr val="013F78"/>
                </a:solidFill>
                <a:effectLst/>
                <a:uLnTx/>
                <a:uFillTx/>
                <a:latin typeface="Lucida Sans" panose="020B0602030504020204" pitchFamily="34" charset="0"/>
                <a:ea typeface="+mn-ea"/>
                <a:cs typeface="+mn-cs"/>
              </a:rPr>
              <a:pPr marL="0" marR="0" lvl="0" indent="0" algn="r" defTabSz="457200" rtl="0" eaLnBrk="1" fontAlgn="auto" latinLnBrk="0" hangingPunct="1">
                <a:lnSpc>
                  <a:spcPct val="100000"/>
                </a:lnSpc>
                <a:spcBef>
                  <a:spcPct val="0"/>
                </a:spcBef>
                <a:spcAft>
                  <a:spcPts val="2163"/>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39</a:t>
            </a:fld>
            <a:endParaRPr kumimoji="0" lang="en-GB" altLang="en-US" sz="1200" b="0" i="0" u="none" strike="noStrike" kern="1200" cap="none" spc="0" normalizeH="0" baseline="0" noProof="0">
              <a:ln>
                <a:noFill/>
              </a:ln>
              <a:solidFill>
                <a:srgbClr val="013F78"/>
              </a:solidFill>
              <a:effectLst/>
              <a:uLnTx/>
              <a:uFillTx/>
              <a:latin typeface="Lucida Sans" panose="020B0602030504020204" pitchFamily="34" charset="0"/>
              <a:ea typeface="+mn-ea"/>
              <a:cs typeface="+mn-cs"/>
            </a:endParaRPr>
          </a:p>
        </p:txBody>
      </p:sp>
    </p:spTree>
    <p:extLst>
      <p:ext uri="{BB962C8B-B14F-4D97-AF65-F5344CB8AC3E}">
        <p14:creationId xmlns:p14="http://schemas.microsoft.com/office/powerpoint/2010/main" val="346550458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dirty="0"/>
          </a:p>
        </p:txBody>
      </p:sp>
    </p:spTree>
    <p:extLst>
      <p:ext uri="{BB962C8B-B14F-4D97-AF65-F5344CB8AC3E}">
        <p14:creationId xmlns:p14="http://schemas.microsoft.com/office/powerpoint/2010/main" val="12832127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400" dirty="0"/>
          </a:p>
        </p:txBody>
      </p:sp>
    </p:spTree>
    <p:extLst>
      <p:ext uri="{BB962C8B-B14F-4D97-AF65-F5344CB8AC3E}">
        <p14:creationId xmlns:p14="http://schemas.microsoft.com/office/powerpoint/2010/main" val="2998357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400" dirty="0"/>
          </a:p>
        </p:txBody>
      </p:sp>
    </p:spTree>
    <p:extLst>
      <p:ext uri="{BB962C8B-B14F-4D97-AF65-F5344CB8AC3E}">
        <p14:creationId xmlns:p14="http://schemas.microsoft.com/office/powerpoint/2010/main" val="34421448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400" noProof="0" dirty="0"/>
              <a:t>The idea is that participants move to their relative locations closer or nearer to people in need. If you have a handy prop to represent the field (jerry can, cooking set, flipchart with drawing of a family sheltering in a tent, etc.) use it to mark the “centre” of the exercise. Participants will have to talk among themselves to accomplish the task. It should work in any size or shape room. In very large rooms you many need to ask some participants to come back closer to the centre to be able to hear their introductions. This discussion and movement phase will take no more than 5 minutes.</a:t>
            </a:r>
          </a:p>
          <a:p>
            <a:endParaRPr lang="en-GB" sz="1400" noProof="0" dirty="0"/>
          </a:p>
          <a:p>
            <a:r>
              <a:rPr lang="en-GB" sz="1400" noProof="0" dirty="0"/>
              <a:t>Three considerations for conducting this exercise:</a:t>
            </a:r>
          </a:p>
          <a:p>
            <a:endParaRPr lang="en-GB" sz="1400" noProof="0" dirty="0"/>
          </a:p>
          <a:p>
            <a:pPr marL="457200" indent="-457200">
              <a:buAutoNum type="arabicPeriod"/>
            </a:pPr>
            <a:r>
              <a:rPr lang="en-GB" sz="1400" noProof="0" dirty="0"/>
              <a:t>Do it quickly – it may be uncomfortable for some people to stay on their feet for long periods of time. This is best accomplished by setting the example for very quick introductions without long explanations. Accommodate people with difficulties standing by offering chairs if needed. </a:t>
            </a:r>
          </a:p>
          <a:p>
            <a:pPr marL="457200" indent="-457200">
              <a:buAutoNum type="arabicPeriod"/>
            </a:pPr>
            <a:r>
              <a:rPr lang="en-GB" sz="1400" noProof="0" dirty="0"/>
              <a:t>Do it in a fun and upbeat way. The idea isn’t to create a hierarchy between people who are more experienced, and those without experience, but rather to be clear about our role as learners and to best understand participants’ likely ability to relate to field examples and to share their own. For people with little experience or who feel far from direct contact in the field, acknowledge their roles in the humanitarian system and what their learning needs might be. For those who feel close to the field and direct contact, explore their possible need to gain perspective and distance to better understand their day-to-day experiences. Everyone should finish this exercise feeling comfortable about their own learning needs, perspectives, and opportunities for contributing to the discussion.</a:t>
            </a:r>
          </a:p>
          <a:p>
            <a:pPr marL="457200" indent="-457200">
              <a:buAutoNum type="arabicPeriod"/>
            </a:pPr>
            <a:r>
              <a:rPr lang="en-GB" sz="1400" noProof="0" dirty="0"/>
              <a:t>For some audiences where the expectation is that no-one in the group has close contact with the field, or where no-one is expected to have had any exposure to Sphere previously, it may be better to use the “Treasure Hunt” introduction option described in the notes of the previous slide. </a:t>
            </a:r>
          </a:p>
          <a:p>
            <a:pPr marL="457200" indent="-457200">
              <a:buAutoNum type="arabicPeriod"/>
            </a:pPr>
            <a:endParaRPr lang="en-GB" sz="1400" noProof="0" dirty="0"/>
          </a:p>
        </p:txBody>
      </p:sp>
    </p:spTree>
    <p:extLst>
      <p:ext uri="{BB962C8B-B14F-4D97-AF65-F5344CB8AC3E}">
        <p14:creationId xmlns:p14="http://schemas.microsoft.com/office/powerpoint/2010/main" val="34439220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After the introductions are finished, ask participants to make one more move before returning to their seats.</a:t>
            </a:r>
          </a:p>
          <a:p>
            <a:endParaRPr lang="en-US" sz="1400" dirty="0"/>
          </a:p>
          <a:p>
            <a:r>
              <a:rPr lang="en-US" sz="1400" dirty="0"/>
              <a:t>Replace the mark or item used to represent the people in need of humanitarian assistance with a copy of the Sphere Handbook. Now ask them to relocate themselves in the room based on their existing familiarity with, and use of, the Sphere Handbook. </a:t>
            </a:r>
          </a:p>
        </p:txBody>
      </p:sp>
    </p:spTree>
    <p:extLst>
      <p:ext uri="{BB962C8B-B14F-4D97-AF65-F5344CB8AC3E}">
        <p14:creationId xmlns:p14="http://schemas.microsoft.com/office/powerpoint/2010/main" val="9994473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This is just a quick background to explain the origins of Sphere and its status in the humanitarian community today.</a:t>
            </a:r>
          </a:p>
        </p:txBody>
      </p:sp>
    </p:spTree>
    <p:extLst>
      <p:ext uri="{BB962C8B-B14F-4D97-AF65-F5344CB8AC3E}">
        <p14:creationId xmlns:p14="http://schemas.microsoft.com/office/powerpoint/2010/main" val="7143901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Play the short video clip. Ask participants to listen closely for the discussion of </a:t>
            </a:r>
            <a:r>
              <a:rPr lang="en-US" sz="1400" b="1" dirty="0"/>
              <a:t>why</a:t>
            </a:r>
            <a:r>
              <a:rPr lang="en-US" sz="1400" dirty="0"/>
              <a:t> the Sphere Project was started.</a:t>
            </a:r>
          </a:p>
          <a:p>
            <a:endParaRPr lang="en-US" sz="1400" dirty="0"/>
          </a:p>
          <a:p>
            <a:r>
              <a:rPr lang="en-US" sz="1400" b="1" dirty="0"/>
              <a:t>Stop the video at 1m34s. </a:t>
            </a:r>
            <a:r>
              <a:rPr lang="en-US" sz="1400" b="0" dirty="0"/>
              <a:t>Click “cc” in the video to view subtitles.</a:t>
            </a:r>
            <a:endParaRPr lang="en-US" sz="1400" dirty="0"/>
          </a:p>
        </p:txBody>
      </p:sp>
    </p:spTree>
    <p:extLst>
      <p:ext uri="{BB962C8B-B14F-4D97-AF65-F5344CB8AC3E}">
        <p14:creationId xmlns:p14="http://schemas.microsoft.com/office/powerpoint/2010/main" val="71563216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jpg"/><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jpg"/><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jpg"/><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x">
  <p:cSld name="Title Page">
    <p:spTree>
      <p:nvGrpSpPr>
        <p:cNvPr id="1" name=""/>
        <p:cNvGrpSpPr/>
        <p:nvPr/>
      </p:nvGrpSpPr>
      <p:grpSpPr>
        <a:xfrm>
          <a:off x="0" y="0"/>
          <a:ext cx="0" cy="0"/>
          <a:chOff x="0" y="0"/>
          <a:chExt cx="0" cy="0"/>
        </a:xfrm>
      </p:grpSpPr>
      <p:sp>
        <p:nvSpPr>
          <p:cNvPr id="14" name="Title Text"/>
          <p:cNvSpPr txBox="1">
            <a:spLocks noGrp="1"/>
          </p:cNvSpPr>
          <p:nvPr>
            <p:ph type="title" hasCustomPrompt="1"/>
          </p:nvPr>
        </p:nvSpPr>
        <p:spPr>
          <a:xfrm>
            <a:off x="7120322" y="1148760"/>
            <a:ext cx="9238866" cy="1190673"/>
          </a:xfrm>
          <a:prstGeom prst="rect">
            <a:avLst/>
          </a:prstGeom>
        </p:spPr>
        <p:txBody>
          <a:bodyPr anchor="t"/>
          <a:lstStyle>
            <a:lvl1pPr algn="l">
              <a:defRPr sz="8000" cap="all">
                <a:solidFill>
                  <a:srgbClr val="000000"/>
                </a:solidFill>
                <a:latin typeface="Open Sans Light"/>
                <a:ea typeface="Open Sans Light"/>
                <a:cs typeface="Open Sans Light"/>
                <a:sym typeface="Open Sans Light"/>
              </a:defRPr>
            </a:lvl1pPr>
          </a:lstStyle>
          <a:p>
            <a:r>
              <a:rPr lang="en-US" dirty="0"/>
              <a:t>Welcome and introduction</a:t>
            </a:r>
            <a:endParaRPr dirty="0"/>
          </a:p>
        </p:txBody>
      </p:sp>
      <p:pic>
        <p:nvPicPr>
          <p:cNvPr id="16" name="pasted-image.pdf" descr="pasted-image.pdf"/>
          <p:cNvPicPr>
            <a:picLocks noChangeAspect="1"/>
          </p:cNvPicPr>
          <p:nvPr/>
        </p:nvPicPr>
        <p:blipFill>
          <a:blip r:embed="rId2"/>
          <a:stretch>
            <a:fillRect/>
          </a:stretch>
        </p:blipFill>
        <p:spPr>
          <a:xfrm>
            <a:off x="6784933" y="1137926"/>
            <a:ext cx="189836" cy="1919173"/>
          </a:xfrm>
          <a:prstGeom prst="rect">
            <a:avLst/>
          </a:prstGeom>
          <a:ln w="12700">
            <a:miter lim="400000"/>
          </a:ln>
        </p:spPr>
      </p:pic>
      <p:sp>
        <p:nvSpPr>
          <p:cNvPr id="18" name="Slide Number"/>
          <p:cNvSpPr txBox="1">
            <a:spLocks noGrp="1"/>
          </p:cNvSpPr>
          <p:nvPr>
            <p:ph type="sldNum" sz="quarter" idx="2"/>
          </p:nvPr>
        </p:nvSpPr>
        <p:spPr>
          <a:xfrm>
            <a:off x="8661667" y="9251950"/>
            <a:ext cx="394339" cy="389915"/>
          </a:xfrm>
          <a:prstGeom prst="rect">
            <a:avLst/>
          </a:prstGeom>
        </p:spPr>
        <p:txBody>
          <a:bodyPr/>
          <a:lstStyle/>
          <a:p>
            <a:fld id="{86CB4B4D-7CA3-9044-876B-883B54F8677D}" type="slidenum">
              <a:t>‹#›</a:t>
            </a:fld>
            <a:endParaRPr/>
          </a:p>
        </p:txBody>
      </p:sp>
      <p:pic>
        <p:nvPicPr>
          <p:cNvPr id="7" name="pasted-image.pdf" descr="pasted-image.pdf">
            <a:extLst>
              <a:ext uri="{FF2B5EF4-FFF2-40B4-BE49-F238E27FC236}">
                <a16:creationId xmlns:a16="http://schemas.microsoft.com/office/drawing/2014/main" id="{043A524B-843B-493A-AF6F-A1C24B07C97E}"/>
              </a:ext>
            </a:extLst>
          </p:cNvPr>
          <p:cNvPicPr>
            <a:picLocks noChangeAspect="1"/>
          </p:cNvPicPr>
          <p:nvPr userDrawn="1"/>
        </p:nvPicPr>
        <p:blipFill>
          <a:blip r:embed="rId3"/>
          <a:stretch>
            <a:fillRect/>
          </a:stretch>
        </p:blipFill>
        <p:spPr>
          <a:xfrm>
            <a:off x="476628" y="683369"/>
            <a:ext cx="5870575" cy="2513867"/>
          </a:xfrm>
          <a:prstGeom prst="rect">
            <a:avLst/>
          </a:prstGeom>
          <a:ln w="12700">
            <a:miter lim="400000"/>
          </a:ln>
        </p:spPr>
      </p:pic>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x">
  <p:cSld name="End page">
    <p:spTree>
      <p:nvGrpSpPr>
        <p:cNvPr id="1" name=""/>
        <p:cNvGrpSpPr/>
        <p:nvPr/>
      </p:nvGrpSpPr>
      <p:grpSpPr>
        <a:xfrm>
          <a:off x="0" y="0"/>
          <a:ext cx="0" cy="0"/>
          <a:chOff x="0" y="0"/>
          <a:chExt cx="0" cy="0"/>
        </a:xfrm>
      </p:grpSpPr>
      <p:pic>
        <p:nvPicPr>
          <p:cNvPr id="106" name="pasted-image.pdf" descr="pasted-image.pdf"/>
          <p:cNvPicPr>
            <a:picLocks noChangeAspect="1"/>
          </p:cNvPicPr>
          <p:nvPr/>
        </p:nvPicPr>
        <p:blipFill>
          <a:blip r:embed="rId2"/>
          <a:stretch>
            <a:fillRect/>
          </a:stretch>
        </p:blipFill>
        <p:spPr>
          <a:xfrm>
            <a:off x="927812" y="1333460"/>
            <a:ext cx="6083101" cy="2834248"/>
          </a:xfrm>
          <a:prstGeom prst="rect">
            <a:avLst/>
          </a:prstGeom>
          <a:ln w="12700">
            <a:miter lim="400000"/>
          </a:ln>
        </p:spPr>
      </p:pic>
      <p:pic>
        <p:nvPicPr>
          <p:cNvPr id="107" name="pasted-image.pdf" descr="pasted-image.pdf"/>
          <p:cNvPicPr>
            <a:picLocks noChangeAspect="1"/>
          </p:cNvPicPr>
          <p:nvPr/>
        </p:nvPicPr>
        <p:blipFill>
          <a:blip r:embed="rId3"/>
          <a:stretch>
            <a:fillRect/>
          </a:stretch>
        </p:blipFill>
        <p:spPr>
          <a:xfrm>
            <a:off x="7370155" y="2155247"/>
            <a:ext cx="178509" cy="1804646"/>
          </a:xfrm>
          <a:prstGeom prst="rect">
            <a:avLst/>
          </a:prstGeom>
          <a:ln w="12700">
            <a:miter lim="400000"/>
          </a:ln>
        </p:spPr>
      </p:pic>
      <p:sp>
        <p:nvSpPr>
          <p:cNvPr id="108" name="You"/>
          <p:cNvSpPr txBox="1"/>
          <p:nvPr/>
        </p:nvSpPr>
        <p:spPr>
          <a:xfrm>
            <a:off x="7907906" y="3057570"/>
            <a:ext cx="7082075" cy="841256"/>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spAutoFit/>
          </a:bodyPr>
          <a:lstStyle>
            <a:lvl1pPr algn="l">
              <a:defRPr sz="4800" cap="all">
                <a:solidFill>
                  <a:srgbClr val="00A585"/>
                </a:solidFill>
                <a:latin typeface="Open Sans Bold"/>
                <a:ea typeface="Open Sans Bold"/>
                <a:cs typeface="Open Sans Bold"/>
                <a:sym typeface="Open Sans Bold"/>
              </a:defRPr>
            </a:lvl1pPr>
          </a:lstStyle>
          <a:p>
            <a:r>
              <a:rPr sz="4800" dirty="0"/>
              <a:t>You</a:t>
            </a:r>
          </a:p>
        </p:txBody>
      </p:sp>
      <p:sp>
        <p:nvSpPr>
          <p:cNvPr id="109" name="Thank"/>
          <p:cNvSpPr txBox="1"/>
          <p:nvPr/>
        </p:nvSpPr>
        <p:spPr>
          <a:xfrm>
            <a:off x="7847174" y="1945794"/>
            <a:ext cx="7345475" cy="1025922"/>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spAutoFit/>
          </a:bodyPr>
          <a:lstStyle>
            <a:lvl1pPr algn="l">
              <a:defRPr sz="6000" cap="all">
                <a:solidFill>
                  <a:srgbClr val="000000"/>
                </a:solidFill>
                <a:latin typeface="Open Sans Light"/>
                <a:ea typeface="Open Sans Light"/>
                <a:cs typeface="Open Sans Light"/>
                <a:sym typeface="Open Sans Light"/>
              </a:defRPr>
            </a:lvl1pPr>
          </a:lstStyle>
          <a:p>
            <a:r>
              <a:rPr sz="6000" dirty="0"/>
              <a:t>Thank</a:t>
            </a:r>
          </a:p>
        </p:txBody>
      </p:sp>
      <p:sp>
        <p:nvSpPr>
          <p:cNvPr id="7" name="Slide Number">
            <a:extLst>
              <a:ext uri="{FF2B5EF4-FFF2-40B4-BE49-F238E27FC236}">
                <a16:creationId xmlns:a16="http://schemas.microsoft.com/office/drawing/2014/main" id="{4D75C9F5-A1B9-4391-B78F-9DFD4DC172FA}"/>
              </a:ext>
            </a:extLst>
          </p:cNvPr>
          <p:cNvSpPr txBox="1">
            <a:spLocks noGrp="1"/>
          </p:cNvSpPr>
          <p:nvPr>
            <p:ph type="sldNum" sz="quarter" idx="2"/>
          </p:nvPr>
        </p:nvSpPr>
        <p:spPr>
          <a:xfrm>
            <a:off x="927812" y="9022927"/>
            <a:ext cx="320601" cy="318036"/>
          </a:xfrm>
          <a:prstGeom prst="rect">
            <a:avLst/>
          </a:prstGeom>
        </p:spPr>
        <p:txBody>
          <a:bodyPr/>
          <a:lstStyle/>
          <a:p>
            <a:fld id="{86CB4B4D-7CA3-9044-876B-883B54F8677D}" type="slidenum">
              <a:rPr/>
              <a:t>‹#›</a:t>
            </a:fld>
            <a:endParaRPr dirty="0"/>
          </a:p>
        </p:txBody>
      </p:sp>
    </p:spTree>
    <p:extLst>
      <p:ext uri="{BB962C8B-B14F-4D97-AF65-F5344CB8AC3E}">
        <p14:creationId xmlns:p14="http://schemas.microsoft.com/office/powerpoint/2010/main" val="3827516823"/>
      </p:ext>
    </p:extLst>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5" name="Picture 4" descr="bottom-curve.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8043396"/>
            <a:ext cx="17340263" cy="1722325"/>
          </a:xfrm>
          <a:prstGeom prst="rect">
            <a:avLst/>
          </a:prstGeom>
        </p:spPr>
      </p:pic>
      <p:sp>
        <p:nvSpPr>
          <p:cNvPr id="3" name="Footer Placeholder 2"/>
          <p:cNvSpPr>
            <a:spLocks noGrp="1"/>
          </p:cNvSpPr>
          <p:nvPr>
            <p:ph type="ftr" sz="quarter" idx="10"/>
          </p:nvPr>
        </p:nvSpPr>
        <p:spPr>
          <a:xfrm>
            <a:off x="867011" y="9002097"/>
            <a:ext cx="11951287" cy="519289"/>
          </a:xfrm>
        </p:spPr>
        <p:txBody>
          <a:bodyPr/>
          <a:lstStyle>
            <a:lvl1pPr>
              <a:defRPr sz="2844">
                <a:solidFill>
                  <a:srgbClr val="1D73C7"/>
                </a:solidFill>
              </a:defRPr>
            </a:lvl1pPr>
          </a:lstStyle>
          <a:p>
            <a:r>
              <a:rPr lang="en-GB" dirty="0"/>
              <a:t>Programme Update</a:t>
            </a:r>
          </a:p>
        </p:txBody>
      </p:sp>
    </p:spTree>
    <p:extLst>
      <p:ext uri="{BB962C8B-B14F-4D97-AF65-F5344CB8AC3E}">
        <p14:creationId xmlns:p14="http://schemas.microsoft.com/office/powerpoint/2010/main" val="9277248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ody Layout">
    <p:spTree>
      <p:nvGrpSpPr>
        <p:cNvPr id="1" name=""/>
        <p:cNvGrpSpPr/>
        <p:nvPr/>
      </p:nvGrpSpPr>
      <p:grpSpPr>
        <a:xfrm>
          <a:off x="0" y="0"/>
          <a:ext cx="0" cy="0"/>
          <a:chOff x="0" y="0"/>
          <a:chExt cx="0" cy="0"/>
        </a:xfrm>
      </p:grpSpPr>
      <p:pic>
        <p:nvPicPr>
          <p:cNvPr id="12" name="Picture 11" descr="bottom-curve-fade.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8603064"/>
            <a:ext cx="17340263" cy="1162658"/>
          </a:xfrm>
          <a:prstGeom prst="rect">
            <a:avLst/>
          </a:prstGeom>
        </p:spPr>
      </p:pic>
      <p:sp>
        <p:nvSpPr>
          <p:cNvPr id="2" name="Title 1"/>
          <p:cNvSpPr>
            <a:spLocks noGrp="1"/>
          </p:cNvSpPr>
          <p:nvPr>
            <p:ph type="title"/>
          </p:nvPr>
        </p:nvSpPr>
        <p:spPr>
          <a:xfrm>
            <a:off x="867015" y="0"/>
            <a:ext cx="15606237" cy="1538503"/>
          </a:xfrm>
        </p:spPr>
        <p:txBody>
          <a:bodyPr anchor="ctr" anchorCtr="0">
            <a:noAutofit/>
          </a:bodyPr>
          <a:lstStyle>
            <a:lvl1pPr>
              <a:defRPr sz="3982"/>
            </a:lvl1pPr>
          </a:lstStyle>
          <a:p>
            <a:r>
              <a:rPr lang="en-GB" dirty="0"/>
              <a:t>Click to edit Master title style</a:t>
            </a:r>
          </a:p>
        </p:txBody>
      </p:sp>
      <p:sp>
        <p:nvSpPr>
          <p:cNvPr id="8" name="Text Placeholder 2"/>
          <p:cNvSpPr>
            <a:spLocks noGrp="1"/>
          </p:cNvSpPr>
          <p:nvPr>
            <p:ph idx="1"/>
          </p:nvPr>
        </p:nvSpPr>
        <p:spPr>
          <a:xfrm>
            <a:off x="867013" y="1906406"/>
            <a:ext cx="15606237" cy="6806360"/>
          </a:xfrm>
          <a:prstGeom prst="rect">
            <a:avLst/>
          </a:prstGeom>
        </p:spPr>
        <p:txBody>
          <a:bodyPr vert="horz" lIns="91440" tIns="45720" rIns="91440" bIns="45720" rtlCol="0">
            <a:noAutofit/>
          </a:bodyPr>
          <a:lstStyle>
            <a:lvl1pPr>
              <a:buClr>
                <a:schemeClr val="tx2"/>
              </a:buClr>
              <a:defRPr sz="2560" b="1">
                <a:solidFill>
                  <a:srgbClr val="000000"/>
                </a:solidFill>
              </a:defRPr>
            </a:lvl1pPr>
            <a:lvl2pPr>
              <a:defRPr sz="2560">
                <a:solidFill>
                  <a:srgbClr val="000000"/>
                </a:solidFill>
              </a:defRPr>
            </a:lvl2pPr>
            <a:lvl3pPr>
              <a:defRPr sz="2276">
                <a:solidFill>
                  <a:srgbClr val="000000"/>
                </a:solidFill>
              </a:defRPr>
            </a:lvl3pPr>
          </a:lstStyle>
          <a:p>
            <a:pPr lvl="0"/>
            <a:r>
              <a:rPr lang="en-GB" dirty="0"/>
              <a:t>Click to edit Master text styles</a:t>
            </a:r>
          </a:p>
          <a:p>
            <a:pPr lvl="1"/>
            <a:r>
              <a:rPr lang="en-GB" dirty="0"/>
              <a:t>Second level</a:t>
            </a:r>
          </a:p>
          <a:p>
            <a:pPr lvl="2"/>
            <a:r>
              <a:rPr lang="en-GB" dirty="0"/>
              <a:t>Third level</a:t>
            </a:r>
          </a:p>
        </p:txBody>
      </p:sp>
      <p:cxnSp>
        <p:nvCxnSpPr>
          <p:cNvPr id="13" name="Straight Connector 12"/>
          <p:cNvCxnSpPr/>
          <p:nvPr userDrawn="1"/>
        </p:nvCxnSpPr>
        <p:spPr>
          <a:xfrm>
            <a:off x="0" y="1504488"/>
            <a:ext cx="15798906" cy="0"/>
          </a:xfrm>
          <a:prstGeom prst="line">
            <a:avLst/>
          </a:prstGeom>
          <a:ln w="63500">
            <a:gradFill flip="none" rotWithShape="1">
              <a:gsLst>
                <a:gs pos="1000">
                  <a:schemeClr val="tx2"/>
                </a:gs>
                <a:gs pos="90000">
                  <a:srgbClr val="FFFFFF"/>
                </a:gs>
              </a:gsLst>
              <a:lin ang="0" scaled="1"/>
              <a:tileRect/>
            </a:gra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4932297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Exercise Layout">
    <p:spTree>
      <p:nvGrpSpPr>
        <p:cNvPr id="1" name=""/>
        <p:cNvGrpSpPr/>
        <p:nvPr/>
      </p:nvGrpSpPr>
      <p:grpSpPr>
        <a:xfrm>
          <a:off x="0" y="0"/>
          <a:ext cx="0" cy="0"/>
          <a:chOff x="0" y="0"/>
          <a:chExt cx="0" cy="0"/>
        </a:xfrm>
      </p:grpSpPr>
      <p:pic>
        <p:nvPicPr>
          <p:cNvPr id="3" name="Picture 2" descr="meeting shutterstock_230281012.jpg"/>
          <p:cNvPicPr>
            <a:picLocks noChangeAspect="1"/>
          </p:cNvPicPr>
          <p:nvPr userDrawn="1"/>
        </p:nvPicPr>
        <p:blipFill>
          <a:blip r:embed="rId2">
            <a:alphaModFix amt="73000"/>
            <a:extLst>
              <a:ext uri="{28A0092B-C50C-407E-A947-70E740481C1C}">
                <a14:useLocalDpi xmlns:a14="http://schemas.microsoft.com/office/drawing/2010/main" val="0"/>
              </a:ext>
            </a:extLst>
          </a:blip>
          <a:stretch>
            <a:fillRect/>
          </a:stretch>
        </p:blipFill>
        <p:spPr>
          <a:xfrm>
            <a:off x="10431251" y="4876659"/>
            <a:ext cx="6911559" cy="4100157"/>
          </a:xfrm>
          <a:prstGeom prst="rect">
            <a:avLst/>
          </a:prstGeom>
        </p:spPr>
      </p:pic>
      <p:pic>
        <p:nvPicPr>
          <p:cNvPr id="12" name="Picture 11" descr="bottom-curve-fade.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8603064"/>
            <a:ext cx="17340263" cy="1162658"/>
          </a:xfrm>
          <a:prstGeom prst="rect">
            <a:avLst/>
          </a:prstGeom>
        </p:spPr>
      </p:pic>
      <p:sp>
        <p:nvSpPr>
          <p:cNvPr id="2" name="Title 1"/>
          <p:cNvSpPr>
            <a:spLocks noGrp="1"/>
          </p:cNvSpPr>
          <p:nvPr>
            <p:ph type="title"/>
          </p:nvPr>
        </p:nvSpPr>
        <p:spPr>
          <a:xfrm>
            <a:off x="867015" y="0"/>
            <a:ext cx="15606237" cy="1538503"/>
          </a:xfrm>
        </p:spPr>
        <p:txBody>
          <a:bodyPr anchor="ctr" anchorCtr="0"/>
          <a:lstStyle>
            <a:lvl1pPr>
              <a:defRPr sz="3982">
                <a:solidFill>
                  <a:schemeClr val="accent1"/>
                </a:solidFill>
              </a:defRPr>
            </a:lvl1pPr>
          </a:lstStyle>
          <a:p>
            <a:r>
              <a:rPr lang="en-GB" dirty="0"/>
              <a:t>Click to edit Master title style</a:t>
            </a:r>
          </a:p>
        </p:txBody>
      </p:sp>
      <p:sp>
        <p:nvSpPr>
          <p:cNvPr id="8" name="Text Placeholder 2"/>
          <p:cNvSpPr>
            <a:spLocks noGrp="1"/>
          </p:cNvSpPr>
          <p:nvPr>
            <p:ph idx="1"/>
          </p:nvPr>
        </p:nvSpPr>
        <p:spPr>
          <a:xfrm>
            <a:off x="867013" y="1906406"/>
            <a:ext cx="15606237" cy="6806360"/>
          </a:xfrm>
          <a:prstGeom prst="rect">
            <a:avLst/>
          </a:prstGeom>
        </p:spPr>
        <p:txBody>
          <a:bodyPr vert="horz" lIns="91440" tIns="45720" rIns="91440" bIns="45720" rtlCol="0">
            <a:normAutofit/>
          </a:bodyPr>
          <a:lstStyle>
            <a:lvl1pPr>
              <a:buClr>
                <a:schemeClr val="tx2"/>
              </a:buClr>
              <a:defRPr sz="3129">
                <a:solidFill>
                  <a:schemeClr val="tx1"/>
                </a:solidFill>
              </a:defRPr>
            </a:lvl1pPr>
            <a:lvl2pPr>
              <a:buClr>
                <a:schemeClr val="bg2"/>
              </a:buClr>
              <a:defRPr sz="3129">
                <a:solidFill>
                  <a:schemeClr val="tx1"/>
                </a:solidFill>
              </a:defRPr>
            </a:lvl2pPr>
            <a:lvl3pPr>
              <a:buClr>
                <a:schemeClr val="bg2"/>
              </a:buClr>
              <a:defRPr sz="3129">
                <a:solidFill>
                  <a:schemeClr val="tx1"/>
                </a:solidFill>
              </a:defRPr>
            </a:lvl3pPr>
          </a:lstStyle>
          <a:p>
            <a:pPr lvl="0"/>
            <a:r>
              <a:rPr lang="en-GB" dirty="0"/>
              <a:t>Click to edit Master text styles</a:t>
            </a:r>
          </a:p>
          <a:p>
            <a:pPr lvl="1"/>
            <a:r>
              <a:rPr lang="en-GB" dirty="0"/>
              <a:t>Second level</a:t>
            </a:r>
          </a:p>
          <a:p>
            <a:pPr lvl="2"/>
            <a:r>
              <a:rPr lang="en-GB" dirty="0"/>
              <a:t>Third </a:t>
            </a:r>
            <a:r>
              <a:rPr lang="en-GB" noProof="0" dirty="0"/>
              <a:t>level</a:t>
            </a:r>
          </a:p>
        </p:txBody>
      </p:sp>
      <p:cxnSp>
        <p:nvCxnSpPr>
          <p:cNvPr id="13" name="Straight Connector 12"/>
          <p:cNvCxnSpPr/>
          <p:nvPr userDrawn="1"/>
        </p:nvCxnSpPr>
        <p:spPr>
          <a:xfrm>
            <a:off x="0" y="1504488"/>
            <a:ext cx="16858092" cy="0"/>
          </a:xfrm>
          <a:prstGeom prst="line">
            <a:avLst/>
          </a:prstGeom>
          <a:ln w="63500">
            <a:gradFill flip="none" rotWithShape="1">
              <a:gsLst>
                <a:gs pos="1000">
                  <a:schemeClr val="bg2"/>
                </a:gs>
                <a:gs pos="100000">
                  <a:srgbClr val="FFFFFF"/>
                </a:gs>
              </a:gsLst>
              <a:lin ang="0" scaled="1"/>
              <a:tileRect/>
            </a:gradFill>
          </a:ln>
          <a:effectLst/>
        </p:spPr>
        <p:style>
          <a:lnRef idx="2">
            <a:schemeClr val="accent1"/>
          </a:lnRef>
          <a:fillRef idx="0">
            <a:schemeClr val="accent1"/>
          </a:fillRef>
          <a:effectRef idx="1">
            <a:schemeClr val="accent1"/>
          </a:effectRef>
          <a:fontRef idx="minor">
            <a:schemeClr val="tx1"/>
          </a:fontRef>
        </p:style>
      </p:cxnSp>
      <p:sp>
        <p:nvSpPr>
          <p:cNvPr id="9" name="Footer Placeholder 4"/>
          <p:cNvSpPr>
            <a:spLocks noGrp="1"/>
          </p:cNvSpPr>
          <p:nvPr>
            <p:ph type="ftr" sz="quarter" idx="3"/>
          </p:nvPr>
        </p:nvSpPr>
        <p:spPr>
          <a:xfrm>
            <a:off x="867011" y="9002097"/>
            <a:ext cx="11951287" cy="519289"/>
          </a:xfrm>
          <a:prstGeom prst="rect">
            <a:avLst/>
          </a:prstGeom>
        </p:spPr>
        <p:txBody>
          <a:bodyPr vert="horz" lIns="91440" tIns="45720" rIns="91440" bIns="45720" rtlCol="0" anchor="ctr"/>
          <a:lstStyle>
            <a:lvl1pPr algn="l">
              <a:defRPr sz="1422">
                <a:solidFill>
                  <a:schemeClr val="bg1"/>
                </a:solidFill>
                <a:latin typeface="Tahoma"/>
                <a:cs typeface="Tahoma"/>
              </a:defRPr>
            </a:lvl1pPr>
          </a:lstStyle>
          <a:p>
            <a:r>
              <a:rPr lang="en-GB" dirty="0"/>
              <a:t>Module A1 – Sphere: a brief tour</a:t>
            </a:r>
          </a:p>
          <a:p>
            <a:r>
              <a:rPr lang="en-GB" dirty="0"/>
              <a:t>Sphere Training Package 2015</a:t>
            </a:r>
          </a:p>
        </p:txBody>
      </p:sp>
    </p:spTree>
    <p:extLst>
      <p:ext uri="{BB962C8B-B14F-4D97-AF65-F5344CB8AC3E}">
        <p14:creationId xmlns:p14="http://schemas.microsoft.com/office/powerpoint/2010/main" val="278055323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Footer only">
    <p:spTree>
      <p:nvGrpSpPr>
        <p:cNvPr id="1" name=""/>
        <p:cNvGrpSpPr/>
        <p:nvPr/>
      </p:nvGrpSpPr>
      <p:grpSpPr>
        <a:xfrm>
          <a:off x="0" y="0"/>
          <a:ext cx="0" cy="0"/>
          <a:chOff x="0" y="0"/>
          <a:chExt cx="0" cy="0"/>
        </a:xfrm>
      </p:grpSpPr>
      <p:pic>
        <p:nvPicPr>
          <p:cNvPr id="4" name="Picture 3" descr="bottom-curve-fade.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8603064"/>
            <a:ext cx="17340263" cy="1162658"/>
          </a:xfrm>
          <a:prstGeom prst="rect">
            <a:avLst/>
          </a:prstGeom>
        </p:spPr>
      </p:pic>
      <p:sp>
        <p:nvSpPr>
          <p:cNvPr id="3" name="Footer Placeholder 2"/>
          <p:cNvSpPr>
            <a:spLocks noGrp="1"/>
          </p:cNvSpPr>
          <p:nvPr>
            <p:ph type="ftr" sz="quarter" idx="10"/>
          </p:nvPr>
        </p:nvSpPr>
        <p:spPr/>
        <p:txBody>
          <a:bodyPr/>
          <a:lstStyle>
            <a:lvl1pPr>
              <a:defRPr>
                <a:solidFill>
                  <a:srgbClr val="FFFFFF"/>
                </a:solidFill>
              </a:defRPr>
            </a:lvl1pPr>
          </a:lstStyle>
          <a:p>
            <a:r>
              <a:rPr lang="en-GB" dirty="0"/>
              <a:t>Module A1 – Sphere: a brief tour</a:t>
            </a:r>
          </a:p>
          <a:p>
            <a:r>
              <a:rPr lang="en-GB" dirty="0"/>
              <a:t>Sphere Training Package 2015</a:t>
            </a:r>
          </a:p>
        </p:txBody>
      </p:sp>
    </p:spTree>
    <p:extLst>
      <p:ext uri="{BB962C8B-B14F-4D97-AF65-F5344CB8AC3E}">
        <p14:creationId xmlns:p14="http://schemas.microsoft.com/office/powerpoint/2010/main" val="310300207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311647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84485786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195154" y="519295"/>
            <a:ext cx="14955977" cy="1885245"/>
          </a:xfrm>
        </p:spPr>
        <p:txBody>
          <a:bodyPr/>
          <a:lstStyle/>
          <a:p>
            <a:r>
              <a:rPr lang="en-US"/>
              <a:t>Click to edit Master title style</a:t>
            </a:r>
            <a:endParaRPr lang="en-GB"/>
          </a:p>
        </p:txBody>
      </p:sp>
      <p:sp>
        <p:nvSpPr>
          <p:cNvPr id="3" name="Text Placeholder 2"/>
          <p:cNvSpPr>
            <a:spLocks noGrp="1"/>
          </p:cNvSpPr>
          <p:nvPr>
            <p:ph type="body" idx="1"/>
          </p:nvPr>
        </p:nvSpPr>
        <p:spPr>
          <a:xfrm>
            <a:off x="1195157" y="2390987"/>
            <a:ext cx="7336496" cy="1171786"/>
          </a:xfrm>
        </p:spPr>
        <p:txBody>
          <a:bodyPr anchor="b"/>
          <a:lstStyle>
            <a:lvl1pPr marL="0" indent="0">
              <a:buNone/>
              <a:defRPr sz="2560" b="1"/>
            </a:lvl1pPr>
            <a:lvl2pPr marL="487650" indent="0">
              <a:buNone/>
              <a:defRPr sz="2133" b="1"/>
            </a:lvl2pPr>
            <a:lvl3pPr marL="975296" indent="0">
              <a:buNone/>
              <a:defRPr sz="1920" b="1"/>
            </a:lvl3pPr>
            <a:lvl4pPr marL="1462945" indent="0">
              <a:buNone/>
              <a:defRPr sz="1707" b="1"/>
            </a:lvl4pPr>
            <a:lvl5pPr marL="1950593" indent="0">
              <a:buNone/>
              <a:defRPr sz="1707" b="1"/>
            </a:lvl5pPr>
            <a:lvl6pPr marL="2438241" indent="0">
              <a:buNone/>
              <a:defRPr sz="1707" b="1"/>
            </a:lvl6pPr>
            <a:lvl7pPr marL="2925888" indent="0">
              <a:buNone/>
              <a:defRPr sz="1707" b="1"/>
            </a:lvl7pPr>
            <a:lvl8pPr marL="3413536" indent="0">
              <a:buNone/>
              <a:defRPr sz="1707" b="1"/>
            </a:lvl8pPr>
            <a:lvl9pPr marL="3901186" indent="0">
              <a:buNone/>
              <a:defRPr sz="1707" b="1"/>
            </a:lvl9pPr>
          </a:lstStyle>
          <a:p>
            <a:pPr lvl="0"/>
            <a:r>
              <a:rPr lang="en-US"/>
              <a:t>Click to edit Master text styles</a:t>
            </a:r>
          </a:p>
        </p:txBody>
      </p:sp>
      <p:sp>
        <p:nvSpPr>
          <p:cNvPr id="4" name="Content Placeholder 3"/>
          <p:cNvSpPr>
            <a:spLocks noGrp="1"/>
          </p:cNvSpPr>
          <p:nvPr>
            <p:ph sz="half" idx="2"/>
          </p:nvPr>
        </p:nvSpPr>
        <p:spPr>
          <a:xfrm>
            <a:off x="1195157" y="3562773"/>
            <a:ext cx="7336496" cy="5240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8778508" y="2390987"/>
            <a:ext cx="7372623" cy="1171786"/>
          </a:xfrm>
        </p:spPr>
        <p:txBody>
          <a:bodyPr anchor="b"/>
          <a:lstStyle>
            <a:lvl1pPr marL="0" indent="0">
              <a:buNone/>
              <a:defRPr sz="2560" b="1"/>
            </a:lvl1pPr>
            <a:lvl2pPr marL="487650" indent="0">
              <a:buNone/>
              <a:defRPr sz="2133" b="1"/>
            </a:lvl2pPr>
            <a:lvl3pPr marL="975296" indent="0">
              <a:buNone/>
              <a:defRPr sz="1920" b="1"/>
            </a:lvl3pPr>
            <a:lvl4pPr marL="1462945" indent="0">
              <a:buNone/>
              <a:defRPr sz="1707" b="1"/>
            </a:lvl4pPr>
            <a:lvl5pPr marL="1950593" indent="0">
              <a:buNone/>
              <a:defRPr sz="1707" b="1"/>
            </a:lvl5pPr>
            <a:lvl6pPr marL="2438241" indent="0">
              <a:buNone/>
              <a:defRPr sz="1707" b="1"/>
            </a:lvl6pPr>
            <a:lvl7pPr marL="2925888" indent="0">
              <a:buNone/>
              <a:defRPr sz="1707" b="1"/>
            </a:lvl7pPr>
            <a:lvl8pPr marL="3413536" indent="0">
              <a:buNone/>
              <a:defRPr sz="1707" b="1"/>
            </a:lvl8pPr>
            <a:lvl9pPr marL="3901186" indent="0">
              <a:buNone/>
              <a:defRPr sz="1707" b="1"/>
            </a:lvl9pPr>
          </a:lstStyle>
          <a:p>
            <a:pPr lvl="0"/>
            <a:r>
              <a:rPr lang="en-US"/>
              <a:t>Click to edit Master text styles</a:t>
            </a:r>
          </a:p>
        </p:txBody>
      </p:sp>
      <p:sp>
        <p:nvSpPr>
          <p:cNvPr id="6" name="Content Placeholder 5"/>
          <p:cNvSpPr>
            <a:spLocks noGrp="1"/>
          </p:cNvSpPr>
          <p:nvPr>
            <p:ph sz="quarter" idx="4"/>
          </p:nvPr>
        </p:nvSpPr>
        <p:spPr>
          <a:xfrm>
            <a:off x="8778508" y="3562773"/>
            <a:ext cx="7372623" cy="5240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9917293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47424736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ody Layout">
    <p:spTree>
      <p:nvGrpSpPr>
        <p:cNvPr id="1" name=""/>
        <p:cNvGrpSpPr/>
        <p:nvPr/>
      </p:nvGrpSpPr>
      <p:grpSpPr>
        <a:xfrm>
          <a:off x="0" y="0"/>
          <a:ext cx="0" cy="0"/>
          <a:chOff x="0" y="0"/>
          <a:chExt cx="0" cy="0"/>
        </a:xfrm>
      </p:grpSpPr>
      <p:sp>
        <p:nvSpPr>
          <p:cNvPr id="2" name="Title 1"/>
          <p:cNvSpPr>
            <a:spLocks noGrp="1"/>
          </p:cNvSpPr>
          <p:nvPr>
            <p:ph type="title"/>
          </p:nvPr>
        </p:nvSpPr>
        <p:spPr>
          <a:xfrm>
            <a:off x="867015" y="0"/>
            <a:ext cx="15606237" cy="1538503"/>
          </a:xfrm>
        </p:spPr>
        <p:txBody>
          <a:bodyPr anchor="ctr" anchorCtr="0">
            <a:noAutofit/>
          </a:bodyPr>
          <a:lstStyle>
            <a:lvl1pPr>
              <a:defRPr sz="3982"/>
            </a:lvl1pPr>
          </a:lstStyle>
          <a:p>
            <a:r>
              <a:rPr lang="en-GB" dirty="0"/>
              <a:t>Click to edit Master title style</a:t>
            </a:r>
          </a:p>
        </p:txBody>
      </p:sp>
      <p:sp>
        <p:nvSpPr>
          <p:cNvPr id="8" name="Text Placeholder 2"/>
          <p:cNvSpPr>
            <a:spLocks noGrp="1"/>
          </p:cNvSpPr>
          <p:nvPr>
            <p:ph idx="1"/>
          </p:nvPr>
        </p:nvSpPr>
        <p:spPr>
          <a:xfrm>
            <a:off x="867013" y="1906406"/>
            <a:ext cx="15606237" cy="6806360"/>
          </a:xfrm>
          <a:prstGeom prst="rect">
            <a:avLst/>
          </a:prstGeom>
        </p:spPr>
        <p:txBody>
          <a:bodyPr vert="horz" lIns="91440" tIns="45720" rIns="91440" bIns="45720" rtlCol="0">
            <a:noAutofit/>
          </a:bodyPr>
          <a:lstStyle>
            <a:lvl1pPr>
              <a:buClr>
                <a:schemeClr val="tx2"/>
              </a:buClr>
              <a:defRPr sz="2560" b="1">
                <a:solidFill>
                  <a:srgbClr val="000000"/>
                </a:solidFill>
              </a:defRPr>
            </a:lvl1pPr>
            <a:lvl2pPr>
              <a:defRPr sz="2560">
                <a:solidFill>
                  <a:srgbClr val="000000"/>
                </a:solidFill>
              </a:defRPr>
            </a:lvl2pPr>
            <a:lvl3pPr>
              <a:defRPr sz="2276">
                <a:solidFill>
                  <a:srgbClr val="000000"/>
                </a:solidFill>
              </a:defRPr>
            </a:lvl3pPr>
          </a:lstStyle>
          <a:p>
            <a:pPr lvl="0"/>
            <a:r>
              <a:rPr lang="en-GB" dirty="0"/>
              <a:t>Click to edit Master text styles</a:t>
            </a:r>
          </a:p>
          <a:p>
            <a:pPr lvl="1"/>
            <a:r>
              <a:rPr lang="en-GB" dirty="0"/>
              <a:t>Second level</a:t>
            </a:r>
          </a:p>
          <a:p>
            <a:pPr lvl="2"/>
            <a:r>
              <a:rPr lang="en-GB" dirty="0"/>
              <a:t>Third level</a:t>
            </a:r>
          </a:p>
        </p:txBody>
      </p:sp>
      <p:cxnSp>
        <p:nvCxnSpPr>
          <p:cNvPr id="13" name="Straight Connector 12"/>
          <p:cNvCxnSpPr>
            <a:cxnSpLocks/>
          </p:cNvCxnSpPr>
          <p:nvPr userDrawn="1"/>
        </p:nvCxnSpPr>
        <p:spPr>
          <a:xfrm>
            <a:off x="1" y="1504488"/>
            <a:ext cx="13905880" cy="0"/>
          </a:xfrm>
          <a:prstGeom prst="line">
            <a:avLst/>
          </a:prstGeom>
          <a:ln w="63500" cmpd="sng">
            <a:solidFill>
              <a:srgbClr val="039579"/>
            </a:solidFill>
          </a:ln>
          <a:effectLst>
            <a:glow>
              <a:schemeClr val="accent1">
                <a:alpha val="40000"/>
              </a:schemeClr>
            </a:glow>
            <a:outerShdw blurRad="63500" sx="102000" sy="102000" algn="ctr" rotWithShape="0">
              <a:prstClr val="black">
                <a:alpha val="40000"/>
              </a:prstClr>
            </a:outerShdw>
            <a:reflection stA="73000" endPos="73000" dist="50800" dir="5400000" sy="-100000" algn="bl" rotWithShape="0"/>
            <a:softEdge rad="101600"/>
          </a:effectLst>
        </p:spPr>
        <p:style>
          <a:lnRef idx="2">
            <a:schemeClr val="accent1"/>
          </a:lnRef>
          <a:fillRef idx="0">
            <a:schemeClr val="accent1"/>
          </a:fillRef>
          <a:effectRef idx="1">
            <a:schemeClr val="accent1"/>
          </a:effectRef>
          <a:fontRef idx="minor">
            <a:schemeClr val="tx1"/>
          </a:fontRef>
        </p:style>
      </p:cxnSp>
      <p:cxnSp>
        <p:nvCxnSpPr>
          <p:cNvPr id="5" name="Straight Connector 4">
            <a:extLst>
              <a:ext uri="{FF2B5EF4-FFF2-40B4-BE49-F238E27FC236}">
                <a16:creationId xmlns:a16="http://schemas.microsoft.com/office/drawing/2014/main" id="{CBEA0A61-A9A8-4D2E-BF90-DB7E34D55FD8}"/>
              </a:ext>
            </a:extLst>
          </p:cNvPr>
          <p:cNvCxnSpPr>
            <a:cxnSpLocks/>
          </p:cNvCxnSpPr>
          <p:nvPr userDrawn="1"/>
        </p:nvCxnSpPr>
        <p:spPr>
          <a:xfrm>
            <a:off x="1" y="1538503"/>
            <a:ext cx="13510160" cy="0"/>
          </a:xfrm>
          <a:prstGeom prst="line">
            <a:avLst/>
          </a:prstGeom>
          <a:ln w="41275">
            <a:solidFill>
              <a:srgbClr val="039579">
                <a:alpha val="57000"/>
              </a:srgb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898610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mp; Subtitle">
    <p:spTree>
      <p:nvGrpSpPr>
        <p:cNvPr id="1" name=""/>
        <p:cNvGrpSpPr/>
        <p:nvPr/>
      </p:nvGrpSpPr>
      <p:grpSpPr>
        <a:xfrm>
          <a:off x="0" y="0"/>
          <a:ext cx="0" cy="0"/>
          <a:chOff x="0" y="0"/>
          <a:chExt cx="0" cy="0"/>
        </a:xfrm>
      </p:grpSpPr>
      <p:sp>
        <p:nvSpPr>
          <p:cNvPr id="25" name="Title Text"/>
          <p:cNvSpPr txBox="1">
            <a:spLocks noGrp="1"/>
          </p:cNvSpPr>
          <p:nvPr>
            <p:ph type="title"/>
          </p:nvPr>
        </p:nvSpPr>
        <p:spPr>
          <a:xfrm>
            <a:off x="392704" y="70423"/>
            <a:ext cx="13953493" cy="1130300"/>
          </a:xfrm>
          <a:prstGeom prst="rect">
            <a:avLst/>
          </a:prstGeom>
        </p:spPr>
        <p:txBody>
          <a:bodyPr anchor="t"/>
          <a:lstStyle/>
          <a:p>
            <a:r>
              <a:rPr dirty="0"/>
              <a:t>Title Text</a:t>
            </a:r>
          </a:p>
        </p:txBody>
      </p:sp>
      <p:sp>
        <p:nvSpPr>
          <p:cNvPr id="26" name="Body Level One…"/>
          <p:cNvSpPr txBox="1">
            <a:spLocks noGrp="1"/>
          </p:cNvSpPr>
          <p:nvPr>
            <p:ph type="body" sz="half" idx="1"/>
          </p:nvPr>
        </p:nvSpPr>
        <p:spPr>
          <a:xfrm>
            <a:off x="1231991" y="1200723"/>
            <a:ext cx="13953493" cy="4831360"/>
          </a:xfrm>
          <a:prstGeom prst="rect">
            <a:avLst/>
          </a:prstGeom>
        </p:spPr>
        <p:txBody>
          <a:bodyPr anchor="t"/>
          <a:lstStyle>
            <a:lvl1pPr marL="0" indent="0" algn="l">
              <a:buSzTx/>
              <a:buNone/>
              <a:defRPr/>
            </a:lvl1pPr>
            <a:lvl2pPr marL="0" indent="0" algn="l">
              <a:buSzTx/>
              <a:buNone/>
              <a:defRPr/>
            </a:lvl2pPr>
            <a:lvl3pPr marL="0" indent="0" algn="l">
              <a:buSzTx/>
              <a:buNone/>
              <a:defRPr/>
            </a:lvl3pPr>
            <a:lvl4pPr marL="0" indent="0" algn="l">
              <a:buSzTx/>
              <a:buNone/>
              <a:defRPr/>
            </a:lvl4pPr>
            <a:lvl5pPr marL="0" indent="0" algn="l">
              <a:buSzTx/>
              <a:buNone/>
              <a:defRPr/>
            </a:lvl5pPr>
          </a:lstStyle>
          <a:p>
            <a:r>
              <a:t>Body Level One</a:t>
            </a:r>
          </a:p>
          <a:p>
            <a:pPr lvl="1"/>
            <a:r>
              <a:t>Body Level Two</a:t>
            </a:r>
          </a:p>
          <a:p>
            <a:pPr lvl="2"/>
            <a:r>
              <a:t>Body Level Three</a:t>
            </a:r>
          </a:p>
          <a:p>
            <a:pPr lvl="3"/>
            <a:r>
              <a:t>Body Level Four</a:t>
            </a:r>
          </a:p>
          <a:p>
            <a:pPr lvl="4"/>
            <a:r>
              <a:t>Body Level Five</a:t>
            </a:r>
          </a:p>
        </p:txBody>
      </p:sp>
      <p:sp>
        <p:nvSpPr>
          <p:cNvPr id="27" name="Slide Number"/>
          <p:cNvSpPr txBox="1">
            <a:spLocks noGrp="1"/>
          </p:cNvSpPr>
          <p:nvPr>
            <p:ph type="sldNum" sz="quarter" idx="2"/>
          </p:nvPr>
        </p:nvSpPr>
        <p:spPr>
          <a:xfrm>
            <a:off x="3390428" y="8809567"/>
            <a:ext cx="394339" cy="389915"/>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Exercise Layout">
    <p:spTree>
      <p:nvGrpSpPr>
        <p:cNvPr id="1" name=""/>
        <p:cNvGrpSpPr/>
        <p:nvPr/>
      </p:nvGrpSpPr>
      <p:grpSpPr>
        <a:xfrm>
          <a:off x="0" y="0"/>
          <a:ext cx="0" cy="0"/>
          <a:chOff x="0" y="0"/>
          <a:chExt cx="0" cy="0"/>
        </a:xfrm>
      </p:grpSpPr>
      <p:pic>
        <p:nvPicPr>
          <p:cNvPr id="3" name="Picture 2" descr="meeting shutterstock_230281012.jpg"/>
          <p:cNvPicPr>
            <a:picLocks noChangeAspect="1"/>
          </p:cNvPicPr>
          <p:nvPr userDrawn="1"/>
        </p:nvPicPr>
        <p:blipFill>
          <a:blip r:embed="rId2">
            <a:alphaModFix amt="73000"/>
            <a:extLst>
              <a:ext uri="{28A0092B-C50C-407E-A947-70E740481C1C}">
                <a14:useLocalDpi xmlns:a14="http://schemas.microsoft.com/office/drawing/2010/main" val="0"/>
              </a:ext>
            </a:extLst>
          </a:blip>
          <a:stretch>
            <a:fillRect/>
          </a:stretch>
        </p:blipFill>
        <p:spPr>
          <a:xfrm>
            <a:off x="10431251" y="4876659"/>
            <a:ext cx="6911559" cy="4100157"/>
          </a:xfrm>
          <a:prstGeom prst="rect">
            <a:avLst/>
          </a:prstGeom>
        </p:spPr>
      </p:pic>
      <p:pic>
        <p:nvPicPr>
          <p:cNvPr id="12" name="Picture 11" descr="bottom-curve-fade.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8603064"/>
            <a:ext cx="17340263" cy="1162658"/>
          </a:xfrm>
          <a:prstGeom prst="rect">
            <a:avLst/>
          </a:prstGeom>
        </p:spPr>
      </p:pic>
      <p:sp>
        <p:nvSpPr>
          <p:cNvPr id="2" name="Title 1"/>
          <p:cNvSpPr>
            <a:spLocks noGrp="1"/>
          </p:cNvSpPr>
          <p:nvPr>
            <p:ph type="title"/>
          </p:nvPr>
        </p:nvSpPr>
        <p:spPr>
          <a:xfrm>
            <a:off x="867015" y="0"/>
            <a:ext cx="15606237" cy="1538503"/>
          </a:xfrm>
        </p:spPr>
        <p:txBody>
          <a:bodyPr anchor="ctr" anchorCtr="0"/>
          <a:lstStyle>
            <a:lvl1pPr>
              <a:defRPr sz="3982">
                <a:solidFill>
                  <a:schemeClr val="accent1"/>
                </a:solidFill>
              </a:defRPr>
            </a:lvl1pPr>
          </a:lstStyle>
          <a:p>
            <a:r>
              <a:rPr lang="en-GB" dirty="0"/>
              <a:t>Click to edit Master title style</a:t>
            </a:r>
          </a:p>
        </p:txBody>
      </p:sp>
      <p:sp>
        <p:nvSpPr>
          <p:cNvPr id="8" name="Text Placeholder 2"/>
          <p:cNvSpPr>
            <a:spLocks noGrp="1"/>
          </p:cNvSpPr>
          <p:nvPr>
            <p:ph idx="1"/>
          </p:nvPr>
        </p:nvSpPr>
        <p:spPr>
          <a:xfrm>
            <a:off x="867013" y="1906406"/>
            <a:ext cx="15606237" cy="6806360"/>
          </a:xfrm>
          <a:prstGeom prst="rect">
            <a:avLst/>
          </a:prstGeom>
        </p:spPr>
        <p:txBody>
          <a:bodyPr vert="horz" lIns="91440" tIns="45720" rIns="91440" bIns="45720" rtlCol="0">
            <a:normAutofit/>
          </a:bodyPr>
          <a:lstStyle>
            <a:lvl1pPr>
              <a:buClr>
                <a:schemeClr val="tx2"/>
              </a:buClr>
              <a:defRPr sz="3129">
                <a:solidFill>
                  <a:schemeClr val="tx1"/>
                </a:solidFill>
              </a:defRPr>
            </a:lvl1pPr>
            <a:lvl2pPr>
              <a:buClr>
                <a:schemeClr val="bg2"/>
              </a:buClr>
              <a:defRPr sz="3129">
                <a:solidFill>
                  <a:schemeClr val="tx1"/>
                </a:solidFill>
              </a:defRPr>
            </a:lvl2pPr>
            <a:lvl3pPr>
              <a:buClr>
                <a:schemeClr val="bg2"/>
              </a:buClr>
              <a:defRPr sz="3129">
                <a:solidFill>
                  <a:schemeClr val="tx1"/>
                </a:solidFill>
              </a:defRPr>
            </a:lvl3pPr>
          </a:lstStyle>
          <a:p>
            <a:pPr lvl="0"/>
            <a:r>
              <a:rPr lang="en-GB" dirty="0"/>
              <a:t>Click to edit Master text styles</a:t>
            </a:r>
          </a:p>
          <a:p>
            <a:pPr lvl="1"/>
            <a:r>
              <a:rPr lang="en-GB" dirty="0"/>
              <a:t>Second level</a:t>
            </a:r>
          </a:p>
          <a:p>
            <a:pPr lvl="2"/>
            <a:r>
              <a:rPr lang="en-GB" dirty="0"/>
              <a:t>Third </a:t>
            </a:r>
            <a:r>
              <a:rPr lang="en-GB" noProof="0" dirty="0"/>
              <a:t>level</a:t>
            </a:r>
          </a:p>
        </p:txBody>
      </p:sp>
      <p:cxnSp>
        <p:nvCxnSpPr>
          <p:cNvPr id="13" name="Straight Connector 12"/>
          <p:cNvCxnSpPr/>
          <p:nvPr userDrawn="1"/>
        </p:nvCxnSpPr>
        <p:spPr>
          <a:xfrm>
            <a:off x="0" y="1504488"/>
            <a:ext cx="16858092" cy="0"/>
          </a:xfrm>
          <a:prstGeom prst="line">
            <a:avLst/>
          </a:prstGeom>
          <a:ln w="63500">
            <a:gradFill flip="none" rotWithShape="1">
              <a:gsLst>
                <a:gs pos="1000">
                  <a:schemeClr val="bg2"/>
                </a:gs>
                <a:gs pos="100000">
                  <a:srgbClr val="FFFFFF"/>
                </a:gs>
              </a:gsLst>
              <a:lin ang="0" scaled="1"/>
              <a:tileRect/>
            </a:gradFill>
          </a:ln>
          <a:effectLst/>
        </p:spPr>
        <p:style>
          <a:lnRef idx="2">
            <a:schemeClr val="accent1"/>
          </a:lnRef>
          <a:fillRef idx="0">
            <a:schemeClr val="accent1"/>
          </a:fillRef>
          <a:effectRef idx="1">
            <a:schemeClr val="accent1"/>
          </a:effectRef>
          <a:fontRef idx="minor">
            <a:schemeClr val="tx1"/>
          </a:fontRef>
        </p:style>
      </p:cxnSp>
      <p:sp>
        <p:nvSpPr>
          <p:cNvPr id="9" name="Footer Placeholder 4"/>
          <p:cNvSpPr>
            <a:spLocks noGrp="1"/>
          </p:cNvSpPr>
          <p:nvPr>
            <p:ph type="ftr" sz="quarter" idx="3"/>
          </p:nvPr>
        </p:nvSpPr>
        <p:spPr>
          <a:xfrm>
            <a:off x="867011" y="9002097"/>
            <a:ext cx="11951287" cy="519289"/>
          </a:xfrm>
          <a:prstGeom prst="rect">
            <a:avLst/>
          </a:prstGeom>
        </p:spPr>
        <p:txBody>
          <a:bodyPr vert="horz" lIns="91440" tIns="45720" rIns="91440" bIns="45720" rtlCol="0" anchor="ctr"/>
          <a:lstStyle>
            <a:lvl1pPr algn="l">
              <a:defRPr sz="1422">
                <a:solidFill>
                  <a:schemeClr val="bg1"/>
                </a:solidFill>
                <a:latin typeface="Tahoma"/>
                <a:cs typeface="Tahoma"/>
              </a:defRPr>
            </a:lvl1pPr>
          </a:lstStyle>
          <a:p>
            <a:r>
              <a:rPr lang="en-GB" dirty="0"/>
              <a:t>Module A1 – Sphere: a brief tour</a:t>
            </a:r>
          </a:p>
          <a:p>
            <a:r>
              <a:rPr lang="en-GB" dirty="0"/>
              <a:t>Sphere Training Package 2015</a:t>
            </a:r>
          </a:p>
        </p:txBody>
      </p:sp>
    </p:spTree>
    <p:extLst>
      <p:ext uri="{BB962C8B-B14F-4D97-AF65-F5344CB8AC3E}">
        <p14:creationId xmlns:p14="http://schemas.microsoft.com/office/powerpoint/2010/main" val="407427927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Footer only">
    <p:spTree>
      <p:nvGrpSpPr>
        <p:cNvPr id="1" name=""/>
        <p:cNvGrpSpPr/>
        <p:nvPr/>
      </p:nvGrpSpPr>
      <p:grpSpPr>
        <a:xfrm>
          <a:off x="0" y="0"/>
          <a:ext cx="0" cy="0"/>
          <a:chOff x="0" y="0"/>
          <a:chExt cx="0" cy="0"/>
        </a:xfrm>
      </p:grpSpPr>
      <p:pic>
        <p:nvPicPr>
          <p:cNvPr id="4" name="Picture 3" descr="bottom-curve-fade.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8603064"/>
            <a:ext cx="17340263" cy="1162658"/>
          </a:xfrm>
          <a:prstGeom prst="rect">
            <a:avLst/>
          </a:prstGeom>
        </p:spPr>
      </p:pic>
      <p:sp>
        <p:nvSpPr>
          <p:cNvPr id="3" name="Footer Placeholder 2"/>
          <p:cNvSpPr>
            <a:spLocks noGrp="1"/>
          </p:cNvSpPr>
          <p:nvPr>
            <p:ph type="ftr" sz="quarter" idx="10"/>
          </p:nvPr>
        </p:nvSpPr>
        <p:spPr/>
        <p:txBody>
          <a:bodyPr/>
          <a:lstStyle>
            <a:lvl1pPr>
              <a:defRPr>
                <a:solidFill>
                  <a:srgbClr val="FFFFFF"/>
                </a:solidFill>
              </a:defRPr>
            </a:lvl1pPr>
          </a:lstStyle>
          <a:p>
            <a:r>
              <a:rPr lang="en-GB" dirty="0"/>
              <a:t>Module A1 – Sphere: a brief tour</a:t>
            </a:r>
          </a:p>
          <a:p>
            <a:r>
              <a:rPr lang="en-GB" dirty="0"/>
              <a:t>Sphere Training Package 2015</a:t>
            </a:r>
          </a:p>
        </p:txBody>
      </p:sp>
    </p:spTree>
    <p:extLst>
      <p:ext uri="{BB962C8B-B14F-4D97-AF65-F5344CB8AC3E}">
        <p14:creationId xmlns:p14="http://schemas.microsoft.com/office/powerpoint/2010/main" val="33666012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5" name="Picture 4" descr="bottom-curve.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8043396"/>
            <a:ext cx="17340263" cy="1722325"/>
          </a:xfrm>
          <a:prstGeom prst="rect">
            <a:avLst/>
          </a:prstGeom>
        </p:spPr>
      </p:pic>
      <p:sp>
        <p:nvSpPr>
          <p:cNvPr id="3" name="Footer Placeholder 2"/>
          <p:cNvSpPr>
            <a:spLocks noGrp="1"/>
          </p:cNvSpPr>
          <p:nvPr>
            <p:ph type="ftr" sz="quarter" idx="10"/>
          </p:nvPr>
        </p:nvSpPr>
        <p:spPr>
          <a:xfrm>
            <a:off x="867011" y="9002097"/>
            <a:ext cx="11951287" cy="519289"/>
          </a:xfrm>
        </p:spPr>
        <p:txBody>
          <a:bodyPr/>
          <a:lstStyle>
            <a:lvl1pPr>
              <a:defRPr sz="2844">
                <a:solidFill>
                  <a:srgbClr val="1D73C7"/>
                </a:solidFill>
              </a:defRPr>
            </a:lvl1pPr>
          </a:lstStyle>
          <a:p>
            <a:r>
              <a:rPr lang="en-GB" dirty="0"/>
              <a:t>Programme Update</a:t>
            </a:r>
          </a:p>
        </p:txBody>
      </p:sp>
    </p:spTree>
    <p:extLst>
      <p:ext uri="{BB962C8B-B14F-4D97-AF65-F5344CB8AC3E}">
        <p14:creationId xmlns:p14="http://schemas.microsoft.com/office/powerpoint/2010/main" val="355441826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Body Layout">
    <p:spTree>
      <p:nvGrpSpPr>
        <p:cNvPr id="1" name=""/>
        <p:cNvGrpSpPr/>
        <p:nvPr/>
      </p:nvGrpSpPr>
      <p:grpSpPr>
        <a:xfrm>
          <a:off x="0" y="0"/>
          <a:ext cx="0" cy="0"/>
          <a:chOff x="0" y="0"/>
          <a:chExt cx="0" cy="0"/>
        </a:xfrm>
      </p:grpSpPr>
      <p:pic>
        <p:nvPicPr>
          <p:cNvPr id="12" name="Picture 11" descr="bottom-curve-fade.png"/>
          <p:cNvPicPr>
            <a:picLocks noChangeAspect="1"/>
          </p:cNvPicPr>
          <p:nvPr userDrawn="1"/>
        </p:nvPicPr>
        <p:blipFill rotWithShape="1">
          <a:blip r:embed="rId2">
            <a:extLst>
              <a:ext uri="{28A0092B-C50C-407E-A947-70E740481C1C}">
                <a14:useLocalDpi xmlns:a14="http://schemas.microsoft.com/office/drawing/2010/main" val="0"/>
              </a:ext>
            </a:extLst>
          </a:blip>
          <a:srcRect l="25824" t="5996" r="-25824" b="-5996"/>
          <a:stretch/>
        </p:blipFill>
        <p:spPr>
          <a:xfrm>
            <a:off x="0" y="8603064"/>
            <a:ext cx="17340263" cy="1162658"/>
          </a:xfrm>
          <a:prstGeom prst="rect">
            <a:avLst/>
          </a:prstGeom>
        </p:spPr>
      </p:pic>
      <p:sp>
        <p:nvSpPr>
          <p:cNvPr id="2" name="Title 1"/>
          <p:cNvSpPr>
            <a:spLocks noGrp="1"/>
          </p:cNvSpPr>
          <p:nvPr>
            <p:ph type="title"/>
          </p:nvPr>
        </p:nvSpPr>
        <p:spPr>
          <a:xfrm>
            <a:off x="867015" y="0"/>
            <a:ext cx="15606237" cy="1538503"/>
          </a:xfrm>
        </p:spPr>
        <p:txBody>
          <a:bodyPr anchor="ctr" anchorCtr="0">
            <a:noAutofit/>
          </a:bodyPr>
          <a:lstStyle>
            <a:lvl1pPr>
              <a:defRPr sz="3982"/>
            </a:lvl1pPr>
          </a:lstStyle>
          <a:p>
            <a:r>
              <a:rPr lang="en-GB" dirty="0"/>
              <a:t>Click to edit Master title style</a:t>
            </a:r>
          </a:p>
        </p:txBody>
      </p:sp>
      <p:sp>
        <p:nvSpPr>
          <p:cNvPr id="8" name="Text Placeholder 2"/>
          <p:cNvSpPr>
            <a:spLocks noGrp="1"/>
          </p:cNvSpPr>
          <p:nvPr>
            <p:ph idx="1"/>
          </p:nvPr>
        </p:nvSpPr>
        <p:spPr>
          <a:xfrm>
            <a:off x="867013" y="1906406"/>
            <a:ext cx="15606237" cy="6806360"/>
          </a:xfrm>
          <a:prstGeom prst="rect">
            <a:avLst/>
          </a:prstGeom>
        </p:spPr>
        <p:txBody>
          <a:bodyPr vert="horz" lIns="91440" tIns="45720" rIns="91440" bIns="45720" rtlCol="0">
            <a:noAutofit/>
          </a:bodyPr>
          <a:lstStyle>
            <a:lvl1pPr>
              <a:buClr>
                <a:schemeClr val="tx2"/>
              </a:buClr>
              <a:defRPr sz="2560" b="1">
                <a:solidFill>
                  <a:srgbClr val="000000"/>
                </a:solidFill>
              </a:defRPr>
            </a:lvl1pPr>
            <a:lvl2pPr>
              <a:defRPr sz="2560">
                <a:solidFill>
                  <a:srgbClr val="000000"/>
                </a:solidFill>
              </a:defRPr>
            </a:lvl2pPr>
            <a:lvl3pPr>
              <a:defRPr sz="2276">
                <a:solidFill>
                  <a:srgbClr val="000000"/>
                </a:solidFill>
              </a:defRPr>
            </a:lvl3pPr>
          </a:lstStyle>
          <a:p>
            <a:pPr lvl="0"/>
            <a:r>
              <a:rPr lang="en-GB" dirty="0"/>
              <a:t>Click to edit Master text styles</a:t>
            </a:r>
          </a:p>
          <a:p>
            <a:pPr lvl="1"/>
            <a:r>
              <a:rPr lang="en-GB" dirty="0"/>
              <a:t>Second level</a:t>
            </a:r>
          </a:p>
          <a:p>
            <a:pPr lvl="2"/>
            <a:r>
              <a:rPr lang="en-GB" dirty="0"/>
              <a:t>Third level</a:t>
            </a:r>
          </a:p>
        </p:txBody>
      </p:sp>
      <p:cxnSp>
        <p:nvCxnSpPr>
          <p:cNvPr id="13" name="Straight Connector 12"/>
          <p:cNvCxnSpPr/>
          <p:nvPr userDrawn="1"/>
        </p:nvCxnSpPr>
        <p:spPr>
          <a:xfrm>
            <a:off x="0" y="1504488"/>
            <a:ext cx="15798906" cy="0"/>
          </a:xfrm>
          <a:prstGeom prst="line">
            <a:avLst/>
          </a:prstGeom>
          <a:ln w="63500">
            <a:gradFill flip="none" rotWithShape="1">
              <a:gsLst>
                <a:gs pos="1000">
                  <a:schemeClr val="tx2"/>
                </a:gs>
                <a:gs pos="90000">
                  <a:srgbClr val="FFFFFF"/>
                </a:gs>
              </a:gsLst>
              <a:lin ang="0" scaled="1"/>
              <a:tileRect/>
            </a:gradFill>
          </a:ln>
          <a:effectLst/>
        </p:spPr>
        <p:style>
          <a:lnRef idx="2">
            <a:schemeClr val="accent1"/>
          </a:lnRef>
          <a:fillRef idx="0">
            <a:schemeClr val="accent1"/>
          </a:fillRef>
          <a:effectRef idx="1">
            <a:schemeClr val="accent1"/>
          </a:effectRef>
          <a:fontRef idx="minor">
            <a:schemeClr val="tx1"/>
          </a:fontRef>
        </p:style>
      </p:cxnSp>
      <p:grpSp>
        <p:nvGrpSpPr>
          <p:cNvPr id="6" name="Group 5">
            <a:extLst>
              <a:ext uri="{FF2B5EF4-FFF2-40B4-BE49-F238E27FC236}">
                <a16:creationId xmlns:a16="http://schemas.microsoft.com/office/drawing/2014/main" id="{1D6E3780-E9F6-431B-90E6-BBA71CBC8882}"/>
              </a:ext>
            </a:extLst>
          </p:cNvPr>
          <p:cNvGrpSpPr/>
          <p:nvPr userDrawn="1"/>
        </p:nvGrpSpPr>
        <p:grpSpPr>
          <a:xfrm>
            <a:off x="13830752" y="-42347"/>
            <a:ext cx="3278891" cy="2519700"/>
            <a:chOff x="7293338" y="-29775"/>
            <a:chExt cx="1729050" cy="1771664"/>
          </a:xfrm>
        </p:grpSpPr>
        <p:sp>
          <p:nvSpPr>
            <p:cNvPr id="7" name="Elipse 5">
              <a:extLst>
                <a:ext uri="{FF2B5EF4-FFF2-40B4-BE49-F238E27FC236}">
                  <a16:creationId xmlns:a16="http://schemas.microsoft.com/office/drawing/2014/main" id="{B78AC843-9293-4013-84FF-144EE7D84A31}"/>
                </a:ext>
              </a:extLst>
            </p:cNvPr>
            <p:cNvSpPr/>
            <p:nvPr/>
          </p:nvSpPr>
          <p:spPr>
            <a:xfrm>
              <a:off x="7711704" y="437556"/>
              <a:ext cx="883338" cy="883338"/>
            </a:xfrm>
            <a:prstGeom prst="ellipse">
              <a:avLst/>
            </a:prstGeom>
            <a:solidFill>
              <a:srgbClr val="004386"/>
            </a:solidFill>
            <a:ln>
              <a:solidFill>
                <a:srgbClr val="FFFFFF"/>
              </a:solidFill>
            </a:ln>
            <a:effectLst>
              <a:outerShdw blurRad="50800" dist="381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prstTxWarp prst="textArchUp">
                <a:avLst/>
              </a:prstTxWarp>
            </a:bodyPr>
            <a:lstStyle/>
            <a:p>
              <a:pPr algn="ctr"/>
              <a:r>
                <a:rPr lang="en-GB" sz="1138" b="1" dirty="0">
                  <a:effectLst>
                    <a:outerShdw blurRad="50800" dist="38100" dir="2700000" algn="tl" rotWithShape="0">
                      <a:prstClr val="black">
                        <a:alpha val="40000"/>
                      </a:prstClr>
                    </a:outerShdw>
                  </a:effectLst>
                  <a:latin typeface="Tahoma"/>
                  <a:cs typeface="Tahoma"/>
                </a:rPr>
                <a:t>Sphere network </a:t>
              </a:r>
            </a:p>
          </p:txBody>
        </p:sp>
        <p:sp>
          <p:nvSpPr>
            <p:cNvPr id="9" name="Elipse 6">
              <a:extLst>
                <a:ext uri="{FF2B5EF4-FFF2-40B4-BE49-F238E27FC236}">
                  <a16:creationId xmlns:a16="http://schemas.microsoft.com/office/drawing/2014/main" id="{85EA256E-86E2-4A12-88BC-8931727CF758}"/>
                </a:ext>
              </a:extLst>
            </p:cNvPr>
            <p:cNvSpPr/>
            <p:nvPr/>
          </p:nvSpPr>
          <p:spPr>
            <a:xfrm>
              <a:off x="7933493" y="656810"/>
              <a:ext cx="444471" cy="444471"/>
            </a:xfrm>
            <a:prstGeom prst="ellipse">
              <a:avLst/>
            </a:prstGeom>
            <a:gradFill flip="none" rotWithShape="1">
              <a:gsLst>
                <a:gs pos="0">
                  <a:srgbClr val="E50202"/>
                </a:gs>
                <a:gs pos="100000">
                  <a:srgbClr val="FF5A55"/>
                </a:gs>
              </a:gsLst>
              <a:lin ang="5400000" scaled="0"/>
              <a:tileRect/>
            </a:gradFill>
            <a:ln/>
          </p:spPr>
          <p:style>
            <a:lnRef idx="3">
              <a:schemeClr val="lt1"/>
            </a:lnRef>
            <a:fillRef idx="1">
              <a:schemeClr val="accent2"/>
            </a:fillRef>
            <a:effectRef idx="1">
              <a:schemeClr val="accent2"/>
            </a:effectRef>
            <a:fontRef idx="minor">
              <a:schemeClr val="lt1"/>
            </a:fontRef>
          </p:style>
          <p:txBody>
            <a:bodyPr rtlCol="0" anchor="ctr"/>
            <a:lstStyle/>
            <a:p>
              <a:pPr algn="ctr"/>
              <a:endParaRPr lang="en-GB" sz="1707" b="1" dirty="0">
                <a:effectLst>
                  <a:outerShdw blurRad="50800" dist="38100" dir="2700000" algn="tl" rotWithShape="0">
                    <a:prstClr val="black">
                      <a:alpha val="40000"/>
                    </a:prstClr>
                  </a:outerShdw>
                </a:effectLst>
                <a:latin typeface="Tahoma"/>
                <a:cs typeface="Tahoma"/>
              </a:endParaRPr>
            </a:p>
          </p:txBody>
        </p:sp>
        <p:sp>
          <p:nvSpPr>
            <p:cNvPr id="10" name="Arco de bloque 7">
              <a:extLst>
                <a:ext uri="{FF2B5EF4-FFF2-40B4-BE49-F238E27FC236}">
                  <a16:creationId xmlns:a16="http://schemas.microsoft.com/office/drawing/2014/main" id="{8DADD2CA-58D2-43A0-98CC-795188F236F5}"/>
                </a:ext>
              </a:extLst>
            </p:cNvPr>
            <p:cNvSpPr/>
            <p:nvPr/>
          </p:nvSpPr>
          <p:spPr>
            <a:xfrm rot="9005013">
              <a:off x="7483929" y="214516"/>
              <a:ext cx="1336783" cy="1336783"/>
            </a:xfrm>
            <a:prstGeom prst="blockArc">
              <a:avLst>
                <a:gd name="adj1" fmla="val 14407484"/>
                <a:gd name="adj2" fmla="val 2438"/>
                <a:gd name="adj3" fmla="val 16927"/>
              </a:avLst>
            </a:prstGeom>
            <a:gradFill flip="none" rotWithShape="1">
              <a:gsLst>
                <a:gs pos="0">
                  <a:schemeClr val="accent1">
                    <a:tint val="100000"/>
                    <a:shade val="100000"/>
                    <a:satMod val="130000"/>
                    <a:alpha val="48000"/>
                  </a:schemeClr>
                </a:gs>
                <a:gs pos="100000">
                  <a:schemeClr val="accent1">
                    <a:tint val="50000"/>
                    <a:shade val="100000"/>
                    <a:satMod val="350000"/>
                    <a:alpha val="48000"/>
                  </a:schemeClr>
                </a:gs>
              </a:gsLst>
              <a:lin ang="16200000" scaled="0"/>
              <a:tileRect/>
            </a:gra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sz="2560">
                <a:solidFill>
                  <a:schemeClr val="tx1"/>
                </a:solidFill>
              </a:endParaRPr>
            </a:p>
          </p:txBody>
        </p:sp>
        <p:sp>
          <p:nvSpPr>
            <p:cNvPr id="11" name="Arco de bloque 9">
              <a:extLst>
                <a:ext uri="{FF2B5EF4-FFF2-40B4-BE49-F238E27FC236}">
                  <a16:creationId xmlns:a16="http://schemas.microsoft.com/office/drawing/2014/main" id="{53006AEE-383E-4808-AA8D-A7495CD9CA85}"/>
                </a:ext>
              </a:extLst>
            </p:cNvPr>
            <p:cNvSpPr/>
            <p:nvPr/>
          </p:nvSpPr>
          <p:spPr>
            <a:xfrm rot="16200000">
              <a:off x="7483848" y="212351"/>
              <a:ext cx="1336783" cy="1336782"/>
            </a:xfrm>
            <a:prstGeom prst="blockArc">
              <a:avLst>
                <a:gd name="adj1" fmla="val 14407484"/>
                <a:gd name="adj2" fmla="val 2438"/>
                <a:gd name="adj3" fmla="val 16927"/>
              </a:avLst>
            </a:prstGeom>
            <a:gradFill flip="none" rotWithShape="1">
              <a:gsLst>
                <a:gs pos="0">
                  <a:schemeClr val="accent1">
                    <a:tint val="100000"/>
                    <a:shade val="100000"/>
                    <a:satMod val="130000"/>
                    <a:alpha val="50000"/>
                  </a:schemeClr>
                </a:gs>
                <a:gs pos="100000">
                  <a:schemeClr val="accent1">
                    <a:tint val="50000"/>
                    <a:shade val="100000"/>
                    <a:satMod val="350000"/>
                    <a:alpha val="50000"/>
                  </a:schemeClr>
                </a:gs>
              </a:gsLst>
              <a:lin ang="16200000" scaled="0"/>
              <a:tileRect/>
            </a:gra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sz="2560" dirty="0">
                <a:solidFill>
                  <a:schemeClr val="tx1"/>
                </a:solidFill>
              </a:endParaRPr>
            </a:p>
          </p:txBody>
        </p:sp>
        <p:sp>
          <p:nvSpPr>
            <p:cNvPr id="14" name="Arco de bloque 11">
              <a:extLst>
                <a:ext uri="{FF2B5EF4-FFF2-40B4-BE49-F238E27FC236}">
                  <a16:creationId xmlns:a16="http://schemas.microsoft.com/office/drawing/2014/main" id="{156C29BC-2BEC-48EB-A236-013F268491CF}"/>
                </a:ext>
              </a:extLst>
            </p:cNvPr>
            <p:cNvSpPr/>
            <p:nvPr/>
          </p:nvSpPr>
          <p:spPr>
            <a:xfrm rot="1796115">
              <a:off x="7484808" y="210844"/>
              <a:ext cx="1336783" cy="1340629"/>
            </a:xfrm>
            <a:prstGeom prst="blockArc">
              <a:avLst>
                <a:gd name="adj1" fmla="val 14407484"/>
                <a:gd name="adj2" fmla="val 9446"/>
                <a:gd name="adj3" fmla="val 16888"/>
              </a:avLst>
            </a:prstGeom>
            <a:gradFill flip="none" rotWithShape="1">
              <a:gsLst>
                <a:gs pos="0">
                  <a:schemeClr val="accent1">
                    <a:tint val="100000"/>
                    <a:shade val="100000"/>
                    <a:satMod val="130000"/>
                    <a:alpha val="50000"/>
                  </a:schemeClr>
                </a:gs>
                <a:gs pos="100000">
                  <a:schemeClr val="accent1">
                    <a:tint val="50000"/>
                    <a:shade val="100000"/>
                    <a:satMod val="350000"/>
                    <a:alpha val="50000"/>
                  </a:schemeClr>
                </a:gs>
              </a:gsLst>
              <a:lin ang="16200000" scaled="0"/>
              <a:tileRect/>
            </a:gra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sz="2560">
                <a:solidFill>
                  <a:schemeClr val="tx1"/>
                </a:solidFill>
              </a:endParaRPr>
            </a:p>
          </p:txBody>
        </p:sp>
        <p:sp>
          <p:nvSpPr>
            <p:cNvPr id="15" name="Arco de bloque 13">
              <a:extLst>
                <a:ext uri="{FF2B5EF4-FFF2-40B4-BE49-F238E27FC236}">
                  <a16:creationId xmlns:a16="http://schemas.microsoft.com/office/drawing/2014/main" id="{FABA3E8C-C192-4B79-B6FA-5B05D629AF1F}"/>
                </a:ext>
              </a:extLst>
            </p:cNvPr>
            <p:cNvSpPr/>
            <p:nvPr/>
          </p:nvSpPr>
          <p:spPr>
            <a:xfrm rot="10800000">
              <a:off x="7293339" y="-29775"/>
              <a:ext cx="1729049" cy="1771664"/>
            </a:xfrm>
            <a:prstGeom prst="blockArc">
              <a:avLst>
                <a:gd name="adj1" fmla="val 16201508"/>
                <a:gd name="adj2" fmla="val 5714"/>
                <a:gd name="adj3" fmla="val 10968"/>
              </a:avLst>
            </a:prstGeom>
            <a:gradFill flip="none" rotWithShape="1">
              <a:gsLst>
                <a:gs pos="0">
                  <a:srgbClr val="004386">
                    <a:alpha val="51000"/>
                  </a:srgbClr>
                </a:gs>
                <a:gs pos="100000">
                  <a:srgbClr val="007DF9">
                    <a:alpha val="51000"/>
                  </a:srgbClr>
                </a:gs>
              </a:gsLst>
              <a:lin ang="16200000" scaled="0"/>
              <a:tileRect/>
            </a:gra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sz="2560">
                <a:solidFill>
                  <a:schemeClr val="tx1"/>
                </a:solidFill>
              </a:endParaRPr>
            </a:p>
          </p:txBody>
        </p:sp>
        <p:sp>
          <p:nvSpPr>
            <p:cNvPr id="16" name="Arco de bloque 15">
              <a:extLst>
                <a:ext uri="{FF2B5EF4-FFF2-40B4-BE49-F238E27FC236}">
                  <a16:creationId xmlns:a16="http://schemas.microsoft.com/office/drawing/2014/main" id="{E991F05D-D8A4-4CCF-B0D6-85E3F6CB0B69}"/>
                </a:ext>
              </a:extLst>
            </p:cNvPr>
            <p:cNvSpPr/>
            <p:nvPr/>
          </p:nvSpPr>
          <p:spPr>
            <a:xfrm rot="10800000" flipH="1">
              <a:off x="7293338" y="-29775"/>
              <a:ext cx="1716549" cy="1771664"/>
            </a:xfrm>
            <a:prstGeom prst="blockArc">
              <a:avLst>
                <a:gd name="adj1" fmla="val 16201508"/>
                <a:gd name="adj2" fmla="val 5722"/>
                <a:gd name="adj3" fmla="val 11029"/>
              </a:avLst>
            </a:prstGeom>
            <a:gradFill flip="none" rotWithShape="1">
              <a:gsLst>
                <a:gs pos="0">
                  <a:srgbClr val="004386">
                    <a:alpha val="50000"/>
                  </a:srgbClr>
                </a:gs>
                <a:gs pos="100000">
                  <a:srgbClr val="007DF9">
                    <a:alpha val="50000"/>
                  </a:srgbClr>
                </a:gs>
              </a:gsLst>
              <a:lin ang="16200000" scaled="0"/>
              <a:tileRect/>
            </a:gra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sz="2560">
                <a:solidFill>
                  <a:schemeClr val="tx1"/>
                </a:solidFill>
              </a:endParaRPr>
            </a:p>
          </p:txBody>
        </p:sp>
      </p:grpSp>
    </p:spTree>
    <p:extLst>
      <p:ext uri="{BB962C8B-B14F-4D97-AF65-F5344CB8AC3E}">
        <p14:creationId xmlns:p14="http://schemas.microsoft.com/office/powerpoint/2010/main" val="200873192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Exercise Layout">
    <p:spTree>
      <p:nvGrpSpPr>
        <p:cNvPr id="1" name=""/>
        <p:cNvGrpSpPr/>
        <p:nvPr/>
      </p:nvGrpSpPr>
      <p:grpSpPr>
        <a:xfrm>
          <a:off x="0" y="0"/>
          <a:ext cx="0" cy="0"/>
          <a:chOff x="0" y="0"/>
          <a:chExt cx="0" cy="0"/>
        </a:xfrm>
      </p:grpSpPr>
      <p:pic>
        <p:nvPicPr>
          <p:cNvPr id="3" name="Picture 2" descr="meeting shutterstock_230281012.jpg"/>
          <p:cNvPicPr>
            <a:picLocks noChangeAspect="1"/>
          </p:cNvPicPr>
          <p:nvPr userDrawn="1"/>
        </p:nvPicPr>
        <p:blipFill>
          <a:blip r:embed="rId2">
            <a:alphaModFix amt="73000"/>
            <a:extLst>
              <a:ext uri="{28A0092B-C50C-407E-A947-70E740481C1C}">
                <a14:useLocalDpi xmlns:a14="http://schemas.microsoft.com/office/drawing/2010/main" val="0"/>
              </a:ext>
            </a:extLst>
          </a:blip>
          <a:stretch>
            <a:fillRect/>
          </a:stretch>
        </p:blipFill>
        <p:spPr>
          <a:xfrm>
            <a:off x="10431251" y="4876659"/>
            <a:ext cx="6911559" cy="4100157"/>
          </a:xfrm>
          <a:prstGeom prst="rect">
            <a:avLst/>
          </a:prstGeom>
        </p:spPr>
      </p:pic>
      <p:pic>
        <p:nvPicPr>
          <p:cNvPr id="12" name="Picture 11" descr="bottom-curve-fade.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8603064"/>
            <a:ext cx="17340263" cy="1162658"/>
          </a:xfrm>
          <a:prstGeom prst="rect">
            <a:avLst/>
          </a:prstGeom>
        </p:spPr>
      </p:pic>
      <p:sp>
        <p:nvSpPr>
          <p:cNvPr id="2" name="Title 1"/>
          <p:cNvSpPr>
            <a:spLocks noGrp="1"/>
          </p:cNvSpPr>
          <p:nvPr>
            <p:ph type="title"/>
          </p:nvPr>
        </p:nvSpPr>
        <p:spPr>
          <a:xfrm>
            <a:off x="867015" y="0"/>
            <a:ext cx="15606237" cy="1538503"/>
          </a:xfrm>
        </p:spPr>
        <p:txBody>
          <a:bodyPr anchor="ctr" anchorCtr="0"/>
          <a:lstStyle>
            <a:lvl1pPr>
              <a:defRPr sz="3982">
                <a:solidFill>
                  <a:schemeClr val="accent1"/>
                </a:solidFill>
              </a:defRPr>
            </a:lvl1pPr>
          </a:lstStyle>
          <a:p>
            <a:r>
              <a:rPr lang="en-GB" dirty="0"/>
              <a:t>Click to edit Master title style</a:t>
            </a:r>
          </a:p>
        </p:txBody>
      </p:sp>
      <p:sp>
        <p:nvSpPr>
          <p:cNvPr id="8" name="Text Placeholder 2"/>
          <p:cNvSpPr>
            <a:spLocks noGrp="1"/>
          </p:cNvSpPr>
          <p:nvPr>
            <p:ph idx="1"/>
          </p:nvPr>
        </p:nvSpPr>
        <p:spPr>
          <a:xfrm>
            <a:off x="867013" y="1906406"/>
            <a:ext cx="15606237" cy="6806360"/>
          </a:xfrm>
          <a:prstGeom prst="rect">
            <a:avLst/>
          </a:prstGeom>
        </p:spPr>
        <p:txBody>
          <a:bodyPr vert="horz" lIns="91440" tIns="45720" rIns="91440" bIns="45720" rtlCol="0">
            <a:normAutofit/>
          </a:bodyPr>
          <a:lstStyle>
            <a:lvl1pPr>
              <a:buClr>
                <a:schemeClr val="tx2"/>
              </a:buClr>
              <a:defRPr sz="3129">
                <a:solidFill>
                  <a:schemeClr val="tx1"/>
                </a:solidFill>
              </a:defRPr>
            </a:lvl1pPr>
            <a:lvl2pPr>
              <a:buClr>
                <a:schemeClr val="bg2"/>
              </a:buClr>
              <a:defRPr sz="3129">
                <a:solidFill>
                  <a:schemeClr val="tx1"/>
                </a:solidFill>
              </a:defRPr>
            </a:lvl2pPr>
            <a:lvl3pPr>
              <a:buClr>
                <a:schemeClr val="bg2"/>
              </a:buClr>
              <a:defRPr sz="3129">
                <a:solidFill>
                  <a:schemeClr val="tx1"/>
                </a:solidFill>
              </a:defRPr>
            </a:lvl3pPr>
          </a:lstStyle>
          <a:p>
            <a:pPr lvl="0"/>
            <a:r>
              <a:rPr lang="en-GB" dirty="0"/>
              <a:t>Click to edit Master text styles</a:t>
            </a:r>
          </a:p>
          <a:p>
            <a:pPr lvl="1"/>
            <a:r>
              <a:rPr lang="en-GB" dirty="0"/>
              <a:t>Second level</a:t>
            </a:r>
          </a:p>
          <a:p>
            <a:pPr lvl="2"/>
            <a:r>
              <a:rPr lang="en-GB" dirty="0"/>
              <a:t>Third </a:t>
            </a:r>
            <a:r>
              <a:rPr lang="en-GB" noProof="0" dirty="0"/>
              <a:t>level</a:t>
            </a:r>
          </a:p>
        </p:txBody>
      </p:sp>
      <p:cxnSp>
        <p:nvCxnSpPr>
          <p:cNvPr id="13" name="Straight Connector 12"/>
          <p:cNvCxnSpPr/>
          <p:nvPr userDrawn="1"/>
        </p:nvCxnSpPr>
        <p:spPr>
          <a:xfrm>
            <a:off x="0" y="1504488"/>
            <a:ext cx="16858092" cy="0"/>
          </a:xfrm>
          <a:prstGeom prst="line">
            <a:avLst/>
          </a:prstGeom>
          <a:ln w="63500">
            <a:gradFill flip="none" rotWithShape="1">
              <a:gsLst>
                <a:gs pos="1000">
                  <a:schemeClr val="bg2"/>
                </a:gs>
                <a:gs pos="100000">
                  <a:srgbClr val="FFFFFF"/>
                </a:gs>
              </a:gsLst>
              <a:lin ang="0" scaled="1"/>
              <a:tileRect/>
            </a:gradFill>
          </a:ln>
          <a:effectLst/>
        </p:spPr>
        <p:style>
          <a:lnRef idx="2">
            <a:schemeClr val="accent1"/>
          </a:lnRef>
          <a:fillRef idx="0">
            <a:schemeClr val="accent1"/>
          </a:fillRef>
          <a:effectRef idx="1">
            <a:schemeClr val="accent1"/>
          </a:effectRef>
          <a:fontRef idx="minor">
            <a:schemeClr val="tx1"/>
          </a:fontRef>
        </p:style>
      </p:cxnSp>
      <p:sp>
        <p:nvSpPr>
          <p:cNvPr id="9" name="Footer Placeholder 4"/>
          <p:cNvSpPr>
            <a:spLocks noGrp="1"/>
          </p:cNvSpPr>
          <p:nvPr>
            <p:ph type="ftr" sz="quarter" idx="3"/>
          </p:nvPr>
        </p:nvSpPr>
        <p:spPr>
          <a:xfrm>
            <a:off x="867011" y="9002097"/>
            <a:ext cx="11951287" cy="519289"/>
          </a:xfrm>
          <a:prstGeom prst="rect">
            <a:avLst/>
          </a:prstGeom>
        </p:spPr>
        <p:txBody>
          <a:bodyPr vert="horz" lIns="91440" tIns="45720" rIns="91440" bIns="45720" rtlCol="0" anchor="ctr"/>
          <a:lstStyle>
            <a:lvl1pPr algn="l">
              <a:defRPr sz="1422">
                <a:solidFill>
                  <a:schemeClr val="bg1"/>
                </a:solidFill>
                <a:latin typeface="Tahoma"/>
                <a:cs typeface="Tahoma"/>
              </a:defRPr>
            </a:lvl1pPr>
          </a:lstStyle>
          <a:p>
            <a:r>
              <a:rPr lang="en-GB" dirty="0"/>
              <a:t>Module A1 – Sphere: a brief tour</a:t>
            </a:r>
          </a:p>
          <a:p>
            <a:r>
              <a:rPr lang="en-GB" dirty="0"/>
              <a:t>Sphere Training Package 2015</a:t>
            </a:r>
          </a:p>
        </p:txBody>
      </p:sp>
    </p:spTree>
    <p:extLst>
      <p:ext uri="{BB962C8B-B14F-4D97-AF65-F5344CB8AC3E}">
        <p14:creationId xmlns:p14="http://schemas.microsoft.com/office/powerpoint/2010/main" val="203587456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Footer only">
    <p:spTree>
      <p:nvGrpSpPr>
        <p:cNvPr id="1" name=""/>
        <p:cNvGrpSpPr/>
        <p:nvPr/>
      </p:nvGrpSpPr>
      <p:grpSpPr>
        <a:xfrm>
          <a:off x="0" y="0"/>
          <a:ext cx="0" cy="0"/>
          <a:chOff x="0" y="0"/>
          <a:chExt cx="0" cy="0"/>
        </a:xfrm>
      </p:grpSpPr>
      <p:pic>
        <p:nvPicPr>
          <p:cNvPr id="4" name="Picture 3" descr="bottom-curve-fade.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8603064"/>
            <a:ext cx="17340263" cy="1162658"/>
          </a:xfrm>
          <a:prstGeom prst="rect">
            <a:avLst/>
          </a:prstGeom>
        </p:spPr>
      </p:pic>
      <p:sp>
        <p:nvSpPr>
          <p:cNvPr id="3" name="Footer Placeholder 2"/>
          <p:cNvSpPr>
            <a:spLocks noGrp="1"/>
          </p:cNvSpPr>
          <p:nvPr>
            <p:ph type="ftr" sz="quarter" idx="10"/>
          </p:nvPr>
        </p:nvSpPr>
        <p:spPr/>
        <p:txBody>
          <a:bodyPr/>
          <a:lstStyle>
            <a:lvl1pPr>
              <a:defRPr>
                <a:solidFill>
                  <a:srgbClr val="FFFFFF"/>
                </a:solidFill>
              </a:defRPr>
            </a:lvl1pPr>
          </a:lstStyle>
          <a:p>
            <a:r>
              <a:rPr lang="en-GB" dirty="0"/>
              <a:t>Module A1 – Sphere: a brief tour</a:t>
            </a:r>
          </a:p>
          <a:p>
            <a:r>
              <a:rPr lang="en-GB" dirty="0"/>
              <a:t>Sphere Training Package 2015</a:t>
            </a:r>
          </a:p>
        </p:txBody>
      </p:sp>
      <p:grpSp>
        <p:nvGrpSpPr>
          <p:cNvPr id="5" name="Group 4">
            <a:extLst>
              <a:ext uri="{FF2B5EF4-FFF2-40B4-BE49-F238E27FC236}">
                <a16:creationId xmlns:a16="http://schemas.microsoft.com/office/drawing/2014/main" id="{51571B85-A172-4F3C-B297-921D67E324D5}"/>
              </a:ext>
            </a:extLst>
          </p:cNvPr>
          <p:cNvGrpSpPr/>
          <p:nvPr userDrawn="1"/>
        </p:nvGrpSpPr>
        <p:grpSpPr>
          <a:xfrm>
            <a:off x="13830752" y="-42347"/>
            <a:ext cx="3278891" cy="2519700"/>
            <a:chOff x="7293338" y="-29775"/>
            <a:chExt cx="1729050" cy="1771664"/>
          </a:xfrm>
        </p:grpSpPr>
        <p:sp>
          <p:nvSpPr>
            <p:cNvPr id="6" name="Elipse 5">
              <a:extLst>
                <a:ext uri="{FF2B5EF4-FFF2-40B4-BE49-F238E27FC236}">
                  <a16:creationId xmlns:a16="http://schemas.microsoft.com/office/drawing/2014/main" id="{A8DCF33E-D243-4237-B7BF-F6AD908C9E3E}"/>
                </a:ext>
              </a:extLst>
            </p:cNvPr>
            <p:cNvSpPr/>
            <p:nvPr/>
          </p:nvSpPr>
          <p:spPr>
            <a:xfrm>
              <a:off x="7711704" y="437556"/>
              <a:ext cx="883338" cy="883338"/>
            </a:xfrm>
            <a:prstGeom prst="ellipse">
              <a:avLst/>
            </a:prstGeom>
            <a:solidFill>
              <a:srgbClr val="004386"/>
            </a:solidFill>
            <a:ln>
              <a:solidFill>
                <a:srgbClr val="FFFFFF"/>
              </a:solidFill>
            </a:ln>
            <a:effectLst>
              <a:outerShdw blurRad="50800" dist="381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prstTxWarp prst="textArchUp">
                <a:avLst/>
              </a:prstTxWarp>
            </a:bodyPr>
            <a:lstStyle/>
            <a:p>
              <a:pPr algn="ctr"/>
              <a:r>
                <a:rPr lang="en-GB" sz="1138" b="1" dirty="0">
                  <a:effectLst>
                    <a:outerShdw blurRad="50800" dist="38100" dir="2700000" algn="tl" rotWithShape="0">
                      <a:prstClr val="black">
                        <a:alpha val="40000"/>
                      </a:prstClr>
                    </a:outerShdw>
                  </a:effectLst>
                  <a:latin typeface="Tahoma"/>
                  <a:cs typeface="Tahoma"/>
                </a:rPr>
                <a:t>Sphere network </a:t>
              </a:r>
            </a:p>
          </p:txBody>
        </p:sp>
        <p:sp>
          <p:nvSpPr>
            <p:cNvPr id="7" name="Elipse 6">
              <a:extLst>
                <a:ext uri="{FF2B5EF4-FFF2-40B4-BE49-F238E27FC236}">
                  <a16:creationId xmlns:a16="http://schemas.microsoft.com/office/drawing/2014/main" id="{C85D97BD-2CEE-41B8-A31F-EA9837D5E9FA}"/>
                </a:ext>
              </a:extLst>
            </p:cNvPr>
            <p:cNvSpPr/>
            <p:nvPr/>
          </p:nvSpPr>
          <p:spPr>
            <a:xfrm>
              <a:off x="7933493" y="656810"/>
              <a:ext cx="444471" cy="444471"/>
            </a:xfrm>
            <a:prstGeom prst="ellipse">
              <a:avLst/>
            </a:prstGeom>
            <a:gradFill flip="none" rotWithShape="1">
              <a:gsLst>
                <a:gs pos="0">
                  <a:srgbClr val="E50202"/>
                </a:gs>
                <a:gs pos="100000">
                  <a:srgbClr val="FF5A55"/>
                </a:gs>
              </a:gsLst>
              <a:lin ang="5400000" scaled="0"/>
              <a:tileRect/>
            </a:gradFill>
            <a:ln/>
          </p:spPr>
          <p:style>
            <a:lnRef idx="3">
              <a:schemeClr val="lt1"/>
            </a:lnRef>
            <a:fillRef idx="1">
              <a:schemeClr val="accent2"/>
            </a:fillRef>
            <a:effectRef idx="1">
              <a:schemeClr val="accent2"/>
            </a:effectRef>
            <a:fontRef idx="minor">
              <a:schemeClr val="lt1"/>
            </a:fontRef>
          </p:style>
          <p:txBody>
            <a:bodyPr rtlCol="0" anchor="ctr"/>
            <a:lstStyle/>
            <a:p>
              <a:pPr algn="ctr"/>
              <a:endParaRPr lang="en-GB" sz="1707" b="1" dirty="0">
                <a:effectLst>
                  <a:outerShdw blurRad="50800" dist="38100" dir="2700000" algn="tl" rotWithShape="0">
                    <a:prstClr val="black">
                      <a:alpha val="40000"/>
                    </a:prstClr>
                  </a:outerShdw>
                </a:effectLst>
                <a:latin typeface="Tahoma"/>
                <a:cs typeface="Tahoma"/>
              </a:endParaRPr>
            </a:p>
          </p:txBody>
        </p:sp>
        <p:sp>
          <p:nvSpPr>
            <p:cNvPr id="8" name="Arco de bloque 7">
              <a:extLst>
                <a:ext uri="{FF2B5EF4-FFF2-40B4-BE49-F238E27FC236}">
                  <a16:creationId xmlns:a16="http://schemas.microsoft.com/office/drawing/2014/main" id="{E3CBA3F5-9926-40A8-802C-9EE2F53E2EA9}"/>
                </a:ext>
              </a:extLst>
            </p:cNvPr>
            <p:cNvSpPr/>
            <p:nvPr/>
          </p:nvSpPr>
          <p:spPr>
            <a:xfrm rot="9005013">
              <a:off x="7483929" y="214516"/>
              <a:ext cx="1336783" cy="1336783"/>
            </a:xfrm>
            <a:prstGeom prst="blockArc">
              <a:avLst>
                <a:gd name="adj1" fmla="val 14407484"/>
                <a:gd name="adj2" fmla="val 2438"/>
                <a:gd name="adj3" fmla="val 16927"/>
              </a:avLst>
            </a:prstGeom>
            <a:gradFill flip="none" rotWithShape="1">
              <a:gsLst>
                <a:gs pos="0">
                  <a:schemeClr val="accent1">
                    <a:tint val="100000"/>
                    <a:shade val="100000"/>
                    <a:satMod val="130000"/>
                    <a:alpha val="48000"/>
                  </a:schemeClr>
                </a:gs>
                <a:gs pos="100000">
                  <a:schemeClr val="accent1">
                    <a:tint val="50000"/>
                    <a:shade val="100000"/>
                    <a:satMod val="350000"/>
                    <a:alpha val="48000"/>
                  </a:schemeClr>
                </a:gs>
              </a:gsLst>
              <a:lin ang="16200000" scaled="0"/>
              <a:tileRect/>
            </a:gra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sz="2560">
                <a:solidFill>
                  <a:schemeClr val="tx1"/>
                </a:solidFill>
              </a:endParaRPr>
            </a:p>
          </p:txBody>
        </p:sp>
        <p:sp>
          <p:nvSpPr>
            <p:cNvPr id="9" name="Arco de bloque 9">
              <a:extLst>
                <a:ext uri="{FF2B5EF4-FFF2-40B4-BE49-F238E27FC236}">
                  <a16:creationId xmlns:a16="http://schemas.microsoft.com/office/drawing/2014/main" id="{0F5A45CF-4AD3-4924-9CF2-E25ED2996C8E}"/>
                </a:ext>
              </a:extLst>
            </p:cNvPr>
            <p:cNvSpPr/>
            <p:nvPr/>
          </p:nvSpPr>
          <p:spPr>
            <a:xfrm rot="16200000">
              <a:off x="7483848" y="212351"/>
              <a:ext cx="1336783" cy="1336782"/>
            </a:xfrm>
            <a:prstGeom prst="blockArc">
              <a:avLst>
                <a:gd name="adj1" fmla="val 14407484"/>
                <a:gd name="adj2" fmla="val 2438"/>
                <a:gd name="adj3" fmla="val 16927"/>
              </a:avLst>
            </a:prstGeom>
            <a:gradFill flip="none" rotWithShape="1">
              <a:gsLst>
                <a:gs pos="0">
                  <a:schemeClr val="accent1">
                    <a:tint val="100000"/>
                    <a:shade val="100000"/>
                    <a:satMod val="130000"/>
                    <a:alpha val="50000"/>
                  </a:schemeClr>
                </a:gs>
                <a:gs pos="100000">
                  <a:schemeClr val="accent1">
                    <a:tint val="50000"/>
                    <a:shade val="100000"/>
                    <a:satMod val="350000"/>
                    <a:alpha val="50000"/>
                  </a:schemeClr>
                </a:gs>
              </a:gsLst>
              <a:lin ang="16200000" scaled="0"/>
              <a:tileRect/>
            </a:gra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sz="2560" dirty="0">
                <a:solidFill>
                  <a:schemeClr val="tx1"/>
                </a:solidFill>
              </a:endParaRPr>
            </a:p>
          </p:txBody>
        </p:sp>
        <p:sp>
          <p:nvSpPr>
            <p:cNvPr id="10" name="Arco de bloque 11">
              <a:extLst>
                <a:ext uri="{FF2B5EF4-FFF2-40B4-BE49-F238E27FC236}">
                  <a16:creationId xmlns:a16="http://schemas.microsoft.com/office/drawing/2014/main" id="{93D7C414-4F9C-4159-99AA-776712D139C1}"/>
                </a:ext>
              </a:extLst>
            </p:cNvPr>
            <p:cNvSpPr/>
            <p:nvPr/>
          </p:nvSpPr>
          <p:spPr>
            <a:xfrm rot="1796115">
              <a:off x="7484808" y="210844"/>
              <a:ext cx="1336783" cy="1340629"/>
            </a:xfrm>
            <a:prstGeom prst="blockArc">
              <a:avLst>
                <a:gd name="adj1" fmla="val 14407484"/>
                <a:gd name="adj2" fmla="val 9446"/>
                <a:gd name="adj3" fmla="val 16888"/>
              </a:avLst>
            </a:prstGeom>
            <a:gradFill flip="none" rotWithShape="1">
              <a:gsLst>
                <a:gs pos="0">
                  <a:schemeClr val="accent1">
                    <a:tint val="100000"/>
                    <a:shade val="100000"/>
                    <a:satMod val="130000"/>
                    <a:alpha val="50000"/>
                  </a:schemeClr>
                </a:gs>
                <a:gs pos="100000">
                  <a:schemeClr val="accent1">
                    <a:tint val="50000"/>
                    <a:shade val="100000"/>
                    <a:satMod val="350000"/>
                    <a:alpha val="50000"/>
                  </a:schemeClr>
                </a:gs>
              </a:gsLst>
              <a:lin ang="16200000" scaled="0"/>
              <a:tileRect/>
            </a:gra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sz="2560">
                <a:solidFill>
                  <a:schemeClr val="tx1"/>
                </a:solidFill>
              </a:endParaRPr>
            </a:p>
          </p:txBody>
        </p:sp>
        <p:sp>
          <p:nvSpPr>
            <p:cNvPr id="11" name="Arco de bloque 13">
              <a:extLst>
                <a:ext uri="{FF2B5EF4-FFF2-40B4-BE49-F238E27FC236}">
                  <a16:creationId xmlns:a16="http://schemas.microsoft.com/office/drawing/2014/main" id="{6C0B6190-03EC-4650-BD42-55250E909EAD}"/>
                </a:ext>
              </a:extLst>
            </p:cNvPr>
            <p:cNvSpPr/>
            <p:nvPr/>
          </p:nvSpPr>
          <p:spPr>
            <a:xfrm rot="10800000">
              <a:off x="7293339" y="-29775"/>
              <a:ext cx="1729049" cy="1771664"/>
            </a:xfrm>
            <a:prstGeom prst="blockArc">
              <a:avLst>
                <a:gd name="adj1" fmla="val 16201508"/>
                <a:gd name="adj2" fmla="val 5714"/>
                <a:gd name="adj3" fmla="val 10968"/>
              </a:avLst>
            </a:prstGeom>
            <a:gradFill flip="none" rotWithShape="1">
              <a:gsLst>
                <a:gs pos="0">
                  <a:srgbClr val="004386">
                    <a:alpha val="51000"/>
                  </a:srgbClr>
                </a:gs>
                <a:gs pos="100000">
                  <a:srgbClr val="007DF9">
                    <a:alpha val="51000"/>
                  </a:srgbClr>
                </a:gs>
              </a:gsLst>
              <a:lin ang="16200000" scaled="0"/>
              <a:tileRect/>
            </a:gra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sz="2560">
                <a:solidFill>
                  <a:schemeClr val="tx1"/>
                </a:solidFill>
              </a:endParaRPr>
            </a:p>
          </p:txBody>
        </p:sp>
        <p:sp>
          <p:nvSpPr>
            <p:cNvPr id="12" name="Arco de bloque 15">
              <a:extLst>
                <a:ext uri="{FF2B5EF4-FFF2-40B4-BE49-F238E27FC236}">
                  <a16:creationId xmlns:a16="http://schemas.microsoft.com/office/drawing/2014/main" id="{3769C1EF-3779-4A7D-BA5B-F9A6FFE777E9}"/>
                </a:ext>
              </a:extLst>
            </p:cNvPr>
            <p:cNvSpPr/>
            <p:nvPr/>
          </p:nvSpPr>
          <p:spPr>
            <a:xfrm rot="10800000" flipH="1">
              <a:off x="7293338" y="-29775"/>
              <a:ext cx="1716549" cy="1771664"/>
            </a:xfrm>
            <a:prstGeom prst="blockArc">
              <a:avLst>
                <a:gd name="adj1" fmla="val 16201508"/>
                <a:gd name="adj2" fmla="val 5722"/>
                <a:gd name="adj3" fmla="val 11029"/>
              </a:avLst>
            </a:prstGeom>
            <a:gradFill flip="none" rotWithShape="1">
              <a:gsLst>
                <a:gs pos="0">
                  <a:srgbClr val="004386">
                    <a:alpha val="50000"/>
                  </a:srgbClr>
                </a:gs>
                <a:gs pos="100000">
                  <a:srgbClr val="007DF9">
                    <a:alpha val="50000"/>
                  </a:srgbClr>
                </a:gs>
              </a:gsLst>
              <a:lin ang="16200000" scaled="0"/>
              <a:tileRect/>
            </a:gra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sz="2560">
                <a:solidFill>
                  <a:schemeClr val="tx1"/>
                </a:solidFill>
              </a:endParaRPr>
            </a:p>
          </p:txBody>
        </p:sp>
      </p:grpSp>
    </p:spTree>
    <p:extLst>
      <p:ext uri="{BB962C8B-B14F-4D97-AF65-F5344CB8AC3E}">
        <p14:creationId xmlns:p14="http://schemas.microsoft.com/office/powerpoint/2010/main" val="36069948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x">
  <p:cSld name="Title &amp; Subtitle">
    <p:spTree>
      <p:nvGrpSpPr>
        <p:cNvPr id="1" name=""/>
        <p:cNvGrpSpPr/>
        <p:nvPr/>
      </p:nvGrpSpPr>
      <p:grpSpPr>
        <a:xfrm>
          <a:off x="0" y="0"/>
          <a:ext cx="0" cy="0"/>
          <a:chOff x="0" y="0"/>
          <a:chExt cx="0" cy="0"/>
        </a:xfrm>
      </p:grpSpPr>
      <p:sp>
        <p:nvSpPr>
          <p:cNvPr id="25" name="Title Text"/>
          <p:cNvSpPr txBox="1">
            <a:spLocks noGrp="1"/>
          </p:cNvSpPr>
          <p:nvPr>
            <p:ph type="title"/>
          </p:nvPr>
        </p:nvSpPr>
        <p:spPr>
          <a:xfrm>
            <a:off x="1693386" y="1638300"/>
            <a:ext cx="13953494" cy="1130300"/>
          </a:xfrm>
          <a:prstGeom prst="rect">
            <a:avLst/>
          </a:prstGeom>
        </p:spPr>
        <p:txBody>
          <a:bodyPr anchor="t"/>
          <a:lstStyle>
            <a:lvl1pPr>
              <a:defRPr>
                <a:solidFill>
                  <a:srgbClr val="000000"/>
                </a:solidFill>
                <a:latin typeface="Open Sans Bold" panose="020B0806030504020204" pitchFamily="34" charset="0"/>
                <a:ea typeface="Open Sans Bold" panose="020B0806030504020204" pitchFamily="34" charset="0"/>
                <a:cs typeface="Open Sans Bold" panose="020B0806030504020204" pitchFamily="34" charset="0"/>
              </a:defRPr>
            </a:lvl1pPr>
          </a:lstStyle>
          <a:p>
            <a:r>
              <a:rPr dirty="0"/>
              <a:t>Title Text</a:t>
            </a:r>
          </a:p>
        </p:txBody>
      </p:sp>
      <p:sp>
        <p:nvSpPr>
          <p:cNvPr id="26" name="Body Level One…"/>
          <p:cNvSpPr txBox="1">
            <a:spLocks noGrp="1"/>
          </p:cNvSpPr>
          <p:nvPr>
            <p:ph type="body" sz="half" idx="1"/>
          </p:nvPr>
        </p:nvSpPr>
        <p:spPr>
          <a:xfrm>
            <a:off x="1693386" y="3302296"/>
            <a:ext cx="13953494" cy="4831360"/>
          </a:xfrm>
          <a:prstGeom prst="rect">
            <a:avLst/>
          </a:prstGeom>
        </p:spPr>
        <p:txBody>
          <a:bodyPr anchor="t"/>
          <a:lstStyle>
            <a:lvl1pPr marL="0" indent="0">
              <a:buSzTx/>
              <a:buNone/>
              <a:defRPr>
                <a:solidFill>
                  <a:schemeClr val="tx2">
                    <a:lumMod val="50000"/>
                  </a:schemeClr>
                </a:solidFill>
              </a:defRPr>
            </a:lvl1pPr>
            <a:lvl2pPr marL="0" indent="0">
              <a:buSzTx/>
              <a:buNone/>
              <a:defRPr>
                <a:solidFill>
                  <a:schemeClr val="tx2">
                    <a:lumMod val="50000"/>
                  </a:schemeClr>
                </a:solidFill>
              </a:defRPr>
            </a:lvl2pPr>
            <a:lvl3pPr marL="0" indent="0">
              <a:buSzTx/>
              <a:buNone/>
              <a:defRPr>
                <a:solidFill>
                  <a:schemeClr val="tx2">
                    <a:lumMod val="50000"/>
                  </a:schemeClr>
                </a:solidFill>
              </a:defRPr>
            </a:lvl3pPr>
            <a:lvl4pPr marL="0" indent="0">
              <a:buSzTx/>
              <a:buNone/>
              <a:defRPr>
                <a:solidFill>
                  <a:schemeClr val="tx2">
                    <a:lumMod val="50000"/>
                  </a:schemeClr>
                </a:solidFill>
              </a:defRPr>
            </a:lvl4pPr>
            <a:lvl5pPr marL="0" indent="0">
              <a:buSzTx/>
              <a:buNone/>
              <a:defRPr>
                <a:solidFill>
                  <a:schemeClr val="tx2">
                    <a:lumMod val="50000"/>
                  </a:schemeClr>
                </a:solidFill>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7" name="Slide Number"/>
          <p:cNvSpPr txBox="1">
            <a:spLocks noGrp="1"/>
          </p:cNvSpPr>
          <p:nvPr>
            <p:ph type="sldNum" sz="quarter" idx="2"/>
          </p:nvPr>
        </p:nvSpPr>
        <p:spPr>
          <a:xfrm>
            <a:off x="15756292" y="8809567"/>
            <a:ext cx="423048" cy="342901"/>
          </a:xfrm>
          <a:prstGeom prst="rect">
            <a:avLst/>
          </a:prstGeom>
        </p:spPr>
        <p:txBody>
          <a:bodyPr/>
          <a:lstStyle/>
          <a:p>
            <a:fld id="{86CB4B4D-7CA3-9044-876B-883B54F8677D}" type="slidenum">
              <a:t>‹#›</a:t>
            </a:fld>
            <a:endParaRPr dirty="0"/>
          </a:p>
        </p:txBody>
      </p:sp>
    </p:spTree>
    <p:extLst>
      <p:ext uri="{BB962C8B-B14F-4D97-AF65-F5344CB8AC3E}">
        <p14:creationId xmlns:p14="http://schemas.microsoft.com/office/powerpoint/2010/main" val="592463066"/>
      </p:ext>
    </p:extLst>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030101-45B6-4859-9F63-BC53F0C0333B}"/>
              </a:ext>
            </a:extLst>
          </p:cNvPr>
          <p:cNvSpPr>
            <a:spLocks noGrp="1"/>
          </p:cNvSpPr>
          <p:nvPr>
            <p:ph type="ctrTitle"/>
          </p:nvPr>
        </p:nvSpPr>
        <p:spPr>
          <a:xfrm>
            <a:off x="2167533" y="1596249"/>
            <a:ext cx="13005197" cy="3395698"/>
          </a:xfrm>
        </p:spPr>
        <p:txBody>
          <a:bodyPr anchor="b"/>
          <a:lstStyle>
            <a:lvl1pPr algn="ctr">
              <a:defRPr sz="6400"/>
            </a:lvl1pPr>
          </a:lstStyle>
          <a:p>
            <a:r>
              <a:rPr lang="en-US"/>
              <a:t>Click to edit Master title style</a:t>
            </a:r>
            <a:endParaRPr lang="en-CH"/>
          </a:p>
        </p:txBody>
      </p:sp>
      <p:sp>
        <p:nvSpPr>
          <p:cNvPr id="3" name="Subtitle 2">
            <a:extLst>
              <a:ext uri="{FF2B5EF4-FFF2-40B4-BE49-F238E27FC236}">
                <a16:creationId xmlns:a16="http://schemas.microsoft.com/office/drawing/2014/main" id="{423EBDAB-7F94-459C-9D54-46F2D06478C5}"/>
              </a:ext>
            </a:extLst>
          </p:cNvPr>
          <p:cNvSpPr>
            <a:spLocks noGrp="1"/>
          </p:cNvSpPr>
          <p:nvPr>
            <p:ph type="subTitle" idx="1"/>
          </p:nvPr>
        </p:nvSpPr>
        <p:spPr>
          <a:xfrm>
            <a:off x="2167533" y="5122898"/>
            <a:ext cx="13005197" cy="2354862"/>
          </a:xfrm>
        </p:spPr>
        <p:txBody>
          <a:bodyPr/>
          <a:lstStyle>
            <a:lvl1pPr marL="0" indent="0" algn="ctr">
              <a:buNone/>
              <a:defRPr sz="2560"/>
            </a:lvl1pPr>
            <a:lvl2pPr marL="487672" indent="0" algn="ctr">
              <a:buNone/>
              <a:defRPr sz="2133"/>
            </a:lvl2pPr>
            <a:lvl3pPr marL="975345" indent="0" algn="ctr">
              <a:buNone/>
              <a:defRPr sz="1920"/>
            </a:lvl3pPr>
            <a:lvl4pPr marL="1463017" indent="0" algn="ctr">
              <a:buNone/>
              <a:defRPr sz="1707"/>
            </a:lvl4pPr>
            <a:lvl5pPr marL="1950690" indent="0" algn="ctr">
              <a:buNone/>
              <a:defRPr sz="1707"/>
            </a:lvl5pPr>
            <a:lvl6pPr marL="2438362" indent="0" algn="ctr">
              <a:buNone/>
              <a:defRPr sz="1707"/>
            </a:lvl6pPr>
            <a:lvl7pPr marL="2926034" indent="0" algn="ctr">
              <a:buNone/>
              <a:defRPr sz="1707"/>
            </a:lvl7pPr>
            <a:lvl8pPr marL="3413707" indent="0" algn="ctr">
              <a:buNone/>
              <a:defRPr sz="1707"/>
            </a:lvl8pPr>
            <a:lvl9pPr marL="3901379" indent="0" algn="ctr">
              <a:buNone/>
              <a:defRPr sz="1707"/>
            </a:lvl9pPr>
          </a:lstStyle>
          <a:p>
            <a:r>
              <a:rPr lang="en-US"/>
              <a:t>Click to edit Master subtitle style</a:t>
            </a:r>
            <a:endParaRPr lang="en-CH"/>
          </a:p>
        </p:txBody>
      </p:sp>
      <p:sp>
        <p:nvSpPr>
          <p:cNvPr id="4" name="Date Placeholder 3">
            <a:extLst>
              <a:ext uri="{FF2B5EF4-FFF2-40B4-BE49-F238E27FC236}">
                <a16:creationId xmlns:a16="http://schemas.microsoft.com/office/drawing/2014/main" id="{0D029704-1CB6-4920-ADF7-0602BCAEBB54}"/>
              </a:ext>
            </a:extLst>
          </p:cNvPr>
          <p:cNvSpPr>
            <a:spLocks noGrp="1"/>
          </p:cNvSpPr>
          <p:nvPr>
            <p:ph type="dt" sz="half" idx="10"/>
          </p:nvPr>
        </p:nvSpPr>
        <p:spPr/>
        <p:txBody>
          <a:bodyPr/>
          <a:lstStyle/>
          <a:p>
            <a:fld id="{D503CCD4-0CC8-4954-9B36-6172BCBCA322}" type="datetimeFigureOut">
              <a:rPr lang="en-CH" smtClean="0"/>
              <a:t>03/12/2022</a:t>
            </a:fld>
            <a:endParaRPr lang="en-CH"/>
          </a:p>
        </p:txBody>
      </p:sp>
      <p:sp>
        <p:nvSpPr>
          <p:cNvPr id="5" name="Footer Placeholder 4">
            <a:extLst>
              <a:ext uri="{FF2B5EF4-FFF2-40B4-BE49-F238E27FC236}">
                <a16:creationId xmlns:a16="http://schemas.microsoft.com/office/drawing/2014/main" id="{30193E5F-643B-4EE8-B666-10B0B37B1FDC}"/>
              </a:ext>
            </a:extLst>
          </p:cNvPr>
          <p:cNvSpPr>
            <a:spLocks noGrp="1"/>
          </p:cNvSpPr>
          <p:nvPr>
            <p:ph type="ftr" sz="quarter" idx="11"/>
          </p:nvPr>
        </p:nvSpPr>
        <p:spPr/>
        <p:txBody>
          <a:bodyPr/>
          <a:lstStyle/>
          <a:p>
            <a:endParaRPr lang="en-CH"/>
          </a:p>
        </p:txBody>
      </p:sp>
      <p:sp>
        <p:nvSpPr>
          <p:cNvPr id="6" name="Slide Number Placeholder 5">
            <a:extLst>
              <a:ext uri="{FF2B5EF4-FFF2-40B4-BE49-F238E27FC236}">
                <a16:creationId xmlns:a16="http://schemas.microsoft.com/office/drawing/2014/main" id="{B1EE4F1F-BCAC-4F3A-9E47-832AD6F87BA5}"/>
              </a:ext>
            </a:extLst>
          </p:cNvPr>
          <p:cNvSpPr>
            <a:spLocks noGrp="1"/>
          </p:cNvSpPr>
          <p:nvPr>
            <p:ph type="sldNum" sz="quarter" idx="12"/>
          </p:nvPr>
        </p:nvSpPr>
        <p:spPr/>
        <p:txBody>
          <a:bodyPr/>
          <a:lstStyle/>
          <a:p>
            <a:fld id="{153834B4-A78B-446A-AD57-79EC4D96073F}" type="slidenum">
              <a:rPr lang="en-CH" smtClean="0"/>
              <a:t>‹#›</a:t>
            </a:fld>
            <a:endParaRPr lang="en-CH"/>
          </a:p>
        </p:txBody>
      </p:sp>
    </p:spTree>
    <p:extLst>
      <p:ext uri="{BB962C8B-B14F-4D97-AF65-F5344CB8AC3E}">
        <p14:creationId xmlns:p14="http://schemas.microsoft.com/office/powerpoint/2010/main" val="340973234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8A26D6-A211-41AE-96D1-34229125ACEC}"/>
              </a:ext>
            </a:extLst>
          </p:cNvPr>
          <p:cNvSpPr>
            <a:spLocks noGrp="1"/>
          </p:cNvSpPr>
          <p:nvPr>
            <p:ph type="title"/>
          </p:nvPr>
        </p:nvSpPr>
        <p:spPr/>
        <p:txBody>
          <a:bodyPr/>
          <a:lstStyle/>
          <a:p>
            <a:r>
              <a:rPr lang="en-US"/>
              <a:t>Click to edit Master title style</a:t>
            </a:r>
            <a:endParaRPr lang="en-CH"/>
          </a:p>
        </p:txBody>
      </p:sp>
      <p:sp>
        <p:nvSpPr>
          <p:cNvPr id="3" name="Content Placeholder 2">
            <a:extLst>
              <a:ext uri="{FF2B5EF4-FFF2-40B4-BE49-F238E27FC236}">
                <a16:creationId xmlns:a16="http://schemas.microsoft.com/office/drawing/2014/main" id="{4713FF09-3D04-4708-B496-61F60ED7980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H"/>
          </a:p>
        </p:txBody>
      </p:sp>
      <p:sp>
        <p:nvSpPr>
          <p:cNvPr id="4" name="Date Placeholder 3">
            <a:extLst>
              <a:ext uri="{FF2B5EF4-FFF2-40B4-BE49-F238E27FC236}">
                <a16:creationId xmlns:a16="http://schemas.microsoft.com/office/drawing/2014/main" id="{7FD5978C-EEA2-4609-A8C8-A341B2F90754}"/>
              </a:ext>
            </a:extLst>
          </p:cNvPr>
          <p:cNvSpPr>
            <a:spLocks noGrp="1"/>
          </p:cNvSpPr>
          <p:nvPr>
            <p:ph type="dt" sz="half" idx="10"/>
          </p:nvPr>
        </p:nvSpPr>
        <p:spPr/>
        <p:txBody>
          <a:bodyPr/>
          <a:lstStyle/>
          <a:p>
            <a:fld id="{D503CCD4-0CC8-4954-9B36-6172BCBCA322}" type="datetimeFigureOut">
              <a:rPr lang="en-CH" smtClean="0"/>
              <a:t>03/12/2022</a:t>
            </a:fld>
            <a:endParaRPr lang="en-CH"/>
          </a:p>
        </p:txBody>
      </p:sp>
      <p:sp>
        <p:nvSpPr>
          <p:cNvPr id="5" name="Footer Placeholder 4">
            <a:extLst>
              <a:ext uri="{FF2B5EF4-FFF2-40B4-BE49-F238E27FC236}">
                <a16:creationId xmlns:a16="http://schemas.microsoft.com/office/drawing/2014/main" id="{19D4A0A8-DB48-4201-9EEA-84597FD16600}"/>
              </a:ext>
            </a:extLst>
          </p:cNvPr>
          <p:cNvSpPr>
            <a:spLocks noGrp="1"/>
          </p:cNvSpPr>
          <p:nvPr>
            <p:ph type="ftr" sz="quarter" idx="11"/>
          </p:nvPr>
        </p:nvSpPr>
        <p:spPr/>
        <p:txBody>
          <a:bodyPr/>
          <a:lstStyle/>
          <a:p>
            <a:endParaRPr lang="en-CH"/>
          </a:p>
        </p:txBody>
      </p:sp>
      <p:sp>
        <p:nvSpPr>
          <p:cNvPr id="6" name="Slide Number Placeholder 5">
            <a:extLst>
              <a:ext uri="{FF2B5EF4-FFF2-40B4-BE49-F238E27FC236}">
                <a16:creationId xmlns:a16="http://schemas.microsoft.com/office/drawing/2014/main" id="{00D9F0C8-6C2E-408A-B7F4-EFD0025F0E3C}"/>
              </a:ext>
            </a:extLst>
          </p:cNvPr>
          <p:cNvSpPr>
            <a:spLocks noGrp="1"/>
          </p:cNvSpPr>
          <p:nvPr>
            <p:ph type="sldNum" sz="quarter" idx="12"/>
          </p:nvPr>
        </p:nvSpPr>
        <p:spPr/>
        <p:txBody>
          <a:bodyPr/>
          <a:lstStyle/>
          <a:p>
            <a:fld id="{153834B4-A78B-446A-AD57-79EC4D96073F}" type="slidenum">
              <a:rPr lang="en-CH" smtClean="0"/>
              <a:t>‹#›</a:t>
            </a:fld>
            <a:endParaRPr lang="en-CH"/>
          </a:p>
        </p:txBody>
      </p:sp>
    </p:spTree>
    <p:extLst>
      <p:ext uri="{BB962C8B-B14F-4D97-AF65-F5344CB8AC3E}">
        <p14:creationId xmlns:p14="http://schemas.microsoft.com/office/powerpoint/2010/main" val="216362326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9AE848-E9AD-4CA8-B202-582B12CE7948}"/>
              </a:ext>
            </a:extLst>
          </p:cNvPr>
          <p:cNvSpPr>
            <a:spLocks noGrp="1"/>
          </p:cNvSpPr>
          <p:nvPr>
            <p:ph type="title"/>
          </p:nvPr>
        </p:nvSpPr>
        <p:spPr>
          <a:xfrm>
            <a:off x="1183113" y="2431629"/>
            <a:ext cx="14955977" cy="4057226"/>
          </a:xfrm>
        </p:spPr>
        <p:txBody>
          <a:bodyPr anchor="b"/>
          <a:lstStyle>
            <a:lvl1pPr>
              <a:defRPr sz="6400"/>
            </a:lvl1pPr>
          </a:lstStyle>
          <a:p>
            <a:r>
              <a:rPr lang="en-US"/>
              <a:t>Click to edit Master title style</a:t>
            </a:r>
            <a:endParaRPr lang="en-CH"/>
          </a:p>
        </p:txBody>
      </p:sp>
      <p:sp>
        <p:nvSpPr>
          <p:cNvPr id="3" name="Text Placeholder 2">
            <a:extLst>
              <a:ext uri="{FF2B5EF4-FFF2-40B4-BE49-F238E27FC236}">
                <a16:creationId xmlns:a16="http://schemas.microsoft.com/office/drawing/2014/main" id="{E8BF4EB7-D1A4-45B2-B98C-D2852E19DB1C}"/>
              </a:ext>
            </a:extLst>
          </p:cNvPr>
          <p:cNvSpPr>
            <a:spLocks noGrp="1"/>
          </p:cNvSpPr>
          <p:nvPr>
            <p:ph type="body" idx="1"/>
          </p:nvPr>
        </p:nvSpPr>
        <p:spPr>
          <a:xfrm>
            <a:off x="1183113" y="6527239"/>
            <a:ext cx="14955977" cy="2133599"/>
          </a:xfrm>
        </p:spPr>
        <p:txBody>
          <a:bodyPr/>
          <a:lstStyle>
            <a:lvl1pPr marL="0" indent="0">
              <a:buNone/>
              <a:defRPr sz="2560">
                <a:solidFill>
                  <a:schemeClr val="tx1">
                    <a:tint val="75000"/>
                  </a:schemeClr>
                </a:solidFill>
              </a:defRPr>
            </a:lvl1pPr>
            <a:lvl2pPr marL="487672" indent="0">
              <a:buNone/>
              <a:defRPr sz="2133">
                <a:solidFill>
                  <a:schemeClr val="tx1">
                    <a:tint val="75000"/>
                  </a:schemeClr>
                </a:solidFill>
              </a:defRPr>
            </a:lvl2pPr>
            <a:lvl3pPr marL="975345" indent="0">
              <a:buNone/>
              <a:defRPr sz="1920">
                <a:solidFill>
                  <a:schemeClr val="tx1">
                    <a:tint val="75000"/>
                  </a:schemeClr>
                </a:solidFill>
              </a:defRPr>
            </a:lvl3pPr>
            <a:lvl4pPr marL="1463017" indent="0">
              <a:buNone/>
              <a:defRPr sz="1707">
                <a:solidFill>
                  <a:schemeClr val="tx1">
                    <a:tint val="75000"/>
                  </a:schemeClr>
                </a:solidFill>
              </a:defRPr>
            </a:lvl4pPr>
            <a:lvl5pPr marL="1950690" indent="0">
              <a:buNone/>
              <a:defRPr sz="1707">
                <a:solidFill>
                  <a:schemeClr val="tx1">
                    <a:tint val="75000"/>
                  </a:schemeClr>
                </a:solidFill>
              </a:defRPr>
            </a:lvl5pPr>
            <a:lvl6pPr marL="2438362" indent="0">
              <a:buNone/>
              <a:defRPr sz="1707">
                <a:solidFill>
                  <a:schemeClr val="tx1">
                    <a:tint val="75000"/>
                  </a:schemeClr>
                </a:solidFill>
              </a:defRPr>
            </a:lvl6pPr>
            <a:lvl7pPr marL="2926034" indent="0">
              <a:buNone/>
              <a:defRPr sz="1707">
                <a:solidFill>
                  <a:schemeClr val="tx1">
                    <a:tint val="75000"/>
                  </a:schemeClr>
                </a:solidFill>
              </a:defRPr>
            </a:lvl7pPr>
            <a:lvl8pPr marL="3413707" indent="0">
              <a:buNone/>
              <a:defRPr sz="1707">
                <a:solidFill>
                  <a:schemeClr val="tx1">
                    <a:tint val="75000"/>
                  </a:schemeClr>
                </a:solidFill>
              </a:defRPr>
            </a:lvl8pPr>
            <a:lvl9pPr marL="3901379" indent="0">
              <a:buNone/>
              <a:defRPr sz="1707">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E4C3989-43C7-4A9D-A92F-7CA2F3485DDF}"/>
              </a:ext>
            </a:extLst>
          </p:cNvPr>
          <p:cNvSpPr>
            <a:spLocks noGrp="1"/>
          </p:cNvSpPr>
          <p:nvPr>
            <p:ph type="dt" sz="half" idx="10"/>
          </p:nvPr>
        </p:nvSpPr>
        <p:spPr/>
        <p:txBody>
          <a:bodyPr/>
          <a:lstStyle/>
          <a:p>
            <a:fld id="{D503CCD4-0CC8-4954-9B36-6172BCBCA322}" type="datetimeFigureOut">
              <a:rPr lang="en-CH" smtClean="0"/>
              <a:t>03/12/2022</a:t>
            </a:fld>
            <a:endParaRPr lang="en-CH"/>
          </a:p>
        </p:txBody>
      </p:sp>
      <p:sp>
        <p:nvSpPr>
          <p:cNvPr id="5" name="Footer Placeholder 4">
            <a:extLst>
              <a:ext uri="{FF2B5EF4-FFF2-40B4-BE49-F238E27FC236}">
                <a16:creationId xmlns:a16="http://schemas.microsoft.com/office/drawing/2014/main" id="{F9BEAAC1-3FDD-4185-A3F9-3B314317FDDC}"/>
              </a:ext>
            </a:extLst>
          </p:cNvPr>
          <p:cNvSpPr>
            <a:spLocks noGrp="1"/>
          </p:cNvSpPr>
          <p:nvPr>
            <p:ph type="ftr" sz="quarter" idx="11"/>
          </p:nvPr>
        </p:nvSpPr>
        <p:spPr/>
        <p:txBody>
          <a:bodyPr/>
          <a:lstStyle/>
          <a:p>
            <a:endParaRPr lang="en-CH"/>
          </a:p>
        </p:txBody>
      </p:sp>
      <p:sp>
        <p:nvSpPr>
          <p:cNvPr id="6" name="Slide Number Placeholder 5">
            <a:extLst>
              <a:ext uri="{FF2B5EF4-FFF2-40B4-BE49-F238E27FC236}">
                <a16:creationId xmlns:a16="http://schemas.microsoft.com/office/drawing/2014/main" id="{71765B08-CFDB-465B-9DDA-C8581EF34116}"/>
              </a:ext>
            </a:extLst>
          </p:cNvPr>
          <p:cNvSpPr>
            <a:spLocks noGrp="1"/>
          </p:cNvSpPr>
          <p:nvPr>
            <p:ph type="sldNum" sz="quarter" idx="12"/>
          </p:nvPr>
        </p:nvSpPr>
        <p:spPr/>
        <p:txBody>
          <a:bodyPr/>
          <a:lstStyle/>
          <a:p>
            <a:fld id="{153834B4-A78B-446A-AD57-79EC4D96073F}" type="slidenum">
              <a:rPr lang="en-CH" smtClean="0"/>
              <a:t>‹#›</a:t>
            </a:fld>
            <a:endParaRPr lang="en-CH"/>
          </a:p>
        </p:txBody>
      </p:sp>
    </p:spTree>
    <p:extLst>
      <p:ext uri="{BB962C8B-B14F-4D97-AF65-F5344CB8AC3E}">
        <p14:creationId xmlns:p14="http://schemas.microsoft.com/office/powerpoint/2010/main" val="2917827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x">
  <p:cSld name="Title &amp; Subtitle copy">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DEE5E75-E4E7-46C0-B2F7-607B74EAFE5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971" y="-7099"/>
            <a:ext cx="6316089" cy="9760699"/>
          </a:xfrm>
          <a:prstGeom prst="rect">
            <a:avLst/>
          </a:prstGeom>
        </p:spPr>
      </p:pic>
      <p:sp>
        <p:nvSpPr>
          <p:cNvPr id="35" name="Title Text"/>
          <p:cNvSpPr txBox="1">
            <a:spLocks noGrp="1"/>
          </p:cNvSpPr>
          <p:nvPr>
            <p:ph type="title"/>
          </p:nvPr>
        </p:nvSpPr>
        <p:spPr>
          <a:xfrm>
            <a:off x="6361565" y="1638300"/>
            <a:ext cx="9285313" cy="1130300"/>
          </a:xfrm>
          <a:prstGeom prst="rect">
            <a:avLst/>
          </a:prstGeom>
        </p:spPr>
        <p:txBody>
          <a:bodyPr anchor="t"/>
          <a:lstStyle>
            <a:lvl1pPr>
              <a:defRPr>
                <a:solidFill>
                  <a:schemeClr val="tx2">
                    <a:lumMod val="50000"/>
                  </a:schemeClr>
                </a:solidFill>
              </a:defRPr>
            </a:lvl1pPr>
          </a:lstStyle>
          <a:p>
            <a:r>
              <a:t>Title Text</a:t>
            </a:r>
          </a:p>
        </p:txBody>
      </p:sp>
      <p:sp>
        <p:nvSpPr>
          <p:cNvPr id="36" name="Body Level One…"/>
          <p:cNvSpPr txBox="1">
            <a:spLocks noGrp="1"/>
          </p:cNvSpPr>
          <p:nvPr>
            <p:ph type="body" sz="half" idx="1"/>
          </p:nvPr>
        </p:nvSpPr>
        <p:spPr>
          <a:xfrm>
            <a:off x="6667513" y="3302296"/>
            <a:ext cx="9518732" cy="4831360"/>
          </a:xfrm>
          <a:prstGeom prst="rect">
            <a:avLst/>
          </a:prstGeom>
        </p:spPr>
        <p:txBody>
          <a:bodyPr anchor="t"/>
          <a:lstStyle>
            <a:lvl1pPr marL="0" indent="0">
              <a:buSzTx/>
              <a:buNone/>
              <a:defRPr>
                <a:solidFill>
                  <a:srgbClr val="FFFFFF"/>
                </a:solidFill>
              </a:defRPr>
            </a:lvl1pPr>
            <a:lvl2pPr marL="0" indent="0">
              <a:buSzTx/>
              <a:buNone/>
              <a:defRPr>
                <a:solidFill>
                  <a:srgbClr val="FFFFFF"/>
                </a:solidFill>
              </a:defRPr>
            </a:lvl2pPr>
            <a:lvl3pPr marL="0" indent="0">
              <a:buSzTx/>
              <a:buNone/>
              <a:defRPr>
                <a:solidFill>
                  <a:srgbClr val="FFFFFF"/>
                </a:solidFill>
              </a:defRPr>
            </a:lvl3pPr>
            <a:lvl4pPr marL="0" indent="0">
              <a:buSzTx/>
              <a:buNone/>
              <a:defRPr>
                <a:solidFill>
                  <a:srgbClr val="FFFFFF"/>
                </a:solidFill>
              </a:defRPr>
            </a:lvl4pPr>
            <a:lvl5pPr marL="0" indent="0">
              <a:buSzTx/>
              <a:buNone/>
              <a:defRPr>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pic>
        <p:nvPicPr>
          <p:cNvPr id="37" name="pasted-image.pdf" descr="pasted-image.pdf"/>
          <p:cNvPicPr>
            <a:picLocks noChangeAspect="1"/>
          </p:cNvPicPr>
          <p:nvPr userDrawn="1"/>
        </p:nvPicPr>
        <p:blipFill>
          <a:blip r:embed="rId3"/>
          <a:stretch>
            <a:fillRect/>
          </a:stretch>
        </p:blipFill>
        <p:spPr>
          <a:xfrm>
            <a:off x="3207552" y="8668092"/>
            <a:ext cx="66421" cy="406402"/>
          </a:xfrm>
          <a:prstGeom prst="rect">
            <a:avLst/>
          </a:prstGeom>
          <a:ln w="12700">
            <a:miter lim="400000"/>
          </a:ln>
        </p:spPr>
      </p:pic>
      <p:sp>
        <p:nvSpPr>
          <p:cNvPr id="38" name="Page"/>
          <p:cNvSpPr txBox="1"/>
          <p:nvPr userDrawn="1"/>
        </p:nvSpPr>
        <p:spPr>
          <a:xfrm>
            <a:off x="3348259" y="8531021"/>
            <a:ext cx="801091" cy="424116"/>
          </a:xfrm>
          <a:prstGeom prst="rect">
            <a:avLst/>
          </a:prstGeom>
          <a:ln w="12700">
            <a:miter lim="400000"/>
          </a:ln>
          <a:extLst>
            <a:ext uri="{C572A759-6A51-4108-AA02-DFA0A04FC94B}">
              <ma14:wrappingTextBoxFlag xmlns:ma14="http://schemas.microsoft.com/office/mac/drawingml/2011/main" xmlns="" val="1"/>
            </a:ext>
          </a:extLst>
        </p:spPr>
        <p:txBody>
          <a:bodyPr lIns="67735" tIns="67735" rIns="67735" bIns="67735" anchor="ctr">
            <a:spAutoFit/>
          </a:bodyPr>
          <a:lstStyle>
            <a:lvl1pPr algn="l">
              <a:defRPr sz="1400" cap="all">
                <a:solidFill>
                  <a:srgbClr val="FFFFFF"/>
                </a:solidFill>
                <a:latin typeface="Open Sans Bold"/>
                <a:ea typeface="Open Sans Bold"/>
                <a:cs typeface="Open Sans Bold"/>
                <a:sym typeface="Open Sans Bold"/>
              </a:defRPr>
            </a:lvl1pPr>
          </a:lstStyle>
          <a:p>
            <a:r>
              <a:rPr lang="en-US" sz="1867" dirty="0"/>
              <a:t>SLIDE</a:t>
            </a:r>
            <a:endParaRPr sz="1867" dirty="0"/>
          </a:p>
        </p:txBody>
      </p:sp>
      <p:pic>
        <p:nvPicPr>
          <p:cNvPr id="39" name="pasted-image.pdf" descr="pasted-image.pdf"/>
          <p:cNvPicPr>
            <a:picLocks noChangeAspect="1"/>
          </p:cNvPicPr>
          <p:nvPr/>
        </p:nvPicPr>
        <p:blipFill>
          <a:blip r:embed="rId4"/>
          <a:stretch>
            <a:fillRect/>
          </a:stretch>
        </p:blipFill>
        <p:spPr>
          <a:xfrm>
            <a:off x="522445" y="8489918"/>
            <a:ext cx="2443489" cy="1048626"/>
          </a:xfrm>
          <a:prstGeom prst="rect">
            <a:avLst/>
          </a:prstGeom>
          <a:ln w="12700">
            <a:miter lim="400000"/>
          </a:ln>
        </p:spPr>
      </p:pic>
      <p:sp>
        <p:nvSpPr>
          <p:cNvPr id="40" name="Slide Number"/>
          <p:cNvSpPr txBox="1">
            <a:spLocks noGrp="1"/>
          </p:cNvSpPr>
          <p:nvPr>
            <p:ph type="sldNum" sz="quarter" idx="2"/>
          </p:nvPr>
        </p:nvSpPr>
        <p:spPr>
          <a:xfrm>
            <a:off x="3359302" y="8806579"/>
            <a:ext cx="407163" cy="389915"/>
          </a:xfrm>
          <a:prstGeom prst="rect">
            <a:avLst/>
          </a:prstGeom>
        </p:spPr>
        <p:txBody>
          <a:bodyPr/>
          <a:lstStyle>
            <a:lvl1pPr>
              <a:defRPr b="1">
                <a:solidFill>
                  <a:schemeClr val="bg1"/>
                </a:solidFill>
              </a:defRPr>
            </a:lvl1pPr>
          </a:lstStyle>
          <a:p>
            <a:fld id="{86CB4B4D-7CA3-9044-876B-883B54F8677D}" type="slidenum">
              <a:rPr lang="en-US" smtClean="0"/>
              <a:pPr/>
              <a:t>‹#›</a:t>
            </a:fld>
            <a:endParaRPr lang="en-US" dirty="0"/>
          </a:p>
        </p:txBody>
      </p:sp>
      <p:sp>
        <p:nvSpPr>
          <p:cNvPr id="10" name="TextBox 9">
            <a:extLst>
              <a:ext uri="{FF2B5EF4-FFF2-40B4-BE49-F238E27FC236}">
                <a16:creationId xmlns:a16="http://schemas.microsoft.com/office/drawing/2014/main" id="{8A22E215-9954-4806-9D9A-1A1420963F8F}"/>
              </a:ext>
            </a:extLst>
          </p:cNvPr>
          <p:cNvSpPr txBox="1"/>
          <p:nvPr userDrawn="1"/>
        </p:nvSpPr>
        <p:spPr>
          <a:xfrm>
            <a:off x="552421" y="1786744"/>
            <a:ext cx="4438716" cy="231858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US" sz="7200" b="1" i="0" u="none" strike="noStrike" cap="none" spc="0" normalizeH="0" baseline="0" dirty="0">
                <a:ln>
                  <a:noFill/>
                </a:ln>
                <a:solidFill>
                  <a:schemeClr val="bg1"/>
                </a:solidFill>
                <a:effectLst/>
                <a:uFillTx/>
                <a:latin typeface="Open Sans Regular"/>
                <a:ea typeface="Open Sans Regular"/>
                <a:cs typeface="Open Sans Regular"/>
                <a:sym typeface="Open Sans Regular"/>
              </a:rPr>
              <a:t>Learning </a:t>
            </a:r>
          </a:p>
          <a:p>
            <a:pPr marL="228600" marR="0" indent="0" algn="ctr" defTabSz="584200" rtl="0" fontAlgn="auto" latinLnBrk="0" hangingPunct="0">
              <a:lnSpc>
                <a:spcPct val="100000"/>
              </a:lnSpc>
              <a:spcBef>
                <a:spcPts val="0"/>
              </a:spcBef>
              <a:spcAft>
                <a:spcPts val="0"/>
              </a:spcAft>
              <a:buClrTx/>
              <a:buSzTx/>
              <a:buFontTx/>
              <a:buNone/>
              <a:tabLst/>
            </a:pPr>
            <a:r>
              <a:rPr kumimoji="0" lang="en-US" sz="7200" b="1" i="0" u="none" strike="noStrike" cap="none" spc="0" normalizeH="0" baseline="0">
                <a:ln>
                  <a:noFill/>
                </a:ln>
                <a:solidFill>
                  <a:schemeClr val="bg1"/>
                </a:solidFill>
                <a:effectLst/>
                <a:uFillTx/>
                <a:latin typeface="Open Sans Regular"/>
                <a:ea typeface="Open Sans Regular"/>
                <a:cs typeface="Open Sans Regular"/>
                <a:sym typeface="Open Sans Regular"/>
              </a:rPr>
              <a:t> objectives</a:t>
            </a:r>
            <a:endParaRPr kumimoji="0" lang="en-US" sz="7200" b="1" i="0" u="none" strike="noStrike" cap="none" spc="0" normalizeH="0" baseline="0" dirty="0">
              <a:ln>
                <a:noFill/>
              </a:ln>
              <a:solidFill>
                <a:schemeClr val="bg1"/>
              </a:solidFill>
              <a:effectLst/>
              <a:uFillTx/>
              <a:latin typeface="Open Sans Regular"/>
              <a:ea typeface="Open Sans Regular"/>
              <a:cs typeface="Open Sans Regular"/>
              <a:sym typeface="Open Sans Regular"/>
            </a:endParaRPr>
          </a:p>
        </p:txBody>
      </p:sp>
      <p:sp>
        <p:nvSpPr>
          <p:cNvPr id="11" name="Oval 10">
            <a:extLst>
              <a:ext uri="{FF2B5EF4-FFF2-40B4-BE49-F238E27FC236}">
                <a16:creationId xmlns:a16="http://schemas.microsoft.com/office/drawing/2014/main" id="{BA8CD374-DE7D-43EA-9F94-1DD0DF2811CA}"/>
              </a:ext>
            </a:extLst>
          </p:cNvPr>
          <p:cNvSpPr/>
          <p:nvPr userDrawn="1"/>
        </p:nvSpPr>
        <p:spPr>
          <a:xfrm>
            <a:off x="4471987" y="4991049"/>
            <a:ext cx="661226" cy="657225"/>
          </a:xfrm>
          <a:prstGeom prst="ellipse">
            <a:avLst/>
          </a:prstGeom>
          <a:solidFill>
            <a:srgbClr val="00A585"/>
          </a:solidFill>
          <a:ln w="25400" cap="flat">
            <a:noFill/>
            <a:prstDash val="solid"/>
            <a:round/>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A5A5A5"/>
              </a:solidFill>
              <a:effectLst/>
              <a:uFillTx/>
              <a:latin typeface="Open Sans Regular"/>
              <a:ea typeface="Open Sans Regular"/>
              <a:cs typeface="Open Sans Regular"/>
              <a:sym typeface="Open Sans Regular"/>
            </a:endParaRPr>
          </a:p>
        </p:txBody>
      </p:sp>
      <p:sp>
        <p:nvSpPr>
          <p:cNvPr id="12" name="Oval 11">
            <a:extLst>
              <a:ext uri="{FF2B5EF4-FFF2-40B4-BE49-F238E27FC236}">
                <a16:creationId xmlns:a16="http://schemas.microsoft.com/office/drawing/2014/main" id="{373BD401-B204-477D-A258-15956F87BFBD}"/>
              </a:ext>
            </a:extLst>
          </p:cNvPr>
          <p:cNvSpPr/>
          <p:nvPr userDrawn="1"/>
        </p:nvSpPr>
        <p:spPr>
          <a:xfrm>
            <a:off x="1409685" y="5472065"/>
            <a:ext cx="661226" cy="657225"/>
          </a:xfrm>
          <a:prstGeom prst="ellipse">
            <a:avLst/>
          </a:prstGeom>
          <a:solidFill>
            <a:srgbClr val="00A585"/>
          </a:solidFill>
          <a:ln w="25400" cap="flat">
            <a:noFill/>
            <a:prstDash val="solid"/>
            <a:round/>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A5A5A5"/>
              </a:solidFill>
              <a:effectLst/>
              <a:uFillTx/>
              <a:latin typeface="Open Sans Regular"/>
              <a:ea typeface="Open Sans Regular"/>
              <a:cs typeface="Open Sans Regular"/>
              <a:sym typeface="Open Sans Regular"/>
            </a:endParaRPr>
          </a:p>
        </p:txBody>
      </p:sp>
      <p:sp>
        <p:nvSpPr>
          <p:cNvPr id="13" name="Oval 12">
            <a:extLst>
              <a:ext uri="{FF2B5EF4-FFF2-40B4-BE49-F238E27FC236}">
                <a16:creationId xmlns:a16="http://schemas.microsoft.com/office/drawing/2014/main" id="{665F1934-5DEE-4B6F-82A1-91C94ED66EC1}"/>
              </a:ext>
            </a:extLst>
          </p:cNvPr>
          <p:cNvSpPr/>
          <p:nvPr userDrawn="1"/>
        </p:nvSpPr>
        <p:spPr>
          <a:xfrm>
            <a:off x="3005129" y="5524449"/>
            <a:ext cx="661226" cy="657225"/>
          </a:xfrm>
          <a:prstGeom prst="ellipse">
            <a:avLst/>
          </a:prstGeom>
          <a:solidFill>
            <a:srgbClr val="00A585"/>
          </a:solidFill>
          <a:ln w="25400" cap="flat">
            <a:noFill/>
            <a:prstDash val="solid"/>
            <a:round/>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A5A5A5"/>
              </a:solidFill>
              <a:effectLst/>
              <a:uFillTx/>
              <a:latin typeface="Open Sans Regular"/>
              <a:ea typeface="Open Sans Regular"/>
              <a:cs typeface="Open Sans Regular"/>
              <a:sym typeface="Open Sans Regular"/>
            </a:endParaRPr>
          </a:p>
        </p:txBody>
      </p:sp>
      <p:sp>
        <p:nvSpPr>
          <p:cNvPr id="14" name="Oval 13">
            <a:extLst>
              <a:ext uri="{FF2B5EF4-FFF2-40B4-BE49-F238E27FC236}">
                <a16:creationId xmlns:a16="http://schemas.microsoft.com/office/drawing/2014/main" id="{603988E4-17E3-4E17-A8A9-FA733984BEF0}"/>
              </a:ext>
            </a:extLst>
          </p:cNvPr>
          <p:cNvSpPr/>
          <p:nvPr userDrawn="1"/>
        </p:nvSpPr>
        <p:spPr>
          <a:xfrm>
            <a:off x="233341" y="4681484"/>
            <a:ext cx="661226" cy="657225"/>
          </a:xfrm>
          <a:prstGeom prst="ellipse">
            <a:avLst/>
          </a:prstGeom>
          <a:solidFill>
            <a:srgbClr val="00A585"/>
          </a:solidFill>
          <a:ln w="25400" cap="flat">
            <a:noFill/>
            <a:prstDash val="solid"/>
            <a:round/>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A5A5A5"/>
              </a:solidFill>
              <a:effectLst/>
              <a:uFillTx/>
              <a:latin typeface="Open Sans Regular"/>
              <a:ea typeface="Open Sans Regular"/>
              <a:cs typeface="Open Sans Regular"/>
              <a:sym typeface="Open Sans Regular"/>
            </a:endParaRPr>
          </a:p>
        </p:txBody>
      </p:sp>
      <p:sp>
        <p:nvSpPr>
          <p:cNvPr id="15" name="Oval 14">
            <a:extLst>
              <a:ext uri="{FF2B5EF4-FFF2-40B4-BE49-F238E27FC236}">
                <a16:creationId xmlns:a16="http://schemas.microsoft.com/office/drawing/2014/main" id="{7D045646-DD89-4624-8E95-9D8CB247E220}"/>
              </a:ext>
            </a:extLst>
          </p:cNvPr>
          <p:cNvSpPr/>
          <p:nvPr userDrawn="1"/>
        </p:nvSpPr>
        <p:spPr>
          <a:xfrm>
            <a:off x="1433493" y="209486"/>
            <a:ext cx="661226" cy="657225"/>
          </a:xfrm>
          <a:prstGeom prst="ellipse">
            <a:avLst/>
          </a:prstGeom>
          <a:solidFill>
            <a:srgbClr val="00A585"/>
          </a:solidFill>
          <a:ln w="25400" cap="flat">
            <a:noFill/>
            <a:prstDash val="solid"/>
            <a:round/>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A5A5A5"/>
              </a:solidFill>
              <a:effectLst/>
              <a:uFillTx/>
              <a:latin typeface="Open Sans Regular"/>
              <a:ea typeface="Open Sans Regular"/>
              <a:cs typeface="Open Sans Regular"/>
              <a:sym typeface="Open Sans Regular"/>
            </a:endParaRPr>
          </a:p>
        </p:txBody>
      </p:sp>
      <p:sp>
        <p:nvSpPr>
          <p:cNvPr id="16" name="Oval 15">
            <a:extLst>
              <a:ext uri="{FF2B5EF4-FFF2-40B4-BE49-F238E27FC236}">
                <a16:creationId xmlns:a16="http://schemas.microsoft.com/office/drawing/2014/main" id="{8ACE747F-5601-408E-A284-04E991B5B0CB}"/>
              </a:ext>
            </a:extLst>
          </p:cNvPr>
          <p:cNvSpPr/>
          <p:nvPr userDrawn="1"/>
        </p:nvSpPr>
        <p:spPr>
          <a:xfrm>
            <a:off x="257149" y="876244"/>
            <a:ext cx="661226" cy="657225"/>
          </a:xfrm>
          <a:prstGeom prst="ellipse">
            <a:avLst/>
          </a:prstGeom>
          <a:solidFill>
            <a:srgbClr val="00A585"/>
          </a:solidFill>
          <a:ln w="25400" cap="flat">
            <a:noFill/>
            <a:prstDash val="solid"/>
            <a:round/>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A5A5A5"/>
              </a:solidFill>
              <a:effectLst/>
              <a:uFillTx/>
              <a:latin typeface="Open Sans Regular"/>
              <a:ea typeface="Open Sans Regular"/>
              <a:cs typeface="Open Sans Regular"/>
              <a:sym typeface="Open Sans Regular"/>
            </a:endParaRPr>
          </a:p>
        </p:txBody>
      </p:sp>
      <p:sp>
        <p:nvSpPr>
          <p:cNvPr id="17" name="Oval 16">
            <a:extLst>
              <a:ext uri="{FF2B5EF4-FFF2-40B4-BE49-F238E27FC236}">
                <a16:creationId xmlns:a16="http://schemas.microsoft.com/office/drawing/2014/main" id="{EAE39682-91C7-46FF-A65B-27005750B901}"/>
              </a:ext>
            </a:extLst>
          </p:cNvPr>
          <p:cNvSpPr/>
          <p:nvPr userDrawn="1"/>
        </p:nvSpPr>
        <p:spPr>
          <a:xfrm>
            <a:off x="121198" y="6224608"/>
            <a:ext cx="524523" cy="547642"/>
          </a:xfrm>
          <a:prstGeom prst="ellipse">
            <a:avLst/>
          </a:prstGeom>
          <a:solidFill>
            <a:srgbClr val="00A585"/>
          </a:solidFill>
          <a:ln w="25400" cap="flat">
            <a:noFill/>
            <a:prstDash val="solid"/>
            <a:round/>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A5A5A5"/>
              </a:solidFill>
              <a:effectLst/>
              <a:uFillTx/>
              <a:latin typeface="Open Sans Regular"/>
              <a:ea typeface="Open Sans Regular"/>
              <a:cs typeface="Open Sans Regular"/>
              <a:sym typeface="Open Sans Regular"/>
            </a:endParaRPr>
          </a:p>
        </p:txBody>
      </p:sp>
      <p:sp>
        <p:nvSpPr>
          <p:cNvPr id="18" name="Oval 17">
            <a:extLst>
              <a:ext uri="{FF2B5EF4-FFF2-40B4-BE49-F238E27FC236}">
                <a16:creationId xmlns:a16="http://schemas.microsoft.com/office/drawing/2014/main" id="{5892AB23-FC02-44D7-8FF0-02B234D00C47}"/>
              </a:ext>
            </a:extLst>
          </p:cNvPr>
          <p:cNvSpPr/>
          <p:nvPr userDrawn="1"/>
        </p:nvSpPr>
        <p:spPr>
          <a:xfrm>
            <a:off x="2834779" y="6925190"/>
            <a:ext cx="524523" cy="547642"/>
          </a:xfrm>
          <a:prstGeom prst="ellipse">
            <a:avLst/>
          </a:prstGeom>
          <a:solidFill>
            <a:srgbClr val="00A585"/>
          </a:solidFill>
          <a:ln w="25400" cap="flat">
            <a:noFill/>
            <a:prstDash val="solid"/>
            <a:round/>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A5A5A5"/>
              </a:solidFill>
              <a:effectLst/>
              <a:uFillTx/>
              <a:latin typeface="Open Sans Regular"/>
              <a:ea typeface="Open Sans Regular"/>
              <a:cs typeface="Open Sans Regular"/>
              <a:sym typeface="Open Sans Regular"/>
            </a:endParaRPr>
          </a:p>
        </p:txBody>
      </p:sp>
      <p:sp>
        <p:nvSpPr>
          <p:cNvPr id="19" name="Oval 18">
            <a:extLst>
              <a:ext uri="{FF2B5EF4-FFF2-40B4-BE49-F238E27FC236}">
                <a16:creationId xmlns:a16="http://schemas.microsoft.com/office/drawing/2014/main" id="{98FB21B8-E4AD-4633-83D1-A7C8732FDBF0}"/>
              </a:ext>
            </a:extLst>
          </p:cNvPr>
          <p:cNvSpPr/>
          <p:nvPr userDrawn="1"/>
        </p:nvSpPr>
        <p:spPr>
          <a:xfrm>
            <a:off x="2156671" y="8305162"/>
            <a:ext cx="323869" cy="302432"/>
          </a:xfrm>
          <a:prstGeom prst="ellipse">
            <a:avLst/>
          </a:prstGeom>
          <a:solidFill>
            <a:srgbClr val="00A585"/>
          </a:solidFill>
          <a:ln w="25400" cap="flat">
            <a:noFill/>
            <a:prstDash val="solid"/>
            <a:round/>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A5A5A5"/>
              </a:solidFill>
              <a:effectLst/>
              <a:uFillTx/>
              <a:latin typeface="Open Sans Regular"/>
              <a:ea typeface="Open Sans Regular"/>
              <a:cs typeface="Open Sans Regular"/>
              <a:sym typeface="Open Sans Regular"/>
            </a:endParaRPr>
          </a:p>
        </p:txBody>
      </p:sp>
      <p:sp>
        <p:nvSpPr>
          <p:cNvPr id="20" name="Oval 19">
            <a:extLst>
              <a:ext uri="{FF2B5EF4-FFF2-40B4-BE49-F238E27FC236}">
                <a16:creationId xmlns:a16="http://schemas.microsoft.com/office/drawing/2014/main" id="{B664045A-1DB3-45FF-BEAE-03007B19879C}"/>
              </a:ext>
            </a:extLst>
          </p:cNvPr>
          <p:cNvSpPr/>
          <p:nvPr userDrawn="1"/>
        </p:nvSpPr>
        <p:spPr>
          <a:xfrm>
            <a:off x="4030460" y="7983624"/>
            <a:ext cx="323869" cy="302432"/>
          </a:xfrm>
          <a:prstGeom prst="ellipse">
            <a:avLst/>
          </a:prstGeom>
          <a:solidFill>
            <a:srgbClr val="00A585"/>
          </a:solidFill>
          <a:ln w="25400" cap="flat">
            <a:noFill/>
            <a:prstDash val="solid"/>
            <a:round/>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A5A5A5"/>
              </a:solidFill>
              <a:effectLst/>
              <a:uFillTx/>
              <a:latin typeface="Open Sans Regular"/>
              <a:ea typeface="Open Sans Regular"/>
              <a:cs typeface="Open Sans Regular"/>
              <a:sym typeface="Open Sans Regular"/>
            </a:endParaRPr>
          </a:p>
        </p:txBody>
      </p:sp>
      <p:sp>
        <p:nvSpPr>
          <p:cNvPr id="21" name="Oval 20">
            <a:extLst>
              <a:ext uri="{FF2B5EF4-FFF2-40B4-BE49-F238E27FC236}">
                <a16:creationId xmlns:a16="http://schemas.microsoft.com/office/drawing/2014/main" id="{76E15AEC-65DB-4293-AE4E-9A0493FA6690}"/>
              </a:ext>
            </a:extLst>
          </p:cNvPr>
          <p:cNvSpPr/>
          <p:nvPr userDrawn="1"/>
        </p:nvSpPr>
        <p:spPr>
          <a:xfrm>
            <a:off x="5477583" y="6194398"/>
            <a:ext cx="323869" cy="302432"/>
          </a:xfrm>
          <a:prstGeom prst="ellipse">
            <a:avLst/>
          </a:prstGeom>
          <a:solidFill>
            <a:srgbClr val="00A585"/>
          </a:solidFill>
          <a:ln w="25400" cap="flat">
            <a:noFill/>
            <a:prstDash val="solid"/>
            <a:round/>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A5A5A5"/>
              </a:solidFill>
              <a:effectLst/>
              <a:uFillTx/>
              <a:latin typeface="Open Sans Regular"/>
              <a:ea typeface="Open Sans Regular"/>
              <a:cs typeface="Open Sans Regular"/>
              <a:sym typeface="Open Sans Regular"/>
            </a:endParaRPr>
          </a:p>
        </p:txBody>
      </p:sp>
      <p:sp>
        <p:nvSpPr>
          <p:cNvPr id="22" name="Oval 21">
            <a:extLst>
              <a:ext uri="{FF2B5EF4-FFF2-40B4-BE49-F238E27FC236}">
                <a16:creationId xmlns:a16="http://schemas.microsoft.com/office/drawing/2014/main" id="{A40B9A37-74F8-4DA1-B76F-1B3F3D1ECFAC}"/>
              </a:ext>
            </a:extLst>
          </p:cNvPr>
          <p:cNvSpPr/>
          <p:nvPr userDrawn="1"/>
        </p:nvSpPr>
        <p:spPr>
          <a:xfrm>
            <a:off x="371593" y="7842725"/>
            <a:ext cx="323869" cy="302432"/>
          </a:xfrm>
          <a:prstGeom prst="ellipse">
            <a:avLst/>
          </a:prstGeom>
          <a:solidFill>
            <a:srgbClr val="00A585"/>
          </a:solidFill>
          <a:ln w="25400" cap="flat">
            <a:noFill/>
            <a:prstDash val="solid"/>
            <a:round/>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A5A5A5"/>
              </a:solidFill>
              <a:effectLst/>
              <a:uFillTx/>
              <a:latin typeface="Open Sans Regular"/>
              <a:ea typeface="Open Sans Regular"/>
              <a:cs typeface="Open Sans Regular"/>
              <a:sym typeface="Open Sans Regular"/>
            </a:endParaRPr>
          </a:p>
        </p:txBody>
      </p:sp>
      <p:sp>
        <p:nvSpPr>
          <p:cNvPr id="23" name="Oval 22">
            <a:extLst>
              <a:ext uri="{FF2B5EF4-FFF2-40B4-BE49-F238E27FC236}">
                <a16:creationId xmlns:a16="http://schemas.microsoft.com/office/drawing/2014/main" id="{87C3606F-D2F7-4578-93CE-BE4BD279FB90}"/>
              </a:ext>
            </a:extLst>
          </p:cNvPr>
          <p:cNvSpPr/>
          <p:nvPr userDrawn="1"/>
        </p:nvSpPr>
        <p:spPr>
          <a:xfrm>
            <a:off x="4323072" y="6558155"/>
            <a:ext cx="524523" cy="547642"/>
          </a:xfrm>
          <a:prstGeom prst="ellipse">
            <a:avLst/>
          </a:prstGeom>
          <a:solidFill>
            <a:srgbClr val="00A585"/>
          </a:solidFill>
          <a:ln w="25400" cap="flat">
            <a:noFill/>
            <a:prstDash val="solid"/>
            <a:round/>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A5A5A5"/>
              </a:solidFill>
              <a:effectLst/>
              <a:uFillTx/>
              <a:latin typeface="Open Sans Regular"/>
              <a:ea typeface="Open Sans Regular"/>
              <a:cs typeface="Open Sans Regular"/>
              <a:sym typeface="Open Sans Regular"/>
            </a:endParaRPr>
          </a:p>
        </p:txBody>
      </p:sp>
      <p:sp>
        <p:nvSpPr>
          <p:cNvPr id="24" name="Oval 23">
            <a:extLst>
              <a:ext uri="{FF2B5EF4-FFF2-40B4-BE49-F238E27FC236}">
                <a16:creationId xmlns:a16="http://schemas.microsoft.com/office/drawing/2014/main" id="{B8882536-B02B-4BE7-95DB-754380B43616}"/>
              </a:ext>
            </a:extLst>
          </p:cNvPr>
          <p:cNvSpPr/>
          <p:nvPr userDrawn="1"/>
        </p:nvSpPr>
        <p:spPr>
          <a:xfrm>
            <a:off x="1431123" y="6925190"/>
            <a:ext cx="524523" cy="547642"/>
          </a:xfrm>
          <a:prstGeom prst="ellipse">
            <a:avLst/>
          </a:prstGeom>
          <a:solidFill>
            <a:srgbClr val="00A585"/>
          </a:solidFill>
          <a:ln w="25400" cap="flat">
            <a:noFill/>
            <a:prstDash val="solid"/>
            <a:round/>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A5A5A5"/>
              </a:solidFill>
              <a:effectLst/>
              <a:uFillTx/>
              <a:latin typeface="Open Sans Regular"/>
              <a:ea typeface="Open Sans Regular"/>
              <a:cs typeface="Open Sans Regular"/>
              <a:sym typeface="Open Sans Regular"/>
            </a:endParaRPr>
          </a:p>
        </p:txBody>
      </p:sp>
    </p:spTree>
  </p:cSld>
  <p:clrMapOvr>
    <a:masterClrMapping/>
  </p:clrMapOvr>
  <p:transition spd="med"/>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D035EF-D20C-4076-95A5-82D22DB89E23}"/>
              </a:ext>
            </a:extLst>
          </p:cNvPr>
          <p:cNvSpPr>
            <a:spLocks noGrp="1"/>
          </p:cNvSpPr>
          <p:nvPr>
            <p:ph type="title"/>
          </p:nvPr>
        </p:nvSpPr>
        <p:spPr/>
        <p:txBody>
          <a:bodyPr/>
          <a:lstStyle/>
          <a:p>
            <a:r>
              <a:rPr lang="en-US"/>
              <a:t>Click to edit Master title style</a:t>
            </a:r>
            <a:endParaRPr lang="en-CH"/>
          </a:p>
        </p:txBody>
      </p:sp>
      <p:sp>
        <p:nvSpPr>
          <p:cNvPr id="3" name="Content Placeholder 2">
            <a:extLst>
              <a:ext uri="{FF2B5EF4-FFF2-40B4-BE49-F238E27FC236}">
                <a16:creationId xmlns:a16="http://schemas.microsoft.com/office/drawing/2014/main" id="{AC50C8FC-25CF-4578-823C-B3FCCE485CDF}"/>
              </a:ext>
            </a:extLst>
          </p:cNvPr>
          <p:cNvSpPr>
            <a:spLocks noGrp="1"/>
          </p:cNvSpPr>
          <p:nvPr>
            <p:ph sz="half" idx="1"/>
          </p:nvPr>
        </p:nvSpPr>
        <p:spPr>
          <a:xfrm>
            <a:off x="1192143" y="2596444"/>
            <a:ext cx="7369612" cy="61885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H"/>
          </a:p>
        </p:txBody>
      </p:sp>
      <p:sp>
        <p:nvSpPr>
          <p:cNvPr id="4" name="Content Placeholder 3">
            <a:extLst>
              <a:ext uri="{FF2B5EF4-FFF2-40B4-BE49-F238E27FC236}">
                <a16:creationId xmlns:a16="http://schemas.microsoft.com/office/drawing/2014/main" id="{74A87DF0-A4B7-4001-B49E-298A9A136C25}"/>
              </a:ext>
            </a:extLst>
          </p:cNvPr>
          <p:cNvSpPr>
            <a:spLocks noGrp="1"/>
          </p:cNvSpPr>
          <p:nvPr>
            <p:ph sz="half" idx="2"/>
          </p:nvPr>
        </p:nvSpPr>
        <p:spPr>
          <a:xfrm>
            <a:off x="8778508" y="2596444"/>
            <a:ext cx="7369612" cy="61885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H"/>
          </a:p>
        </p:txBody>
      </p:sp>
      <p:sp>
        <p:nvSpPr>
          <p:cNvPr id="5" name="Date Placeholder 4">
            <a:extLst>
              <a:ext uri="{FF2B5EF4-FFF2-40B4-BE49-F238E27FC236}">
                <a16:creationId xmlns:a16="http://schemas.microsoft.com/office/drawing/2014/main" id="{5992791D-B972-4ABB-87F7-2C7E74E30048}"/>
              </a:ext>
            </a:extLst>
          </p:cNvPr>
          <p:cNvSpPr>
            <a:spLocks noGrp="1"/>
          </p:cNvSpPr>
          <p:nvPr>
            <p:ph type="dt" sz="half" idx="10"/>
          </p:nvPr>
        </p:nvSpPr>
        <p:spPr/>
        <p:txBody>
          <a:bodyPr/>
          <a:lstStyle/>
          <a:p>
            <a:fld id="{D503CCD4-0CC8-4954-9B36-6172BCBCA322}" type="datetimeFigureOut">
              <a:rPr lang="en-CH" smtClean="0"/>
              <a:t>03/12/2022</a:t>
            </a:fld>
            <a:endParaRPr lang="en-CH"/>
          </a:p>
        </p:txBody>
      </p:sp>
      <p:sp>
        <p:nvSpPr>
          <p:cNvPr id="6" name="Footer Placeholder 5">
            <a:extLst>
              <a:ext uri="{FF2B5EF4-FFF2-40B4-BE49-F238E27FC236}">
                <a16:creationId xmlns:a16="http://schemas.microsoft.com/office/drawing/2014/main" id="{294AFC9A-7C87-4FB7-920E-D3AA621CBBE1}"/>
              </a:ext>
            </a:extLst>
          </p:cNvPr>
          <p:cNvSpPr>
            <a:spLocks noGrp="1"/>
          </p:cNvSpPr>
          <p:nvPr>
            <p:ph type="ftr" sz="quarter" idx="11"/>
          </p:nvPr>
        </p:nvSpPr>
        <p:spPr/>
        <p:txBody>
          <a:bodyPr/>
          <a:lstStyle/>
          <a:p>
            <a:endParaRPr lang="en-CH"/>
          </a:p>
        </p:txBody>
      </p:sp>
      <p:sp>
        <p:nvSpPr>
          <p:cNvPr id="7" name="Slide Number Placeholder 6">
            <a:extLst>
              <a:ext uri="{FF2B5EF4-FFF2-40B4-BE49-F238E27FC236}">
                <a16:creationId xmlns:a16="http://schemas.microsoft.com/office/drawing/2014/main" id="{72AF2712-CD35-4ADD-A363-C1BE7DE8CAAF}"/>
              </a:ext>
            </a:extLst>
          </p:cNvPr>
          <p:cNvSpPr>
            <a:spLocks noGrp="1"/>
          </p:cNvSpPr>
          <p:nvPr>
            <p:ph type="sldNum" sz="quarter" idx="12"/>
          </p:nvPr>
        </p:nvSpPr>
        <p:spPr/>
        <p:txBody>
          <a:bodyPr/>
          <a:lstStyle/>
          <a:p>
            <a:fld id="{153834B4-A78B-446A-AD57-79EC4D96073F}" type="slidenum">
              <a:rPr lang="en-CH" smtClean="0"/>
              <a:t>‹#›</a:t>
            </a:fld>
            <a:endParaRPr lang="en-CH"/>
          </a:p>
        </p:txBody>
      </p:sp>
    </p:spTree>
    <p:extLst>
      <p:ext uri="{BB962C8B-B14F-4D97-AF65-F5344CB8AC3E}">
        <p14:creationId xmlns:p14="http://schemas.microsoft.com/office/powerpoint/2010/main" val="412832947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A9D9AC-2A9D-426E-8AA5-EE29243043C1}"/>
              </a:ext>
            </a:extLst>
          </p:cNvPr>
          <p:cNvSpPr>
            <a:spLocks noGrp="1"/>
          </p:cNvSpPr>
          <p:nvPr>
            <p:ph type="title"/>
          </p:nvPr>
        </p:nvSpPr>
        <p:spPr>
          <a:xfrm>
            <a:off x="1194402" y="519291"/>
            <a:ext cx="14955977" cy="1885245"/>
          </a:xfrm>
        </p:spPr>
        <p:txBody>
          <a:bodyPr/>
          <a:lstStyle/>
          <a:p>
            <a:r>
              <a:rPr lang="en-US"/>
              <a:t>Click to edit Master title style</a:t>
            </a:r>
            <a:endParaRPr lang="en-CH"/>
          </a:p>
        </p:txBody>
      </p:sp>
      <p:sp>
        <p:nvSpPr>
          <p:cNvPr id="3" name="Text Placeholder 2">
            <a:extLst>
              <a:ext uri="{FF2B5EF4-FFF2-40B4-BE49-F238E27FC236}">
                <a16:creationId xmlns:a16="http://schemas.microsoft.com/office/drawing/2014/main" id="{AAD1D33C-B5D0-442E-9816-CF2EEE481D74}"/>
              </a:ext>
            </a:extLst>
          </p:cNvPr>
          <p:cNvSpPr>
            <a:spLocks noGrp="1"/>
          </p:cNvSpPr>
          <p:nvPr>
            <p:ph type="body" idx="1"/>
          </p:nvPr>
        </p:nvSpPr>
        <p:spPr>
          <a:xfrm>
            <a:off x="1194403" y="2390987"/>
            <a:ext cx="7335743" cy="1171786"/>
          </a:xfrm>
        </p:spPr>
        <p:txBody>
          <a:bodyPr anchor="b"/>
          <a:lstStyle>
            <a:lvl1pPr marL="0" indent="0">
              <a:buNone/>
              <a:defRPr sz="2560" b="1"/>
            </a:lvl1pPr>
            <a:lvl2pPr marL="487672" indent="0">
              <a:buNone/>
              <a:defRPr sz="2133" b="1"/>
            </a:lvl2pPr>
            <a:lvl3pPr marL="975345" indent="0">
              <a:buNone/>
              <a:defRPr sz="1920" b="1"/>
            </a:lvl3pPr>
            <a:lvl4pPr marL="1463017" indent="0">
              <a:buNone/>
              <a:defRPr sz="1707" b="1"/>
            </a:lvl4pPr>
            <a:lvl5pPr marL="1950690" indent="0">
              <a:buNone/>
              <a:defRPr sz="1707" b="1"/>
            </a:lvl5pPr>
            <a:lvl6pPr marL="2438362" indent="0">
              <a:buNone/>
              <a:defRPr sz="1707" b="1"/>
            </a:lvl6pPr>
            <a:lvl7pPr marL="2926034" indent="0">
              <a:buNone/>
              <a:defRPr sz="1707" b="1"/>
            </a:lvl7pPr>
            <a:lvl8pPr marL="3413707" indent="0">
              <a:buNone/>
              <a:defRPr sz="1707" b="1"/>
            </a:lvl8pPr>
            <a:lvl9pPr marL="3901379" indent="0">
              <a:buNone/>
              <a:defRPr sz="1707" b="1"/>
            </a:lvl9pPr>
          </a:lstStyle>
          <a:p>
            <a:pPr lvl="0"/>
            <a:r>
              <a:rPr lang="en-US"/>
              <a:t>Click to edit Master text styles</a:t>
            </a:r>
          </a:p>
        </p:txBody>
      </p:sp>
      <p:sp>
        <p:nvSpPr>
          <p:cNvPr id="4" name="Content Placeholder 3">
            <a:extLst>
              <a:ext uri="{FF2B5EF4-FFF2-40B4-BE49-F238E27FC236}">
                <a16:creationId xmlns:a16="http://schemas.microsoft.com/office/drawing/2014/main" id="{4861295E-7677-43D5-8DD0-8A278ECDBA11}"/>
              </a:ext>
            </a:extLst>
          </p:cNvPr>
          <p:cNvSpPr>
            <a:spLocks noGrp="1"/>
          </p:cNvSpPr>
          <p:nvPr>
            <p:ph sz="half" idx="2"/>
          </p:nvPr>
        </p:nvSpPr>
        <p:spPr>
          <a:xfrm>
            <a:off x="1194403" y="3562773"/>
            <a:ext cx="7335743" cy="5240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H"/>
          </a:p>
        </p:txBody>
      </p:sp>
      <p:sp>
        <p:nvSpPr>
          <p:cNvPr id="5" name="Text Placeholder 4">
            <a:extLst>
              <a:ext uri="{FF2B5EF4-FFF2-40B4-BE49-F238E27FC236}">
                <a16:creationId xmlns:a16="http://schemas.microsoft.com/office/drawing/2014/main" id="{D8A9D39E-D9D8-46F1-B6C9-EBF738891DC1}"/>
              </a:ext>
            </a:extLst>
          </p:cNvPr>
          <p:cNvSpPr>
            <a:spLocks noGrp="1"/>
          </p:cNvSpPr>
          <p:nvPr>
            <p:ph type="body" sz="quarter" idx="3"/>
          </p:nvPr>
        </p:nvSpPr>
        <p:spPr>
          <a:xfrm>
            <a:off x="8778509" y="2390987"/>
            <a:ext cx="7371870" cy="1171786"/>
          </a:xfrm>
        </p:spPr>
        <p:txBody>
          <a:bodyPr anchor="b"/>
          <a:lstStyle>
            <a:lvl1pPr marL="0" indent="0">
              <a:buNone/>
              <a:defRPr sz="2560" b="1"/>
            </a:lvl1pPr>
            <a:lvl2pPr marL="487672" indent="0">
              <a:buNone/>
              <a:defRPr sz="2133" b="1"/>
            </a:lvl2pPr>
            <a:lvl3pPr marL="975345" indent="0">
              <a:buNone/>
              <a:defRPr sz="1920" b="1"/>
            </a:lvl3pPr>
            <a:lvl4pPr marL="1463017" indent="0">
              <a:buNone/>
              <a:defRPr sz="1707" b="1"/>
            </a:lvl4pPr>
            <a:lvl5pPr marL="1950690" indent="0">
              <a:buNone/>
              <a:defRPr sz="1707" b="1"/>
            </a:lvl5pPr>
            <a:lvl6pPr marL="2438362" indent="0">
              <a:buNone/>
              <a:defRPr sz="1707" b="1"/>
            </a:lvl6pPr>
            <a:lvl7pPr marL="2926034" indent="0">
              <a:buNone/>
              <a:defRPr sz="1707" b="1"/>
            </a:lvl7pPr>
            <a:lvl8pPr marL="3413707" indent="0">
              <a:buNone/>
              <a:defRPr sz="1707" b="1"/>
            </a:lvl8pPr>
            <a:lvl9pPr marL="3901379" indent="0">
              <a:buNone/>
              <a:defRPr sz="1707" b="1"/>
            </a:lvl9pPr>
          </a:lstStyle>
          <a:p>
            <a:pPr lvl="0"/>
            <a:r>
              <a:rPr lang="en-US"/>
              <a:t>Click to edit Master text styles</a:t>
            </a:r>
          </a:p>
        </p:txBody>
      </p:sp>
      <p:sp>
        <p:nvSpPr>
          <p:cNvPr id="6" name="Content Placeholder 5">
            <a:extLst>
              <a:ext uri="{FF2B5EF4-FFF2-40B4-BE49-F238E27FC236}">
                <a16:creationId xmlns:a16="http://schemas.microsoft.com/office/drawing/2014/main" id="{7154A8DC-1901-40E2-8DC8-885D85D5415C}"/>
              </a:ext>
            </a:extLst>
          </p:cNvPr>
          <p:cNvSpPr>
            <a:spLocks noGrp="1"/>
          </p:cNvSpPr>
          <p:nvPr>
            <p:ph sz="quarter" idx="4"/>
          </p:nvPr>
        </p:nvSpPr>
        <p:spPr>
          <a:xfrm>
            <a:off x="8778509" y="3562773"/>
            <a:ext cx="7371870" cy="5240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H"/>
          </a:p>
        </p:txBody>
      </p:sp>
      <p:sp>
        <p:nvSpPr>
          <p:cNvPr id="7" name="Date Placeholder 6">
            <a:extLst>
              <a:ext uri="{FF2B5EF4-FFF2-40B4-BE49-F238E27FC236}">
                <a16:creationId xmlns:a16="http://schemas.microsoft.com/office/drawing/2014/main" id="{9C853DF7-711F-485D-9145-7E29ED5EBDD2}"/>
              </a:ext>
            </a:extLst>
          </p:cNvPr>
          <p:cNvSpPr>
            <a:spLocks noGrp="1"/>
          </p:cNvSpPr>
          <p:nvPr>
            <p:ph type="dt" sz="half" idx="10"/>
          </p:nvPr>
        </p:nvSpPr>
        <p:spPr/>
        <p:txBody>
          <a:bodyPr/>
          <a:lstStyle/>
          <a:p>
            <a:fld id="{D503CCD4-0CC8-4954-9B36-6172BCBCA322}" type="datetimeFigureOut">
              <a:rPr lang="en-CH" smtClean="0"/>
              <a:t>03/12/2022</a:t>
            </a:fld>
            <a:endParaRPr lang="en-CH"/>
          </a:p>
        </p:txBody>
      </p:sp>
      <p:sp>
        <p:nvSpPr>
          <p:cNvPr id="8" name="Footer Placeholder 7">
            <a:extLst>
              <a:ext uri="{FF2B5EF4-FFF2-40B4-BE49-F238E27FC236}">
                <a16:creationId xmlns:a16="http://schemas.microsoft.com/office/drawing/2014/main" id="{2B16D5EB-DE06-496E-B105-16CA37156587}"/>
              </a:ext>
            </a:extLst>
          </p:cNvPr>
          <p:cNvSpPr>
            <a:spLocks noGrp="1"/>
          </p:cNvSpPr>
          <p:nvPr>
            <p:ph type="ftr" sz="quarter" idx="11"/>
          </p:nvPr>
        </p:nvSpPr>
        <p:spPr/>
        <p:txBody>
          <a:bodyPr/>
          <a:lstStyle/>
          <a:p>
            <a:endParaRPr lang="en-CH"/>
          </a:p>
        </p:txBody>
      </p:sp>
      <p:sp>
        <p:nvSpPr>
          <p:cNvPr id="9" name="Slide Number Placeholder 8">
            <a:extLst>
              <a:ext uri="{FF2B5EF4-FFF2-40B4-BE49-F238E27FC236}">
                <a16:creationId xmlns:a16="http://schemas.microsoft.com/office/drawing/2014/main" id="{3A9790F4-4DF8-4DF4-9E35-CC133EA96D4C}"/>
              </a:ext>
            </a:extLst>
          </p:cNvPr>
          <p:cNvSpPr>
            <a:spLocks noGrp="1"/>
          </p:cNvSpPr>
          <p:nvPr>
            <p:ph type="sldNum" sz="quarter" idx="12"/>
          </p:nvPr>
        </p:nvSpPr>
        <p:spPr/>
        <p:txBody>
          <a:bodyPr/>
          <a:lstStyle/>
          <a:p>
            <a:fld id="{153834B4-A78B-446A-AD57-79EC4D96073F}" type="slidenum">
              <a:rPr lang="en-CH" smtClean="0"/>
              <a:t>‹#›</a:t>
            </a:fld>
            <a:endParaRPr lang="en-CH"/>
          </a:p>
        </p:txBody>
      </p:sp>
    </p:spTree>
    <p:extLst>
      <p:ext uri="{BB962C8B-B14F-4D97-AF65-F5344CB8AC3E}">
        <p14:creationId xmlns:p14="http://schemas.microsoft.com/office/powerpoint/2010/main" val="403421765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6F7E80-EC4A-481B-AF52-15739F310C3B}"/>
              </a:ext>
            </a:extLst>
          </p:cNvPr>
          <p:cNvSpPr>
            <a:spLocks noGrp="1"/>
          </p:cNvSpPr>
          <p:nvPr>
            <p:ph type="title"/>
          </p:nvPr>
        </p:nvSpPr>
        <p:spPr/>
        <p:txBody>
          <a:bodyPr/>
          <a:lstStyle/>
          <a:p>
            <a:r>
              <a:rPr lang="en-US"/>
              <a:t>Click to edit Master title style</a:t>
            </a:r>
            <a:endParaRPr lang="en-CH"/>
          </a:p>
        </p:txBody>
      </p:sp>
      <p:sp>
        <p:nvSpPr>
          <p:cNvPr id="3" name="Date Placeholder 2">
            <a:extLst>
              <a:ext uri="{FF2B5EF4-FFF2-40B4-BE49-F238E27FC236}">
                <a16:creationId xmlns:a16="http://schemas.microsoft.com/office/drawing/2014/main" id="{4D2DAD1D-7B04-4D1A-B648-6D9E9EAD2467}"/>
              </a:ext>
            </a:extLst>
          </p:cNvPr>
          <p:cNvSpPr>
            <a:spLocks noGrp="1"/>
          </p:cNvSpPr>
          <p:nvPr>
            <p:ph type="dt" sz="half" idx="10"/>
          </p:nvPr>
        </p:nvSpPr>
        <p:spPr/>
        <p:txBody>
          <a:bodyPr/>
          <a:lstStyle/>
          <a:p>
            <a:fld id="{D503CCD4-0CC8-4954-9B36-6172BCBCA322}" type="datetimeFigureOut">
              <a:rPr lang="en-CH" smtClean="0"/>
              <a:t>03/12/2022</a:t>
            </a:fld>
            <a:endParaRPr lang="en-CH"/>
          </a:p>
        </p:txBody>
      </p:sp>
      <p:sp>
        <p:nvSpPr>
          <p:cNvPr id="4" name="Footer Placeholder 3">
            <a:extLst>
              <a:ext uri="{FF2B5EF4-FFF2-40B4-BE49-F238E27FC236}">
                <a16:creationId xmlns:a16="http://schemas.microsoft.com/office/drawing/2014/main" id="{3E0A18B5-5589-4A6E-A2E5-D2127CC50FD3}"/>
              </a:ext>
            </a:extLst>
          </p:cNvPr>
          <p:cNvSpPr>
            <a:spLocks noGrp="1"/>
          </p:cNvSpPr>
          <p:nvPr>
            <p:ph type="ftr" sz="quarter" idx="11"/>
          </p:nvPr>
        </p:nvSpPr>
        <p:spPr/>
        <p:txBody>
          <a:bodyPr/>
          <a:lstStyle/>
          <a:p>
            <a:endParaRPr lang="en-CH"/>
          </a:p>
        </p:txBody>
      </p:sp>
      <p:sp>
        <p:nvSpPr>
          <p:cNvPr id="5" name="Slide Number Placeholder 4">
            <a:extLst>
              <a:ext uri="{FF2B5EF4-FFF2-40B4-BE49-F238E27FC236}">
                <a16:creationId xmlns:a16="http://schemas.microsoft.com/office/drawing/2014/main" id="{E1390969-4E4E-4F21-AC6E-098003B7B47F}"/>
              </a:ext>
            </a:extLst>
          </p:cNvPr>
          <p:cNvSpPr>
            <a:spLocks noGrp="1"/>
          </p:cNvSpPr>
          <p:nvPr>
            <p:ph type="sldNum" sz="quarter" idx="12"/>
          </p:nvPr>
        </p:nvSpPr>
        <p:spPr/>
        <p:txBody>
          <a:bodyPr/>
          <a:lstStyle/>
          <a:p>
            <a:fld id="{153834B4-A78B-446A-AD57-79EC4D96073F}" type="slidenum">
              <a:rPr lang="en-CH" smtClean="0"/>
              <a:t>‹#›</a:t>
            </a:fld>
            <a:endParaRPr lang="en-CH"/>
          </a:p>
        </p:txBody>
      </p:sp>
    </p:spTree>
    <p:extLst>
      <p:ext uri="{BB962C8B-B14F-4D97-AF65-F5344CB8AC3E}">
        <p14:creationId xmlns:p14="http://schemas.microsoft.com/office/powerpoint/2010/main" val="16192850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A702918-3408-4267-8313-9B0D4EC85060}"/>
              </a:ext>
            </a:extLst>
          </p:cNvPr>
          <p:cNvSpPr>
            <a:spLocks noGrp="1"/>
          </p:cNvSpPr>
          <p:nvPr>
            <p:ph type="dt" sz="half" idx="10"/>
          </p:nvPr>
        </p:nvSpPr>
        <p:spPr/>
        <p:txBody>
          <a:bodyPr/>
          <a:lstStyle/>
          <a:p>
            <a:fld id="{D503CCD4-0CC8-4954-9B36-6172BCBCA322}" type="datetimeFigureOut">
              <a:rPr lang="en-CH" smtClean="0"/>
              <a:t>03/12/2022</a:t>
            </a:fld>
            <a:endParaRPr lang="en-CH"/>
          </a:p>
        </p:txBody>
      </p:sp>
      <p:sp>
        <p:nvSpPr>
          <p:cNvPr id="3" name="Footer Placeholder 2">
            <a:extLst>
              <a:ext uri="{FF2B5EF4-FFF2-40B4-BE49-F238E27FC236}">
                <a16:creationId xmlns:a16="http://schemas.microsoft.com/office/drawing/2014/main" id="{87A4411E-1C51-4160-BEDA-5F1845BF112E}"/>
              </a:ext>
            </a:extLst>
          </p:cNvPr>
          <p:cNvSpPr>
            <a:spLocks noGrp="1"/>
          </p:cNvSpPr>
          <p:nvPr>
            <p:ph type="ftr" sz="quarter" idx="11"/>
          </p:nvPr>
        </p:nvSpPr>
        <p:spPr/>
        <p:txBody>
          <a:bodyPr/>
          <a:lstStyle/>
          <a:p>
            <a:endParaRPr lang="en-CH"/>
          </a:p>
        </p:txBody>
      </p:sp>
      <p:sp>
        <p:nvSpPr>
          <p:cNvPr id="4" name="Slide Number Placeholder 3">
            <a:extLst>
              <a:ext uri="{FF2B5EF4-FFF2-40B4-BE49-F238E27FC236}">
                <a16:creationId xmlns:a16="http://schemas.microsoft.com/office/drawing/2014/main" id="{18DBCBDD-816E-4112-9807-0DABB7590134}"/>
              </a:ext>
            </a:extLst>
          </p:cNvPr>
          <p:cNvSpPr>
            <a:spLocks noGrp="1"/>
          </p:cNvSpPr>
          <p:nvPr>
            <p:ph type="sldNum" sz="quarter" idx="12"/>
          </p:nvPr>
        </p:nvSpPr>
        <p:spPr/>
        <p:txBody>
          <a:bodyPr/>
          <a:lstStyle/>
          <a:p>
            <a:fld id="{153834B4-A78B-446A-AD57-79EC4D96073F}" type="slidenum">
              <a:rPr lang="en-CH" smtClean="0"/>
              <a:t>‹#›</a:t>
            </a:fld>
            <a:endParaRPr lang="en-CH"/>
          </a:p>
        </p:txBody>
      </p:sp>
    </p:spTree>
    <p:extLst>
      <p:ext uri="{BB962C8B-B14F-4D97-AF65-F5344CB8AC3E}">
        <p14:creationId xmlns:p14="http://schemas.microsoft.com/office/powerpoint/2010/main" val="66676880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8900A1-4CD1-427D-A1B0-37CA21DDDE68}"/>
              </a:ext>
            </a:extLst>
          </p:cNvPr>
          <p:cNvSpPr>
            <a:spLocks noGrp="1"/>
          </p:cNvSpPr>
          <p:nvPr>
            <p:ph type="title"/>
          </p:nvPr>
        </p:nvSpPr>
        <p:spPr>
          <a:xfrm>
            <a:off x="1194402" y="650240"/>
            <a:ext cx="5592686" cy="2275840"/>
          </a:xfrm>
        </p:spPr>
        <p:txBody>
          <a:bodyPr anchor="b"/>
          <a:lstStyle>
            <a:lvl1pPr>
              <a:defRPr sz="3413"/>
            </a:lvl1pPr>
          </a:lstStyle>
          <a:p>
            <a:r>
              <a:rPr lang="en-US"/>
              <a:t>Click to edit Master title style</a:t>
            </a:r>
            <a:endParaRPr lang="en-CH"/>
          </a:p>
        </p:txBody>
      </p:sp>
      <p:sp>
        <p:nvSpPr>
          <p:cNvPr id="3" name="Content Placeholder 2">
            <a:extLst>
              <a:ext uri="{FF2B5EF4-FFF2-40B4-BE49-F238E27FC236}">
                <a16:creationId xmlns:a16="http://schemas.microsoft.com/office/drawing/2014/main" id="{AD037111-92A7-4691-87E6-961F6A7177E6}"/>
              </a:ext>
            </a:extLst>
          </p:cNvPr>
          <p:cNvSpPr>
            <a:spLocks noGrp="1"/>
          </p:cNvSpPr>
          <p:nvPr>
            <p:ph idx="1"/>
          </p:nvPr>
        </p:nvSpPr>
        <p:spPr>
          <a:xfrm>
            <a:off x="7371870" y="1404340"/>
            <a:ext cx="8778508" cy="6931378"/>
          </a:xfrm>
        </p:spPr>
        <p:txBody>
          <a:bodyPr/>
          <a:lstStyle>
            <a:lvl1pPr>
              <a:defRPr sz="3413"/>
            </a:lvl1pPr>
            <a:lvl2pPr>
              <a:defRPr sz="2987"/>
            </a:lvl2pPr>
            <a:lvl3pPr>
              <a:defRPr sz="256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H"/>
          </a:p>
        </p:txBody>
      </p:sp>
      <p:sp>
        <p:nvSpPr>
          <p:cNvPr id="4" name="Text Placeholder 3">
            <a:extLst>
              <a:ext uri="{FF2B5EF4-FFF2-40B4-BE49-F238E27FC236}">
                <a16:creationId xmlns:a16="http://schemas.microsoft.com/office/drawing/2014/main" id="{C1307260-3AAB-4656-A62A-457D54AC2E36}"/>
              </a:ext>
            </a:extLst>
          </p:cNvPr>
          <p:cNvSpPr>
            <a:spLocks noGrp="1"/>
          </p:cNvSpPr>
          <p:nvPr>
            <p:ph type="body" sz="half" idx="2"/>
          </p:nvPr>
        </p:nvSpPr>
        <p:spPr>
          <a:xfrm>
            <a:off x="1194402" y="2926080"/>
            <a:ext cx="5592686" cy="5420925"/>
          </a:xfrm>
        </p:spPr>
        <p:txBody>
          <a:bodyPr/>
          <a:lstStyle>
            <a:lvl1pPr marL="0" indent="0">
              <a:buNone/>
              <a:defRPr sz="1707"/>
            </a:lvl1pPr>
            <a:lvl2pPr marL="487672" indent="0">
              <a:buNone/>
              <a:defRPr sz="1493"/>
            </a:lvl2pPr>
            <a:lvl3pPr marL="975345" indent="0">
              <a:buNone/>
              <a:defRPr sz="1280"/>
            </a:lvl3pPr>
            <a:lvl4pPr marL="1463017" indent="0">
              <a:buNone/>
              <a:defRPr sz="1067"/>
            </a:lvl4pPr>
            <a:lvl5pPr marL="1950690" indent="0">
              <a:buNone/>
              <a:defRPr sz="1067"/>
            </a:lvl5pPr>
            <a:lvl6pPr marL="2438362" indent="0">
              <a:buNone/>
              <a:defRPr sz="1067"/>
            </a:lvl6pPr>
            <a:lvl7pPr marL="2926034" indent="0">
              <a:buNone/>
              <a:defRPr sz="1067"/>
            </a:lvl7pPr>
            <a:lvl8pPr marL="3413707" indent="0">
              <a:buNone/>
              <a:defRPr sz="1067"/>
            </a:lvl8pPr>
            <a:lvl9pPr marL="3901379" indent="0">
              <a:buNone/>
              <a:defRPr sz="1067"/>
            </a:lvl9pPr>
          </a:lstStyle>
          <a:p>
            <a:pPr lvl="0"/>
            <a:r>
              <a:rPr lang="en-US"/>
              <a:t>Click to edit Master text styles</a:t>
            </a:r>
          </a:p>
        </p:txBody>
      </p:sp>
      <p:sp>
        <p:nvSpPr>
          <p:cNvPr id="5" name="Date Placeholder 4">
            <a:extLst>
              <a:ext uri="{FF2B5EF4-FFF2-40B4-BE49-F238E27FC236}">
                <a16:creationId xmlns:a16="http://schemas.microsoft.com/office/drawing/2014/main" id="{A8390E0F-2E5C-4DBB-BF83-43BC8DCF29CB}"/>
              </a:ext>
            </a:extLst>
          </p:cNvPr>
          <p:cNvSpPr>
            <a:spLocks noGrp="1"/>
          </p:cNvSpPr>
          <p:nvPr>
            <p:ph type="dt" sz="half" idx="10"/>
          </p:nvPr>
        </p:nvSpPr>
        <p:spPr/>
        <p:txBody>
          <a:bodyPr/>
          <a:lstStyle/>
          <a:p>
            <a:fld id="{D503CCD4-0CC8-4954-9B36-6172BCBCA322}" type="datetimeFigureOut">
              <a:rPr lang="en-CH" smtClean="0"/>
              <a:t>03/12/2022</a:t>
            </a:fld>
            <a:endParaRPr lang="en-CH"/>
          </a:p>
        </p:txBody>
      </p:sp>
      <p:sp>
        <p:nvSpPr>
          <p:cNvPr id="6" name="Footer Placeholder 5">
            <a:extLst>
              <a:ext uri="{FF2B5EF4-FFF2-40B4-BE49-F238E27FC236}">
                <a16:creationId xmlns:a16="http://schemas.microsoft.com/office/drawing/2014/main" id="{6E186BBD-2611-4EFF-BEF1-8A3702D0E2F5}"/>
              </a:ext>
            </a:extLst>
          </p:cNvPr>
          <p:cNvSpPr>
            <a:spLocks noGrp="1"/>
          </p:cNvSpPr>
          <p:nvPr>
            <p:ph type="ftr" sz="quarter" idx="11"/>
          </p:nvPr>
        </p:nvSpPr>
        <p:spPr/>
        <p:txBody>
          <a:bodyPr/>
          <a:lstStyle/>
          <a:p>
            <a:endParaRPr lang="en-CH"/>
          </a:p>
        </p:txBody>
      </p:sp>
      <p:sp>
        <p:nvSpPr>
          <p:cNvPr id="7" name="Slide Number Placeholder 6">
            <a:extLst>
              <a:ext uri="{FF2B5EF4-FFF2-40B4-BE49-F238E27FC236}">
                <a16:creationId xmlns:a16="http://schemas.microsoft.com/office/drawing/2014/main" id="{BB8EA34E-6D38-48DF-A0B2-78927AB0DC49}"/>
              </a:ext>
            </a:extLst>
          </p:cNvPr>
          <p:cNvSpPr>
            <a:spLocks noGrp="1"/>
          </p:cNvSpPr>
          <p:nvPr>
            <p:ph type="sldNum" sz="quarter" idx="12"/>
          </p:nvPr>
        </p:nvSpPr>
        <p:spPr/>
        <p:txBody>
          <a:bodyPr/>
          <a:lstStyle/>
          <a:p>
            <a:fld id="{153834B4-A78B-446A-AD57-79EC4D96073F}" type="slidenum">
              <a:rPr lang="en-CH" smtClean="0"/>
              <a:t>‹#›</a:t>
            </a:fld>
            <a:endParaRPr lang="en-CH"/>
          </a:p>
        </p:txBody>
      </p:sp>
    </p:spTree>
    <p:extLst>
      <p:ext uri="{BB962C8B-B14F-4D97-AF65-F5344CB8AC3E}">
        <p14:creationId xmlns:p14="http://schemas.microsoft.com/office/powerpoint/2010/main" val="107156575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6E0F46-0770-4E53-9D55-DEB70E5341BD}"/>
              </a:ext>
            </a:extLst>
          </p:cNvPr>
          <p:cNvSpPr>
            <a:spLocks noGrp="1"/>
          </p:cNvSpPr>
          <p:nvPr>
            <p:ph type="title"/>
          </p:nvPr>
        </p:nvSpPr>
        <p:spPr>
          <a:xfrm>
            <a:off x="1194402" y="650240"/>
            <a:ext cx="5592686" cy="2275840"/>
          </a:xfrm>
        </p:spPr>
        <p:txBody>
          <a:bodyPr anchor="b"/>
          <a:lstStyle>
            <a:lvl1pPr>
              <a:defRPr sz="3413"/>
            </a:lvl1pPr>
          </a:lstStyle>
          <a:p>
            <a:r>
              <a:rPr lang="en-US"/>
              <a:t>Click to edit Master title style</a:t>
            </a:r>
            <a:endParaRPr lang="en-CH"/>
          </a:p>
        </p:txBody>
      </p:sp>
      <p:sp>
        <p:nvSpPr>
          <p:cNvPr id="3" name="Picture Placeholder 2">
            <a:extLst>
              <a:ext uri="{FF2B5EF4-FFF2-40B4-BE49-F238E27FC236}">
                <a16:creationId xmlns:a16="http://schemas.microsoft.com/office/drawing/2014/main" id="{A1616D3C-40C9-4040-840F-E352FE3E269E}"/>
              </a:ext>
            </a:extLst>
          </p:cNvPr>
          <p:cNvSpPr>
            <a:spLocks noGrp="1"/>
          </p:cNvSpPr>
          <p:nvPr>
            <p:ph type="pic" idx="1"/>
          </p:nvPr>
        </p:nvSpPr>
        <p:spPr>
          <a:xfrm>
            <a:off x="7371870" y="1404340"/>
            <a:ext cx="8778508" cy="6931378"/>
          </a:xfrm>
        </p:spPr>
        <p:txBody>
          <a:bodyPr/>
          <a:lstStyle>
            <a:lvl1pPr marL="0" indent="0">
              <a:buNone/>
              <a:defRPr sz="3413"/>
            </a:lvl1pPr>
            <a:lvl2pPr marL="487672" indent="0">
              <a:buNone/>
              <a:defRPr sz="2987"/>
            </a:lvl2pPr>
            <a:lvl3pPr marL="975345" indent="0">
              <a:buNone/>
              <a:defRPr sz="2560"/>
            </a:lvl3pPr>
            <a:lvl4pPr marL="1463017" indent="0">
              <a:buNone/>
              <a:defRPr sz="2133"/>
            </a:lvl4pPr>
            <a:lvl5pPr marL="1950690" indent="0">
              <a:buNone/>
              <a:defRPr sz="2133"/>
            </a:lvl5pPr>
            <a:lvl6pPr marL="2438362" indent="0">
              <a:buNone/>
              <a:defRPr sz="2133"/>
            </a:lvl6pPr>
            <a:lvl7pPr marL="2926034" indent="0">
              <a:buNone/>
              <a:defRPr sz="2133"/>
            </a:lvl7pPr>
            <a:lvl8pPr marL="3413707" indent="0">
              <a:buNone/>
              <a:defRPr sz="2133"/>
            </a:lvl8pPr>
            <a:lvl9pPr marL="3901379" indent="0">
              <a:buNone/>
              <a:defRPr sz="2133"/>
            </a:lvl9pPr>
          </a:lstStyle>
          <a:p>
            <a:endParaRPr lang="en-CH"/>
          </a:p>
        </p:txBody>
      </p:sp>
      <p:sp>
        <p:nvSpPr>
          <p:cNvPr id="4" name="Text Placeholder 3">
            <a:extLst>
              <a:ext uri="{FF2B5EF4-FFF2-40B4-BE49-F238E27FC236}">
                <a16:creationId xmlns:a16="http://schemas.microsoft.com/office/drawing/2014/main" id="{7091CDB8-B804-4F1C-BA8C-7BA46F986A85}"/>
              </a:ext>
            </a:extLst>
          </p:cNvPr>
          <p:cNvSpPr>
            <a:spLocks noGrp="1"/>
          </p:cNvSpPr>
          <p:nvPr>
            <p:ph type="body" sz="half" idx="2"/>
          </p:nvPr>
        </p:nvSpPr>
        <p:spPr>
          <a:xfrm>
            <a:off x="1194402" y="2926080"/>
            <a:ext cx="5592686" cy="5420925"/>
          </a:xfrm>
        </p:spPr>
        <p:txBody>
          <a:bodyPr/>
          <a:lstStyle>
            <a:lvl1pPr marL="0" indent="0">
              <a:buNone/>
              <a:defRPr sz="1707"/>
            </a:lvl1pPr>
            <a:lvl2pPr marL="487672" indent="0">
              <a:buNone/>
              <a:defRPr sz="1493"/>
            </a:lvl2pPr>
            <a:lvl3pPr marL="975345" indent="0">
              <a:buNone/>
              <a:defRPr sz="1280"/>
            </a:lvl3pPr>
            <a:lvl4pPr marL="1463017" indent="0">
              <a:buNone/>
              <a:defRPr sz="1067"/>
            </a:lvl4pPr>
            <a:lvl5pPr marL="1950690" indent="0">
              <a:buNone/>
              <a:defRPr sz="1067"/>
            </a:lvl5pPr>
            <a:lvl6pPr marL="2438362" indent="0">
              <a:buNone/>
              <a:defRPr sz="1067"/>
            </a:lvl6pPr>
            <a:lvl7pPr marL="2926034" indent="0">
              <a:buNone/>
              <a:defRPr sz="1067"/>
            </a:lvl7pPr>
            <a:lvl8pPr marL="3413707" indent="0">
              <a:buNone/>
              <a:defRPr sz="1067"/>
            </a:lvl8pPr>
            <a:lvl9pPr marL="3901379" indent="0">
              <a:buNone/>
              <a:defRPr sz="1067"/>
            </a:lvl9pPr>
          </a:lstStyle>
          <a:p>
            <a:pPr lvl="0"/>
            <a:r>
              <a:rPr lang="en-US"/>
              <a:t>Click to edit Master text styles</a:t>
            </a:r>
          </a:p>
        </p:txBody>
      </p:sp>
      <p:sp>
        <p:nvSpPr>
          <p:cNvPr id="5" name="Date Placeholder 4">
            <a:extLst>
              <a:ext uri="{FF2B5EF4-FFF2-40B4-BE49-F238E27FC236}">
                <a16:creationId xmlns:a16="http://schemas.microsoft.com/office/drawing/2014/main" id="{6B713CDF-E4D5-45D7-8E13-F0352859DCAC}"/>
              </a:ext>
            </a:extLst>
          </p:cNvPr>
          <p:cNvSpPr>
            <a:spLocks noGrp="1"/>
          </p:cNvSpPr>
          <p:nvPr>
            <p:ph type="dt" sz="half" idx="10"/>
          </p:nvPr>
        </p:nvSpPr>
        <p:spPr/>
        <p:txBody>
          <a:bodyPr/>
          <a:lstStyle/>
          <a:p>
            <a:fld id="{D503CCD4-0CC8-4954-9B36-6172BCBCA322}" type="datetimeFigureOut">
              <a:rPr lang="en-CH" smtClean="0"/>
              <a:t>03/12/2022</a:t>
            </a:fld>
            <a:endParaRPr lang="en-CH"/>
          </a:p>
        </p:txBody>
      </p:sp>
      <p:sp>
        <p:nvSpPr>
          <p:cNvPr id="6" name="Footer Placeholder 5">
            <a:extLst>
              <a:ext uri="{FF2B5EF4-FFF2-40B4-BE49-F238E27FC236}">
                <a16:creationId xmlns:a16="http://schemas.microsoft.com/office/drawing/2014/main" id="{EEEC9CEB-1ADA-4B50-9464-E27B109A65BD}"/>
              </a:ext>
            </a:extLst>
          </p:cNvPr>
          <p:cNvSpPr>
            <a:spLocks noGrp="1"/>
          </p:cNvSpPr>
          <p:nvPr>
            <p:ph type="ftr" sz="quarter" idx="11"/>
          </p:nvPr>
        </p:nvSpPr>
        <p:spPr/>
        <p:txBody>
          <a:bodyPr/>
          <a:lstStyle/>
          <a:p>
            <a:endParaRPr lang="en-CH"/>
          </a:p>
        </p:txBody>
      </p:sp>
      <p:sp>
        <p:nvSpPr>
          <p:cNvPr id="7" name="Slide Number Placeholder 6">
            <a:extLst>
              <a:ext uri="{FF2B5EF4-FFF2-40B4-BE49-F238E27FC236}">
                <a16:creationId xmlns:a16="http://schemas.microsoft.com/office/drawing/2014/main" id="{2C04D48C-C1D5-4815-93AD-7DB2D627914D}"/>
              </a:ext>
            </a:extLst>
          </p:cNvPr>
          <p:cNvSpPr>
            <a:spLocks noGrp="1"/>
          </p:cNvSpPr>
          <p:nvPr>
            <p:ph type="sldNum" sz="quarter" idx="12"/>
          </p:nvPr>
        </p:nvSpPr>
        <p:spPr/>
        <p:txBody>
          <a:bodyPr/>
          <a:lstStyle/>
          <a:p>
            <a:fld id="{153834B4-A78B-446A-AD57-79EC4D96073F}" type="slidenum">
              <a:rPr lang="en-CH" smtClean="0"/>
              <a:t>‹#›</a:t>
            </a:fld>
            <a:endParaRPr lang="en-CH"/>
          </a:p>
        </p:txBody>
      </p:sp>
    </p:spTree>
    <p:extLst>
      <p:ext uri="{BB962C8B-B14F-4D97-AF65-F5344CB8AC3E}">
        <p14:creationId xmlns:p14="http://schemas.microsoft.com/office/powerpoint/2010/main" val="11788416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1CE50D-459B-44CA-B3CC-177561D611E8}"/>
              </a:ext>
            </a:extLst>
          </p:cNvPr>
          <p:cNvSpPr>
            <a:spLocks noGrp="1"/>
          </p:cNvSpPr>
          <p:nvPr>
            <p:ph type="title"/>
          </p:nvPr>
        </p:nvSpPr>
        <p:spPr/>
        <p:txBody>
          <a:bodyPr/>
          <a:lstStyle/>
          <a:p>
            <a:r>
              <a:rPr lang="en-US"/>
              <a:t>Click to edit Master title style</a:t>
            </a:r>
            <a:endParaRPr lang="en-CH"/>
          </a:p>
        </p:txBody>
      </p:sp>
      <p:sp>
        <p:nvSpPr>
          <p:cNvPr id="3" name="Vertical Text Placeholder 2">
            <a:extLst>
              <a:ext uri="{FF2B5EF4-FFF2-40B4-BE49-F238E27FC236}">
                <a16:creationId xmlns:a16="http://schemas.microsoft.com/office/drawing/2014/main" id="{9F436FFA-0F88-4F8D-B868-C7FBEF3890B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H"/>
          </a:p>
        </p:txBody>
      </p:sp>
      <p:sp>
        <p:nvSpPr>
          <p:cNvPr id="4" name="Date Placeholder 3">
            <a:extLst>
              <a:ext uri="{FF2B5EF4-FFF2-40B4-BE49-F238E27FC236}">
                <a16:creationId xmlns:a16="http://schemas.microsoft.com/office/drawing/2014/main" id="{903F4969-5659-4FC5-949A-F76C0C6C144A}"/>
              </a:ext>
            </a:extLst>
          </p:cNvPr>
          <p:cNvSpPr>
            <a:spLocks noGrp="1"/>
          </p:cNvSpPr>
          <p:nvPr>
            <p:ph type="dt" sz="half" idx="10"/>
          </p:nvPr>
        </p:nvSpPr>
        <p:spPr/>
        <p:txBody>
          <a:bodyPr/>
          <a:lstStyle/>
          <a:p>
            <a:fld id="{D503CCD4-0CC8-4954-9B36-6172BCBCA322}" type="datetimeFigureOut">
              <a:rPr lang="en-CH" smtClean="0"/>
              <a:t>03/12/2022</a:t>
            </a:fld>
            <a:endParaRPr lang="en-CH"/>
          </a:p>
        </p:txBody>
      </p:sp>
      <p:sp>
        <p:nvSpPr>
          <p:cNvPr id="5" name="Footer Placeholder 4">
            <a:extLst>
              <a:ext uri="{FF2B5EF4-FFF2-40B4-BE49-F238E27FC236}">
                <a16:creationId xmlns:a16="http://schemas.microsoft.com/office/drawing/2014/main" id="{27074686-0864-4324-BECA-553F30E59A8A}"/>
              </a:ext>
            </a:extLst>
          </p:cNvPr>
          <p:cNvSpPr>
            <a:spLocks noGrp="1"/>
          </p:cNvSpPr>
          <p:nvPr>
            <p:ph type="ftr" sz="quarter" idx="11"/>
          </p:nvPr>
        </p:nvSpPr>
        <p:spPr/>
        <p:txBody>
          <a:bodyPr/>
          <a:lstStyle/>
          <a:p>
            <a:endParaRPr lang="en-CH"/>
          </a:p>
        </p:txBody>
      </p:sp>
      <p:sp>
        <p:nvSpPr>
          <p:cNvPr id="6" name="Slide Number Placeholder 5">
            <a:extLst>
              <a:ext uri="{FF2B5EF4-FFF2-40B4-BE49-F238E27FC236}">
                <a16:creationId xmlns:a16="http://schemas.microsoft.com/office/drawing/2014/main" id="{E1203B8A-D842-4476-81E5-163FA368543B}"/>
              </a:ext>
            </a:extLst>
          </p:cNvPr>
          <p:cNvSpPr>
            <a:spLocks noGrp="1"/>
          </p:cNvSpPr>
          <p:nvPr>
            <p:ph type="sldNum" sz="quarter" idx="12"/>
          </p:nvPr>
        </p:nvSpPr>
        <p:spPr/>
        <p:txBody>
          <a:bodyPr/>
          <a:lstStyle/>
          <a:p>
            <a:fld id="{153834B4-A78B-446A-AD57-79EC4D96073F}" type="slidenum">
              <a:rPr lang="en-CH" smtClean="0"/>
              <a:t>‹#›</a:t>
            </a:fld>
            <a:endParaRPr lang="en-CH"/>
          </a:p>
        </p:txBody>
      </p:sp>
    </p:spTree>
    <p:extLst>
      <p:ext uri="{BB962C8B-B14F-4D97-AF65-F5344CB8AC3E}">
        <p14:creationId xmlns:p14="http://schemas.microsoft.com/office/powerpoint/2010/main" val="115160972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CCE3926-78E1-4C6B-9F99-14716754922A}"/>
              </a:ext>
            </a:extLst>
          </p:cNvPr>
          <p:cNvSpPr>
            <a:spLocks noGrp="1"/>
          </p:cNvSpPr>
          <p:nvPr>
            <p:ph type="title" orient="vert"/>
          </p:nvPr>
        </p:nvSpPr>
        <p:spPr>
          <a:xfrm>
            <a:off x="12409127" y="519289"/>
            <a:ext cx="3738994" cy="8265725"/>
          </a:xfrm>
        </p:spPr>
        <p:txBody>
          <a:bodyPr vert="eaVert"/>
          <a:lstStyle/>
          <a:p>
            <a:r>
              <a:rPr lang="en-US"/>
              <a:t>Click to edit Master title style</a:t>
            </a:r>
            <a:endParaRPr lang="en-CH"/>
          </a:p>
        </p:txBody>
      </p:sp>
      <p:sp>
        <p:nvSpPr>
          <p:cNvPr id="3" name="Vertical Text Placeholder 2">
            <a:extLst>
              <a:ext uri="{FF2B5EF4-FFF2-40B4-BE49-F238E27FC236}">
                <a16:creationId xmlns:a16="http://schemas.microsoft.com/office/drawing/2014/main" id="{B96620B4-E637-487E-8F24-3385C190F8D1}"/>
              </a:ext>
            </a:extLst>
          </p:cNvPr>
          <p:cNvSpPr>
            <a:spLocks noGrp="1"/>
          </p:cNvSpPr>
          <p:nvPr>
            <p:ph type="body" orient="vert" idx="1"/>
          </p:nvPr>
        </p:nvSpPr>
        <p:spPr>
          <a:xfrm>
            <a:off x="1192144" y="519289"/>
            <a:ext cx="11000229" cy="82657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H"/>
          </a:p>
        </p:txBody>
      </p:sp>
      <p:sp>
        <p:nvSpPr>
          <p:cNvPr id="4" name="Date Placeholder 3">
            <a:extLst>
              <a:ext uri="{FF2B5EF4-FFF2-40B4-BE49-F238E27FC236}">
                <a16:creationId xmlns:a16="http://schemas.microsoft.com/office/drawing/2014/main" id="{7F66F30B-E524-4622-ADCF-00821AFBFC78}"/>
              </a:ext>
            </a:extLst>
          </p:cNvPr>
          <p:cNvSpPr>
            <a:spLocks noGrp="1"/>
          </p:cNvSpPr>
          <p:nvPr>
            <p:ph type="dt" sz="half" idx="10"/>
          </p:nvPr>
        </p:nvSpPr>
        <p:spPr/>
        <p:txBody>
          <a:bodyPr/>
          <a:lstStyle/>
          <a:p>
            <a:fld id="{D503CCD4-0CC8-4954-9B36-6172BCBCA322}" type="datetimeFigureOut">
              <a:rPr lang="en-CH" smtClean="0"/>
              <a:t>03/12/2022</a:t>
            </a:fld>
            <a:endParaRPr lang="en-CH"/>
          </a:p>
        </p:txBody>
      </p:sp>
      <p:sp>
        <p:nvSpPr>
          <p:cNvPr id="5" name="Footer Placeholder 4">
            <a:extLst>
              <a:ext uri="{FF2B5EF4-FFF2-40B4-BE49-F238E27FC236}">
                <a16:creationId xmlns:a16="http://schemas.microsoft.com/office/drawing/2014/main" id="{780C4167-8FC5-4BAB-9E91-FEB9C82EB52D}"/>
              </a:ext>
            </a:extLst>
          </p:cNvPr>
          <p:cNvSpPr>
            <a:spLocks noGrp="1"/>
          </p:cNvSpPr>
          <p:nvPr>
            <p:ph type="ftr" sz="quarter" idx="11"/>
          </p:nvPr>
        </p:nvSpPr>
        <p:spPr/>
        <p:txBody>
          <a:bodyPr/>
          <a:lstStyle/>
          <a:p>
            <a:endParaRPr lang="en-CH"/>
          </a:p>
        </p:txBody>
      </p:sp>
      <p:sp>
        <p:nvSpPr>
          <p:cNvPr id="6" name="Slide Number Placeholder 5">
            <a:extLst>
              <a:ext uri="{FF2B5EF4-FFF2-40B4-BE49-F238E27FC236}">
                <a16:creationId xmlns:a16="http://schemas.microsoft.com/office/drawing/2014/main" id="{7798C3B1-D2F5-4BD7-9252-7CC08304AE4A}"/>
              </a:ext>
            </a:extLst>
          </p:cNvPr>
          <p:cNvSpPr>
            <a:spLocks noGrp="1"/>
          </p:cNvSpPr>
          <p:nvPr>
            <p:ph type="sldNum" sz="quarter" idx="12"/>
          </p:nvPr>
        </p:nvSpPr>
        <p:spPr/>
        <p:txBody>
          <a:bodyPr/>
          <a:lstStyle/>
          <a:p>
            <a:fld id="{153834B4-A78B-446A-AD57-79EC4D96073F}" type="slidenum">
              <a:rPr lang="en-CH" smtClean="0"/>
              <a:t>‹#›</a:t>
            </a:fld>
            <a:endParaRPr lang="en-CH"/>
          </a:p>
        </p:txBody>
      </p:sp>
    </p:spTree>
    <p:extLst>
      <p:ext uri="{BB962C8B-B14F-4D97-AF65-F5344CB8AC3E}">
        <p14:creationId xmlns:p14="http://schemas.microsoft.com/office/powerpoint/2010/main" val="39302210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Photo and text">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AC80842A-EB07-4AA3-9089-79FF9B21A566}"/>
              </a:ext>
            </a:extLst>
          </p:cNvPr>
          <p:cNvSpPr>
            <a:spLocks noGrp="1"/>
          </p:cNvSpPr>
          <p:nvPr>
            <p:ph type="pic" sz="quarter" idx="15"/>
          </p:nvPr>
        </p:nvSpPr>
        <p:spPr>
          <a:xfrm>
            <a:off x="10576732" y="-1"/>
            <a:ext cx="6795615" cy="9753601"/>
          </a:xfrm>
          <a:custGeom>
            <a:avLst/>
            <a:gdLst>
              <a:gd name="connsiteX0" fmla="*/ 6734175 w 6734175"/>
              <a:gd name="connsiteY0" fmla="*/ 4883944 h 9767888"/>
              <a:gd name="connsiteX1" fmla="*/ 3367087 w 6734175"/>
              <a:gd name="connsiteY1" fmla="*/ 9767888 h 9767888"/>
              <a:gd name="connsiteX2" fmla="*/ -1 w 6734175"/>
              <a:gd name="connsiteY2" fmla="*/ 4883944 h 9767888"/>
              <a:gd name="connsiteX3" fmla="*/ 3367087 w 6734175"/>
              <a:gd name="connsiteY3" fmla="*/ 0 h 9767888"/>
              <a:gd name="connsiteX4" fmla="*/ 3367088 w 6734175"/>
              <a:gd name="connsiteY4" fmla="*/ 4883944 h 9767888"/>
              <a:gd name="connsiteX5" fmla="*/ 6734175 w 6734175"/>
              <a:gd name="connsiteY5" fmla="*/ 4883944 h 9767888"/>
              <a:gd name="connsiteX0" fmla="*/ 6734176 w 7026321"/>
              <a:gd name="connsiteY0" fmla="*/ 5309125 h 10193069"/>
              <a:gd name="connsiteX1" fmla="*/ 3367088 w 7026321"/>
              <a:gd name="connsiteY1" fmla="*/ 10193069 h 10193069"/>
              <a:gd name="connsiteX2" fmla="*/ 0 w 7026321"/>
              <a:gd name="connsiteY2" fmla="*/ 5309125 h 10193069"/>
              <a:gd name="connsiteX3" fmla="*/ 3367088 w 7026321"/>
              <a:gd name="connsiteY3" fmla="*/ 425181 h 10193069"/>
              <a:gd name="connsiteX4" fmla="*/ 6698117 w 7026321"/>
              <a:gd name="connsiteY4" fmla="*/ 475868 h 10193069"/>
              <a:gd name="connsiteX5" fmla="*/ 6734176 w 7026321"/>
              <a:gd name="connsiteY5" fmla="*/ 5309125 h 10193069"/>
              <a:gd name="connsiteX0" fmla="*/ 6734176 w 7026321"/>
              <a:gd name="connsiteY0" fmla="*/ 4883944 h 9767888"/>
              <a:gd name="connsiteX1" fmla="*/ 3367088 w 7026321"/>
              <a:gd name="connsiteY1" fmla="*/ 9767888 h 9767888"/>
              <a:gd name="connsiteX2" fmla="*/ 0 w 7026321"/>
              <a:gd name="connsiteY2" fmla="*/ 4883944 h 9767888"/>
              <a:gd name="connsiteX3" fmla="*/ 3367088 w 7026321"/>
              <a:gd name="connsiteY3" fmla="*/ 0 h 9767888"/>
              <a:gd name="connsiteX4" fmla="*/ 6698117 w 7026321"/>
              <a:gd name="connsiteY4" fmla="*/ 50687 h 9767888"/>
              <a:gd name="connsiteX5" fmla="*/ 6734176 w 7026321"/>
              <a:gd name="connsiteY5" fmla="*/ 4883944 h 9767888"/>
              <a:gd name="connsiteX0" fmla="*/ 7583491 w 7875636"/>
              <a:gd name="connsiteY0" fmla="*/ 4981916 h 9865860"/>
              <a:gd name="connsiteX1" fmla="*/ 4216403 w 7875636"/>
              <a:gd name="connsiteY1" fmla="*/ 9865860 h 9865860"/>
              <a:gd name="connsiteX2" fmla="*/ 849315 w 7875636"/>
              <a:gd name="connsiteY2" fmla="*/ 4981916 h 9865860"/>
              <a:gd name="connsiteX3" fmla="*/ 1016003 w 7875636"/>
              <a:gd name="connsiteY3" fmla="*/ 0 h 9865860"/>
              <a:gd name="connsiteX4" fmla="*/ 7547432 w 7875636"/>
              <a:gd name="connsiteY4" fmla="*/ 148659 h 9865860"/>
              <a:gd name="connsiteX5" fmla="*/ 7583491 w 7875636"/>
              <a:gd name="connsiteY5" fmla="*/ 4981916 h 9865860"/>
              <a:gd name="connsiteX0" fmla="*/ 7583491 w 7875636"/>
              <a:gd name="connsiteY0" fmla="*/ 4981916 h 9865860"/>
              <a:gd name="connsiteX1" fmla="*/ 4216403 w 7875636"/>
              <a:gd name="connsiteY1" fmla="*/ 9865860 h 9865860"/>
              <a:gd name="connsiteX2" fmla="*/ 849315 w 7875636"/>
              <a:gd name="connsiteY2" fmla="*/ 4981916 h 9865860"/>
              <a:gd name="connsiteX3" fmla="*/ 1016003 w 7875636"/>
              <a:gd name="connsiteY3" fmla="*/ 0 h 9865860"/>
              <a:gd name="connsiteX4" fmla="*/ 7547432 w 7875636"/>
              <a:gd name="connsiteY4" fmla="*/ 148659 h 9865860"/>
              <a:gd name="connsiteX5" fmla="*/ 7583491 w 7875636"/>
              <a:gd name="connsiteY5" fmla="*/ 4981916 h 9865860"/>
              <a:gd name="connsiteX0" fmla="*/ 7746776 w 7896225"/>
              <a:gd name="connsiteY0" fmla="*/ 9847831 h 11253975"/>
              <a:gd name="connsiteX1" fmla="*/ 4216403 w 7896225"/>
              <a:gd name="connsiteY1" fmla="*/ 9865860 h 11253975"/>
              <a:gd name="connsiteX2" fmla="*/ 849315 w 7896225"/>
              <a:gd name="connsiteY2" fmla="*/ 4981916 h 11253975"/>
              <a:gd name="connsiteX3" fmla="*/ 1016003 w 7896225"/>
              <a:gd name="connsiteY3" fmla="*/ 0 h 11253975"/>
              <a:gd name="connsiteX4" fmla="*/ 7547432 w 7896225"/>
              <a:gd name="connsiteY4" fmla="*/ 148659 h 11253975"/>
              <a:gd name="connsiteX5" fmla="*/ 7746776 w 7896225"/>
              <a:gd name="connsiteY5" fmla="*/ 9847831 h 11253975"/>
              <a:gd name="connsiteX0" fmla="*/ 7746776 w 8061748"/>
              <a:gd name="connsiteY0" fmla="*/ 9847831 h 11253975"/>
              <a:gd name="connsiteX1" fmla="*/ 4216403 w 8061748"/>
              <a:gd name="connsiteY1" fmla="*/ 9865860 h 11253975"/>
              <a:gd name="connsiteX2" fmla="*/ 849315 w 8061748"/>
              <a:gd name="connsiteY2" fmla="*/ 4981916 h 11253975"/>
              <a:gd name="connsiteX3" fmla="*/ 1016003 w 8061748"/>
              <a:gd name="connsiteY3" fmla="*/ 0 h 11253975"/>
              <a:gd name="connsiteX4" fmla="*/ 7547432 w 8061748"/>
              <a:gd name="connsiteY4" fmla="*/ 148659 h 11253975"/>
              <a:gd name="connsiteX5" fmla="*/ 7581243 w 8061748"/>
              <a:gd name="connsiteY5" fmla="*/ 2173997 h 11253975"/>
              <a:gd name="connsiteX6" fmla="*/ 7746776 w 8061748"/>
              <a:gd name="connsiteY6" fmla="*/ 9847831 h 11253975"/>
              <a:gd name="connsiteX0" fmla="*/ 7746776 w 8061748"/>
              <a:gd name="connsiteY0" fmla="*/ 9847831 h 11253975"/>
              <a:gd name="connsiteX1" fmla="*/ 4216403 w 8061748"/>
              <a:gd name="connsiteY1" fmla="*/ 9865860 h 11253975"/>
              <a:gd name="connsiteX2" fmla="*/ 849315 w 8061748"/>
              <a:gd name="connsiteY2" fmla="*/ 4981916 h 11253975"/>
              <a:gd name="connsiteX3" fmla="*/ 1016003 w 8061748"/>
              <a:gd name="connsiteY3" fmla="*/ 0 h 11253975"/>
              <a:gd name="connsiteX4" fmla="*/ 7547432 w 8061748"/>
              <a:gd name="connsiteY4" fmla="*/ 148659 h 11253975"/>
              <a:gd name="connsiteX5" fmla="*/ 7581243 w 8061748"/>
              <a:gd name="connsiteY5" fmla="*/ 2173997 h 11253975"/>
              <a:gd name="connsiteX6" fmla="*/ 7746776 w 8061748"/>
              <a:gd name="connsiteY6" fmla="*/ 9847831 h 11253975"/>
              <a:gd name="connsiteX0" fmla="*/ 7746776 w 7991246"/>
              <a:gd name="connsiteY0" fmla="*/ 9847831 h 11253975"/>
              <a:gd name="connsiteX1" fmla="*/ 4216403 w 7991246"/>
              <a:gd name="connsiteY1" fmla="*/ 9865860 h 11253975"/>
              <a:gd name="connsiteX2" fmla="*/ 849315 w 7991246"/>
              <a:gd name="connsiteY2" fmla="*/ 4981916 h 11253975"/>
              <a:gd name="connsiteX3" fmla="*/ 1016003 w 7991246"/>
              <a:gd name="connsiteY3" fmla="*/ 0 h 11253975"/>
              <a:gd name="connsiteX4" fmla="*/ 7547432 w 7991246"/>
              <a:gd name="connsiteY4" fmla="*/ 148659 h 11253975"/>
              <a:gd name="connsiteX5" fmla="*/ 7581243 w 7991246"/>
              <a:gd name="connsiteY5" fmla="*/ 2173997 h 11253975"/>
              <a:gd name="connsiteX6" fmla="*/ 7746776 w 7991246"/>
              <a:gd name="connsiteY6" fmla="*/ 9847831 h 11253975"/>
              <a:gd name="connsiteX0" fmla="*/ 7746776 w 7746776"/>
              <a:gd name="connsiteY0" fmla="*/ 9847831 h 11253975"/>
              <a:gd name="connsiteX1" fmla="*/ 4216403 w 7746776"/>
              <a:gd name="connsiteY1" fmla="*/ 9865860 h 11253975"/>
              <a:gd name="connsiteX2" fmla="*/ 849315 w 7746776"/>
              <a:gd name="connsiteY2" fmla="*/ 4981916 h 11253975"/>
              <a:gd name="connsiteX3" fmla="*/ 1016003 w 7746776"/>
              <a:gd name="connsiteY3" fmla="*/ 0 h 11253975"/>
              <a:gd name="connsiteX4" fmla="*/ 7547432 w 7746776"/>
              <a:gd name="connsiteY4" fmla="*/ 148659 h 11253975"/>
              <a:gd name="connsiteX5" fmla="*/ 7581243 w 7746776"/>
              <a:gd name="connsiteY5" fmla="*/ 2173997 h 11253975"/>
              <a:gd name="connsiteX6" fmla="*/ 7746776 w 7746776"/>
              <a:gd name="connsiteY6" fmla="*/ 9847831 h 11253975"/>
              <a:gd name="connsiteX0" fmla="*/ 7714119 w 7714119"/>
              <a:gd name="connsiteY0" fmla="*/ 9815174 h 11230815"/>
              <a:gd name="connsiteX1" fmla="*/ 4216403 w 7714119"/>
              <a:gd name="connsiteY1" fmla="*/ 9865860 h 11230815"/>
              <a:gd name="connsiteX2" fmla="*/ 849315 w 7714119"/>
              <a:gd name="connsiteY2" fmla="*/ 4981916 h 11230815"/>
              <a:gd name="connsiteX3" fmla="*/ 1016003 w 7714119"/>
              <a:gd name="connsiteY3" fmla="*/ 0 h 11230815"/>
              <a:gd name="connsiteX4" fmla="*/ 7547432 w 7714119"/>
              <a:gd name="connsiteY4" fmla="*/ 148659 h 11230815"/>
              <a:gd name="connsiteX5" fmla="*/ 7581243 w 7714119"/>
              <a:gd name="connsiteY5" fmla="*/ 2173997 h 11230815"/>
              <a:gd name="connsiteX6" fmla="*/ 7714119 w 7714119"/>
              <a:gd name="connsiteY6" fmla="*/ 9815174 h 11230815"/>
              <a:gd name="connsiteX0" fmla="*/ 7714119 w 7714119"/>
              <a:gd name="connsiteY0" fmla="*/ 9815174 h 10229603"/>
              <a:gd name="connsiteX1" fmla="*/ 4216403 w 7714119"/>
              <a:gd name="connsiteY1" fmla="*/ 9865860 h 10229603"/>
              <a:gd name="connsiteX2" fmla="*/ 849315 w 7714119"/>
              <a:gd name="connsiteY2" fmla="*/ 4981916 h 10229603"/>
              <a:gd name="connsiteX3" fmla="*/ 1016003 w 7714119"/>
              <a:gd name="connsiteY3" fmla="*/ 0 h 10229603"/>
              <a:gd name="connsiteX4" fmla="*/ 7547432 w 7714119"/>
              <a:gd name="connsiteY4" fmla="*/ 148659 h 10229603"/>
              <a:gd name="connsiteX5" fmla="*/ 7581243 w 7714119"/>
              <a:gd name="connsiteY5" fmla="*/ 2173997 h 10229603"/>
              <a:gd name="connsiteX6" fmla="*/ 7714119 w 7714119"/>
              <a:gd name="connsiteY6" fmla="*/ 9815174 h 10229603"/>
              <a:gd name="connsiteX0" fmla="*/ 7714119 w 7714119"/>
              <a:gd name="connsiteY0" fmla="*/ 9815174 h 9924955"/>
              <a:gd name="connsiteX1" fmla="*/ 4216403 w 7714119"/>
              <a:gd name="connsiteY1" fmla="*/ 9865860 h 9924955"/>
              <a:gd name="connsiteX2" fmla="*/ 849315 w 7714119"/>
              <a:gd name="connsiteY2" fmla="*/ 4981916 h 9924955"/>
              <a:gd name="connsiteX3" fmla="*/ 1016003 w 7714119"/>
              <a:gd name="connsiteY3" fmla="*/ 0 h 9924955"/>
              <a:gd name="connsiteX4" fmla="*/ 7547432 w 7714119"/>
              <a:gd name="connsiteY4" fmla="*/ 148659 h 9924955"/>
              <a:gd name="connsiteX5" fmla="*/ 7581243 w 7714119"/>
              <a:gd name="connsiteY5" fmla="*/ 2173997 h 9924955"/>
              <a:gd name="connsiteX6" fmla="*/ 7714119 w 7714119"/>
              <a:gd name="connsiteY6" fmla="*/ 9815174 h 9924955"/>
              <a:gd name="connsiteX0" fmla="*/ 7714119 w 7714119"/>
              <a:gd name="connsiteY0" fmla="*/ 9815174 h 10360223"/>
              <a:gd name="connsiteX1" fmla="*/ 4216403 w 7714119"/>
              <a:gd name="connsiteY1" fmla="*/ 9865860 h 10360223"/>
              <a:gd name="connsiteX2" fmla="*/ 849315 w 7714119"/>
              <a:gd name="connsiteY2" fmla="*/ 4981916 h 10360223"/>
              <a:gd name="connsiteX3" fmla="*/ 1016003 w 7714119"/>
              <a:gd name="connsiteY3" fmla="*/ 0 h 10360223"/>
              <a:gd name="connsiteX4" fmla="*/ 7547432 w 7714119"/>
              <a:gd name="connsiteY4" fmla="*/ 148659 h 10360223"/>
              <a:gd name="connsiteX5" fmla="*/ 7581243 w 7714119"/>
              <a:gd name="connsiteY5" fmla="*/ 2173997 h 10360223"/>
              <a:gd name="connsiteX6" fmla="*/ 7714119 w 7714119"/>
              <a:gd name="connsiteY6" fmla="*/ 9815174 h 10360223"/>
              <a:gd name="connsiteX0" fmla="*/ 7714119 w 7714119"/>
              <a:gd name="connsiteY0" fmla="*/ 9815174 h 9896089"/>
              <a:gd name="connsiteX1" fmla="*/ 4216403 w 7714119"/>
              <a:gd name="connsiteY1" fmla="*/ 9865860 h 9896089"/>
              <a:gd name="connsiteX2" fmla="*/ 849315 w 7714119"/>
              <a:gd name="connsiteY2" fmla="*/ 4981916 h 9896089"/>
              <a:gd name="connsiteX3" fmla="*/ 1016003 w 7714119"/>
              <a:gd name="connsiteY3" fmla="*/ 0 h 9896089"/>
              <a:gd name="connsiteX4" fmla="*/ 7547432 w 7714119"/>
              <a:gd name="connsiteY4" fmla="*/ 148659 h 9896089"/>
              <a:gd name="connsiteX5" fmla="*/ 7581243 w 7714119"/>
              <a:gd name="connsiteY5" fmla="*/ 2173997 h 9896089"/>
              <a:gd name="connsiteX6" fmla="*/ 7714119 w 7714119"/>
              <a:gd name="connsiteY6" fmla="*/ 9815174 h 9896089"/>
              <a:gd name="connsiteX0" fmla="*/ 7140703 w 7140703"/>
              <a:gd name="connsiteY0" fmla="*/ 9815174 h 9896089"/>
              <a:gd name="connsiteX1" fmla="*/ 3642987 w 7140703"/>
              <a:gd name="connsiteY1" fmla="*/ 9865860 h 9896089"/>
              <a:gd name="connsiteX2" fmla="*/ 275899 w 7140703"/>
              <a:gd name="connsiteY2" fmla="*/ 4981916 h 9896089"/>
              <a:gd name="connsiteX3" fmla="*/ 442587 w 7140703"/>
              <a:gd name="connsiteY3" fmla="*/ 0 h 9896089"/>
              <a:gd name="connsiteX4" fmla="*/ 6974016 w 7140703"/>
              <a:gd name="connsiteY4" fmla="*/ 148659 h 9896089"/>
              <a:gd name="connsiteX5" fmla="*/ 7007827 w 7140703"/>
              <a:gd name="connsiteY5" fmla="*/ 2173997 h 9896089"/>
              <a:gd name="connsiteX6" fmla="*/ 7140703 w 7140703"/>
              <a:gd name="connsiteY6" fmla="*/ 9815174 h 9896089"/>
              <a:gd name="connsiteX0" fmla="*/ 6896771 w 6896771"/>
              <a:gd name="connsiteY0" fmla="*/ 9815174 h 9896089"/>
              <a:gd name="connsiteX1" fmla="*/ 3399055 w 6896771"/>
              <a:gd name="connsiteY1" fmla="*/ 9865860 h 9896089"/>
              <a:gd name="connsiteX2" fmla="*/ 31967 w 6896771"/>
              <a:gd name="connsiteY2" fmla="*/ 4981916 h 9896089"/>
              <a:gd name="connsiteX3" fmla="*/ 198655 w 6896771"/>
              <a:gd name="connsiteY3" fmla="*/ 0 h 9896089"/>
              <a:gd name="connsiteX4" fmla="*/ 6730084 w 6896771"/>
              <a:gd name="connsiteY4" fmla="*/ 148659 h 9896089"/>
              <a:gd name="connsiteX5" fmla="*/ 6763895 w 6896771"/>
              <a:gd name="connsiteY5" fmla="*/ 2173997 h 9896089"/>
              <a:gd name="connsiteX6" fmla="*/ 6896771 w 6896771"/>
              <a:gd name="connsiteY6" fmla="*/ 9815174 h 9896089"/>
              <a:gd name="connsiteX0" fmla="*/ 7012587 w 7012587"/>
              <a:gd name="connsiteY0" fmla="*/ 9815174 h 9896089"/>
              <a:gd name="connsiteX1" fmla="*/ 3514871 w 7012587"/>
              <a:gd name="connsiteY1" fmla="*/ 9865860 h 9896089"/>
              <a:gd name="connsiteX2" fmla="*/ 147783 w 7012587"/>
              <a:gd name="connsiteY2" fmla="*/ 4981916 h 9896089"/>
              <a:gd name="connsiteX3" fmla="*/ 314471 w 7012587"/>
              <a:gd name="connsiteY3" fmla="*/ 0 h 9896089"/>
              <a:gd name="connsiteX4" fmla="*/ 6845900 w 7012587"/>
              <a:gd name="connsiteY4" fmla="*/ 148659 h 9896089"/>
              <a:gd name="connsiteX5" fmla="*/ 6879711 w 7012587"/>
              <a:gd name="connsiteY5" fmla="*/ 2173997 h 9896089"/>
              <a:gd name="connsiteX6" fmla="*/ 7012587 w 7012587"/>
              <a:gd name="connsiteY6" fmla="*/ 9815174 h 9896089"/>
              <a:gd name="connsiteX0" fmla="*/ 6931890 w 6931890"/>
              <a:gd name="connsiteY0" fmla="*/ 9815174 h 9896089"/>
              <a:gd name="connsiteX1" fmla="*/ 3434174 w 6931890"/>
              <a:gd name="connsiteY1" fmla="*/ 9865860 h 9896089"/>
              <a:gd name="connsiteX2" fmla="*/ 67086 w 6931890"/>
              <a:gd name="connsiteY2" fmla="*/ 4981916 h 9896089"/>
              <a:gd name="connsiteX3" fmla="*/ 233774 w 6931890"/>
              <a:gd name="connsiteY3" fmla="*/ 0 h 9896089"/>
              <a:gd name="connsiteX4" fmla="*/ 6765203 w 6931890"/>
              <a:gd name="connsiteY4" fmla="*/ 148659 h 9896089"/>
              <a:gd name="connsiteX5" fmla="*/ 6799014 w 6931890"/>
              <a:gd name="connsiteY5" fmla="*/ 2173997 h 9896089"/>
              <a:gd name="connsiteX6" fmla="*/ 6931890 w 6931890"/>
              <a:gd name="connsiteY6" fmla="*/ 9815174 h 9896089"/>
              <a:gd name="connsiteX0" fmla="*/ 6825018 w 6825018"/>
              <a:gd name="connsiteY0" fmla="*/ 9815174 h 10239278"/>
              <a:gd name="connsiteX1" fmla="*/ 3327302 w 6825018"/>
              <a:gd name="connsiteY1" fmla="*/ 9865860 h 10239278"/>
              <a:gd name="connsiteX2" fmla="*/ 319442 w 6825018"/>
              <a:gd name="connsiteY2" fmla="*/ 4851287 h 10239278"/>
              <a:gd name="connsiteX3" fmla="*/ 126902 w 6825018"/>
              <a:gd name="connsiteY3" fmla="*/ 0 h 10239278"/>
              <a:gd name="connsiteX4" fmla="*/ 6658331 w 6825018"/>
              <a:gd name="connsiteY4" fmla="*/ 148659 h 10239278"/>
              <a:gd name="connsiteX5" fmla="*/ 6692142 w 6825018"/>
              <a:gd name="connsiteY5" fmla="*/ 2173997 h 10239278"/>
              <a:gd name="connsiteX6" fmla="*/ 6825018 w 6825018"/>
              <a:gd name="connsiteY6" fmla="*/ 9815174 h 10239278"/>
              <a:gd name="connsiteX0" fmla="*/ 6825018 w 6825018"/>
              <a:gd name="connsiteY0" fmla="*/ 9815174 h 9905687"/>
              <a:gd name="connsiteX1" fmla="*/ 3327302 w 6825018"/>
              <a:gd name="connsiteY1" fmla="*/ 9865860 h 9905687"/>
              <a:gd name="connsiteX2" fmla="*/ 319442 w 6825018"/>
              <a:gd name="connsiteY2" fmla="*/ 4851287 h 9905687"/>
              <a:gd name="connsiteX3" fmla="*/ 126902 w 6825018"/>
              <a:gd name="connsiteY3" fmla="*/ 0 h 9905687"/>
              <a:gd name="connsiteX4" fmla="*/ 6658331 w 6825018"/>
              <a:gd name="connsiteY4" fmla="*/ 148659 h 9905687"/>
              <a:gd name="connsiteX5" fmla="*/ 6692142 w 6825018"/>
              <a:gd name="connsiteY5" fmla="*/ 2173997 h 9905687"/>
              <a:gd name="connsiteX6" fmla="*/ 6825018 w 6825018"/>
              <a:gd name="connsiteY6" fmla="*/ 9815174 h 9905687"/>
              <a:gd name="connsiteX0" fmla="*/ 6825018 w 6825018"/>
              <a:gd name="connsiteY0" fmla="*/ 9815174 h 9963588"/>
              <a:gd name="connsiteX1" fmla="*/ 3327302 w 6825018"/>
              <a:gd name="connsiteY1" fmla="*/ 9865860 h 9963588"/>
              <a:gd name="connsiteX2" fmla="*/ 319442 w 6825018"/>
              <a:gd name="connsiteY2" fmla="*/ 4851287 h 9963588"/>
              <a:gd name="connsiteX3" fmla="*/ 126902 w 6825018"/>
              <a:gd name="connsiteY3" fmla="*/ 0 h 9963588"/>
              <a:gd name="connsiteX4" fmla="*/ 6658331 w 6825018"/>
              <a:gd name="connsiteY4" fmla="*/ 148659 h 9963588"/>
              <a:gd name="connsiteX5" fmla="*/ 6692142 w 6825018"/>
              <a:gd name="connsiteY5" fmla="*/ 2173997 h 9963588"/>
              <a:gd name="connsiteX6" fmla="*/ 6825018 w 6825018"/>
              <a:gd name="connsiteY6" fmla="*/ 9815174 h 9963588"/>
              <a:gd name="connsiteX0" fmla="*/ 6852413 w 6852413"/>
              <a:gd name="connsiteY0" fmla="*/ 9815174 h 10069925"/>
              <a:gd name="connsiteX1" fmla="*/ 3354697 w 6852413"/>
              <a:gd name="connsiteY1" fmla="*/ 9865860 h 10069925"/>
              <a:gd name="connsiteX2" fmla="*/ 1363764 w 6852413"/>
              <a:gd name="connsiteY2" fmla="*/ 7137882 h 10069925"/>
              <a:gd name="connsiteX3" fmla="*/ 346837 w 6852413"/>
              <a:gd name="connsiteY3" fmla="*/ 4851287 h 10069925"/>
              <a:gd name="connsiteX4" fmla="*/ 154297 w 6852413"/>
              <a:gd name="connsiteY4" fmla="*/ 0 h 10069925"/>
              <a:gd name="connsiteX5" fmla="*/ 6685726 w 6852413"/>
              <a:gd name="connsiteY5" fmla="*/ 148659 h 10069925"/>
              <a:gd name="connsiteX6" fmla="*/ 6719537 w 6852413"/>
              <a:gd name="connsiteY6" fmla="*/ 2173997 h 10069925"/>
              <a:gd name="connsiteX7" fmla="*/ 6852413 w 6852413"/>
              <a:gd name="connsiteY7" fmla="*/ 9815174 h 10069925"/>
              <a:gd name="connsiteX0" fmla="*/ 6852413 w 6852413"/>
              <a:gd name="connsiteY0" fmla="*/ 9815174 h 9910453"/>
              <a:gd name="connsiteX1" fmla="*/ 3354697 w 6852413"/>
              <a:gd name="connsiteY1" fmla="*/ 9865860 h 9910453"/>
              <a:gd name="connsiteX2" fmla="*/ 1363764 w 6852413"/>
              <a:gd name="connsiteY2" fmla="*/ 7137882 h 9910453"/>
              <a:gd name="connsiteX3" fmla="*/ 346837 w 6852413"/>
              <a:gd name="connsiteY3" fmla="*/ 4851287 h 9910453"/>
              <a:gd name="connsiteX4" fmla="*/ 154297 w 6852413"/>
              <a:gd name="connsiteY4" fmla="*/ 0 h 9910453"/>
              <a:gd name="connsiteX5" fmla="*/ 6685726 w 6852413"/>
              <a:gd name="connsiteY5" fmla="*/ 148659 h 9910453"/>
              <a:gd name="connsiteX6" fmla="*/ 6719537 w 6852413"/>
              <a:gd name="connsiteY6" fmla="*/ 2173997 h 9910453"/>
              <a:gd name="connsiteX7" fmla="*/ 6852413 w 6852413"/>
              <a:gd name="connsiteY7" fmla="*/ 9815174 h 9910453"/>
              <a:gd name="connsiteX0" fmla="*/ 6852413 w 6852413"/>
              <a:gd name="connsiteY0" fmla="*/ 9815174 h 9924910"/>
              <a:gd name="connsiteX1" fmla="*/ 3354697 w 6852413"/>
              <a:gd name="connsiteY1" fmla="*/ 9865860 h 9924910"/>
              <a:gd name="connsiteX2" fmla="*/ 1363764 w 6852413"/>
              <a:gd name="connsiteY2" fmla="*/ 7137882 h 9924910"/>
              <a:gd name="connsiteX3" fmla="*/ 346837 w 6852413"/>
              <a:gd name="connsiteY3" fmla="*/ 4851287 h 9924910"/>
              <a:gd name="connsiteX4" fmla="*/ 154297 w 6852413"/>
              <a:gd name="connsiteY4" fmla="*/ 0 h 9924910"/>
              <a:gd name="connsiteX5" fmla="*/ 6685726 w 6852413"/>
              <a:gd name="connsiteY5" fmla="*/ 148659 h 9924910"/>
              <a:gd name="connsiteX6" fmla="*/ 6719537 w 6852413"/>
              <a:gd name="connsiteY6" fmla="*/ 2173997 h 9924910"/>
              <a:gd name="connsiteX7" fmla="*/ 6852413 w 6852413"/>
              <a:gd name="connsiteY7" fmla="*/ 9815174 h 9924910"/>
              <a:gd name="connsiteX0" fmla="*/ 6772202 w 6772202"/>
              <a:gd name="connsiteY0" fmla="*/ 9799132 h 10064527"/>
              <a:gd name="connsiteX1" fmla="*/ 3354697 w 6772202"/>
              <a:gd name="connsiteY1" fmla="*/ 9865860 h 10064527"/>
              <a:gd name="connsiteX2" fmla="*/ 1363764 w 6772202"/>
              <a:gd name="connsiteY2" fmla="*/ 7137882 h 10064527"/>
              <a:gd name="connsiteX3" fmla="*/ 346837 w 6772202"/>
              <a:gd name="connsiteY3" fmla="*/ 4851287 h 10064527"/>
              <a:gd name="connsiteX4" fmla="*/ 154297 w 6772202"/>
              <a:gd name="connsiteY4" fmla="*/ 0 h 10064527"/>
              <a:gd name="connsiteX5" fmla="*/ 6685726 w 6772202"/>
              <a:gd name="connsiteY5" fmla="*/ 148659 h 10064527"/>
              <a:gd name="connsiteX6" fmla="*/ 6719537 w 6772202"/>
              <a:gd name="connsiteY6" fmla="*/ 2173997 h 10064527"/>
              <a:gd name="connsiteX7" fmla="*/ 6772202 w 6772202"/>
              <a:gd name="connsiteY7" fmla="*/ 9799132 h 10064527"/>
              <a:gd name="connsiteX0" fmla="*/ 6837956 w 6837956"/>
              <a:gd name="connsiteY0" fmla="*/ 9702879 h 9968274"/>
              <a:gd name="connsiteX1" fmla="*/ 3420451 w 6837956"/>
              <a:gd name="connsiteY1" fmla="*/ 9769607 h 9968274"/>
              <a:gd name="connsiteX2" fmla="*/ 1429518 w 6837956"/>
              <a:gd name="connsiteY2" fmla="*/ 7041629 h 9968274"/>
              <a:gd name="connsiteX3" fmla="*/ 412591 w 6837956"/>
              <a:gd name="connsiteY3" fmla="*/ 4755034 h 9968274"/>
              <a:gd name="connsiteX4" fmla="*/ 139840 w 6837956"/>
              <a:gd name="connsiteY4" fmla="*/ 0 h 9968274"/>
              <a:gd name="connsiteX5" fmla="*/ 6751480 w 6837956"/>
              <a:gd name="connsiteY5" fmla="*/ 52406 h 9968274"/>
              <a:gd name="connsiteX6" fmla="*/ 6785291 w 6837956"/>
              <a:gd name="connsiteY6" fmla="*/ 2077744 h 9968274"/>
              <a:gd name="connsiteX7" fmla="*/ 6837956 w 6837956"/>
              <a:gd name="connsiteY7" fmla="*/ 9702879 h 9968274"/>
              <a:gd name="connsiteX0" fmla="*/ 6837956 w 6837956"/>
              <a:gd name="connsiteY0" fmla="*/ 9702879 h 9968274"/>
              <a:gd name="connsiteX1" fmla="*/ 3420451 w 6837956"/>
              <a:gd name="connsiteY1" fmla="*/ 9769607 h 9968274"/>
              <a:gd name="connsiteX2" fmla="*/ 1429518 w 6837956"/>
              <a:gd name="connsiteY2" fmla="*/ 7041629 h 9968274"/>
              <a:gd name="connsiteX3" fmla="*/ 412591 w 6837956"/>
              <a:gd name="connsiteY3" fmla="*/ 4755034 h 9968274"/>
              <a:gd name="connsiteX4" fmla="*/ 139840 w 6837956"/>
              <a:gd name="connsiteY4" fmla="*/ 0 h 9968274"/>
              <a:gd name="connsiteX5" fmla="*/ 6783564 w 6837956"/>
              <a:gd name="connsiteY5" fmla="*/ 4280 h 9968274"/>
              <a:gd name="connsiteX6" fmla="*/ 6785291 w 6837956"/>
              <a:gd name="connsiteY6" fmla="*/ 2077744 h 9968274"/>
              <a:gd name="connsiteX7" fmla="*/ 6837956 w 6837956"/>
              <a:gd name="connsiteY7" fmla="*/ 9702879 h 9968274"/>
              <a:gd name="connsiteX0" fmla="*/ 6837956 w 6837956"/>
              <a:gd name="connsiteY0" fmla="*/ 9702879 h 9944781"/>
              <a:gd name="connsiteX1" fmla="*/ 3484620 w 6837956"/>
              <a:gd name="connsiteY1" fmla="*/ 9737523 h 9944781"/>
              <a:gd name="connsiteX2" fmla="*/ 1429518 w 6837956"/>
              <a:gd name="connsiteY2" fmla="*/ 7041629 h 9944781"/>
              <a:gd name="connsiteX3" fmla="*/ 412591 w 6837956"/>
              <a:gd name="connsiteY3" fmla="*/ 4755034 h 9944781"/>
              <a:gd name="connsiteX4" fmla="*/ 139840 w 6837956"/>
              <a:gd name="connsiteY4" fmla="*/ 0 h 9944781"/>
              <a:gd name="connsiteX5" fmla="*/ 6783564 w 6837956"/>
              <a:gd name="connsiteY5" fmla="*/ 4280 h 9944781"/>
              <a:gd name="connsiteX6" fmla="*/ 6785291 w 6837956"/>
              <a:gd name="connsiteY6" fmla="*/ 2077744 h 9944781"/>
              <a:gd name="connsiteX7" fmla="*/ 6837956 w 6837956"/>
              <a:gd name="connsiteY7" fmla="*/ 9702879 h 9944781"/>
              <a:gd name="connsiteX0" fmla="*/ 6837956 w 6837956"/>
              <a:gd name="connsiteY0" fmla="*/ 9702879 h 9755911"/>
              <a:gd name="connsiteX1" fmla="*/ 3484620 w 6837956"/>
              <a:gd name="connsiteY1" fmla="*/ 9737523 h 9755911"/>
              <a:gd name="connsiteX2" fmla="*/ 1429518 w 6837956"/>
              <a:gd name="connsiteY2" fmla="*/ 7041629 h 9755911"/>
              <a:gd name="connsiteX3" fmla="*/ 412591 w 6837956"/>
              <a:gd name="connsiteY3" fmla="*/ 4755034 h 9755911"/>
              <a:gd name="connsiteX4" fmla="*/ 139840 w 6837956"/>
              <a:gd name="connsiteY4" fmla="*/ 0 h 9755911"/>
              <a:gd name="connsiteX5" fmla="*/ 6783564 w 6837956"/>
              <a:gd name="connsiteY5" fmla="*/ 4280 h 9755911"/>
              <a:gd name="connsiteX6" fmla="*/ 6785291 w 6837956"/>
              <a:gd name="connsiteY6" fmla="*/ 2077744 h 9755911"/>
              <a:gd name="connsiteX7" fmla="*/ 6837956 w 6837956"/>
              <a:gd name="connsiteY7" fmla="*/ 9702879 h 9755911"/>
              <a:gd name="connsiteX0" fmla="*/ 6837956 w 6837956"/>
              <a:gd name="connsiteY0" fmla="*/ 9702879 h 9755911"/>
              <a:gd name="connsiteX1" fmla="*/ 3612956 w 6837956"/>
              <a:gd name="connsiteY1" fmla="*/ 9737523 h 9755911"/>
              <a:gd name="connsiteX2" fmla="*/ 1429518 w 6837956"/>
              <a:gd name="connsiteY2" fmla="*/ 7041629 h 9755911"/>
              <a:gd name="connsiteX3" fmla="*/ 412591 w 6837956"/>
              <a:gd name="connsiteY3" fmla="*/ 4755034 h 9755911"/>
              <a:gd name="connsiteX4" fmla="*/ 139840 w 6837956"/>
              <a:gd name="connsiteY4" fmla="*/ 0 h 9755911"/>
              <a:gd name="connsiteX5" fmla="*/ 6783564 w 6837956"/>
              <a:gd name="connsiteY5" fmla="*/ 4280 h 9755911"/>
              <a:gd name="connsiteX6" fmla="*/ 6785291 w 6837956"/>
              <a:gd name="connsiteY6" fmla="*/ 2077744 h 9755911"/>
              <a:gd name="connsiteX7" fmla="*/ 6837956 w 6837956"/>
              <a:gd name="connsiteY7" fmla="*/ 9702879 h 9755911"/>
              <a:gd name="connsiteX0" fmla="*/ 6837956 w 6837956"/>
              <a:gd name="connsiteY0" fmla="*/ 9702879 h 9749088"/>
              <a:gd name="connsiteX1" fmla="*/ 3612956 w 6837956"/>
              <a:gd name="connsiteY1" fmla="*/ 9721481 h 9749088"/>
              <a:gd name="connsiteX2" fmla="*/ 1429518 w 6837956"/>
              <a:gd name="connsiteY2" fmla="*/ 7041629 h 9749088"/>
              <a:gd name="connsiteX3" fmla="*/ 412591 w 6837956"/>
              <a:gd name="connsiteY3" fmla="*/ 4755034 h 9749088"/>
              <a:gd name="connsiteX4" fmla="*/ 139840 w 6837956"/>
              <a:gd name="connsiteY4" fmla="*/ 0 h 9749088"/>
              <a:gd name="connsiteX5" fmla="*/ 6783564 w 6837956"/>
              <a:gd name="connsiteY5" fmla="*/ 4280 h 9749088"/>
              <a:gd name="connsiteX6" fmla="*/ 6785291 w 6837956"/>
              <a:gd name="connsiteY6" fmla="*/ 2077744 h 9749088"/>
              <a:gd name="connsiteX7" fmla="*/ 6837956 w 6837956"/>
              <a:gd name="connsiteY7" fmla="*/ 9702879 h 9749088"/>
              <a:gd name="connsiteX0" fmla="*/ 6837956 w 6837956"/>
              <a:gd name="connsiteY0" fmla="*/ 9702879 h 9743719"/>
              <a:gd name="connsiteX1" fmla="*/ 3612956 w 6837956"/>
              <a:gd name="connsiteY1" fmla="*/ 9705439 h 9743719"/>
              <a:gd name="connsiteX2" fmla="*/ 1429518 w 6837956"/>
              <a:gd name="connsiteY2" fmla="*/ 7041629 h 9743719"/>
              <a:gd name="connsiteX3" fmla="*/ 412591 w 6837956"/>
              <a:gd name="connsiteY3" fmla="*/ 4755034 h 9743719"/>
              <a:gd name="connsiteX4" fmla="*/ 139840 w 6837956"/>
              <a:gd name="connsiteY4" fmla="*/ 0 h 9743719"/>
              <a:gd name="connsiteX5" fmla="*/ 6783564 w 6837956"/>
              <a:gd name="connsiteY5" fmla="*/ 4280 h 9743719"/>
              <a:gd name="connsiteX6" fmla="*/ 6785291 w 6837956"/>
              <a:gd name="connsiteY6" fmla="*/ 2077744 h 9743719"/>
              <a:gd name="connsiteX7" fmla="*/ 6837956 w 6837956"/>
              <a:gd name="connsiteY7" fmla="*/ 9702879 h 9743719"/>
              <a:gd name="connsiteX0" fmla="*/ 6837956 w 6837956"/>
              <a:gd name="connsiteY0" fmla="*/ 9702879 h 9739418"/>
              <a:gd name="connsiteX1" fmla="*/ 3628998 w 6837956"/>
              <a:gd name="connsiteY1" fmla="*/ 9689397 h 9739418"/>
              <a:gd name="connsiteX2" fmla="*/ 1429518 w 6837956"/>
              <a:gd name="connsiteY2" fmla="*/ 7041629 h 9739418"/>
              <a:gd name="connsiteX3" fmla="*/ 412591 w 6837956"/>
              <a:gd name="connsiteY3" fmla="*/ 4755034 h 9739418"/>
              <a:gd name="connsiteX4" fmla="*/ 139840 w 6837956"/>
              <a:gd name="connsiteY4" fmla="*/ 0 h 9739418"/>
              <a:gd name="connsiteX5" fmla="*/ 6783564 w 6837956"/>
              <a:gd name="connsiteY5" fmla="*/ 4280 h 9739418"/>
              <a:gd name="connsiteX6" fmla="*/ 6785291 w 6837956"/>
              <a:gd name="connsiteY6" fmla="*/ 2077744 h 9739418"/>
              <a:gd name="connsiteX7" fmla="*/ 6837956 w 6837956"/>
              <a:gd name="connsiteY7" fmla="*/ 9702879 h 9739418"/>
              <a:gd name="connsiteX0" fmla="*/ 6827659 w 6827659"/>
              <a:gd name="connsiteY0" fmla="*/ 9702879 h 9739418"/>
              <a:gd name="connsiteX1" fmla="*/ 3618701 w 6827659"/>
              <a:gd name="connsiteY1" fmla="*/ 9689397 h 9739418"/>
              <a:gd name="connsiteX2" fmla="*/ 1419221 w 6827659"/>
              <a:gd name="connsiteY2" fmla="*/ 7041629 h 9739418"/>
              <a:gd name="connsiteX3" fmla="*/ 402294 w 6827659"/>
              <a:gd name="connsiteY3" fmla="*/ 4755034 h 9739418"/>
              <a:gd name="connsiteX4" fmla="*/ 129543 w 6827659"/>
              <a:gd name="connsiteY4" fmla="*/ 0 h 9739418"/>
              <a:gd name="connsiteX5" fmla="*/ 6773267 w 6827659"/>
              <a:gd name="connsiteY5" fmla="*/ 4280 h 9739418"/>
              <a:gd name="connsiteX6" fmla="*/ 6774994 w 6827659"/>
              <a:gd name="connsiteY6" fmla="*/ 2077744 h 9739418"/>
              <a:gd name="connsiteX7" fmla="*/ 6827659 w 6827659"/>
              <a:gd name="connsiteY7" fmla="*/ 9702879 h 9739418"/>
              <a:gd name="connsiteX0" fmla="*/ 6825272 w 6825272"/>
              <a:gd name="connsiteY0" fmla="*/ 9702879 h 9739418"/>
              <a:gd name="connsiteX1" fmla="*/ 3616314 w 6825272"/>
              <a:gd name="connsiteY1" fmla="*/ 9689397 h 9739418"/>
              <a:gd name="connsiteX2" fmla="*/ 1416834 w 6825272"/>
              <a:gd name="connsiteY2" fmla="*/ 7041629 h 9739418"/>
              <a:gd name="connsiteX3" fmla="*/ 399907 w 6825272"/>
              <a:gd name="connsiteY3" fmla="*/ 4755034 h 9739418"/>
              <a:gd name="connsiteX4" fmla="*/ 127156 w 6825272"/>
              <a:gd name="connsiteY4" fmla="*/ 0 h 9739418"/>
              <a:gd name="connsiteX5" fmla="*/ 6770880 w 6825272"/>
              <a:gd name="connsiteY5" fmla="*/ 4280 h 9739418"/>
              <a:gd name="connsiteX6" fmla="*/ 6772607 w 6825272"/>
              <a:gd name="connsiteY6" fmla="*/ 2077744 h 9739418"/>
              <a:gd name="connsiteX7" fmla="*/ 6825272 w 6825272"/>
              <a:gd name="connsiteY7" fmla="*/ 9702879 h 9739418"/>
              <a:gd name="connsiteX0" fmla="*/ 6817852 w 6817852"/>
              <a:gd name="connsiteY0" fmla="*/ 9702879 h 9739418"/>
              <a:gd name="connsiteX1" fmla="*/ 3608894 w 6817852"/>
              <a:gd name="connsiteY1" fmla="*/ 9689397 h 9739418"/>
              <a:gd name="connsiteX2" fmla="*/ 1409414 w 6817852"/>
              <a:gd name="connsiteY2" fmla="*/ 7041629 h 9739418"/>
              <a:gd name="connsiteX3" fmla="*/ 440613 w 6817852"/>
              <a:gd name="connsiteY3" fmla="*/ 4755034 h 9739418"/>
              <a:gd name="connsiteX4" fmla="*/ 119736 w 6817852"/>
              <a:gd name="connsiteY4" fmla="*/ 0 h 9739418"/>
              <a:gd name="connsiteX5" fmla="*/ 6763460 w 6817852"/>
              <a:gd name="connsiteY5" fmla="*/ 4280 h 9739418"/>
              <a:gd name="connsiteX6" fmla="*/ 6765187 w 6817852"/>
              <a:gd name="connsiteY6" fmla="*/ 2077744 h 9739418"/>
              <a:gd name="connsiteX7" fmla="*/ 6817852 w 6817852"/>
              <a:gd name="connsiteY7" fmla="*/ 9702879 h 9739418"/>
              <a:gd name="connsiteX0" fmla="*/ 6817852 w 6817852"/>
              <a:gd name="connsiteY0" fmla="*/ 9702879 h 9739418"/>
              <a:gd name="connsiteX1" fmla="*/ 3608894 w 6817852"/>
              <a:gd name="connsiteY1" fmla="*/ 9689397 h 9739418"/>
              <a:gd name="connsiteX2" fmla="*/ 1409414 w 6817852"/>
              <a:gd name="connsiteY2" fmla="*/ 7041629 h 9739418"/>
              <a:gd name="connsiteX3" fmla="*/ 440613 w 6817852"/>
              <a:gd name="connsiteY3" fmla="*/ 4755034 h 9739418"/>
              <a:gd name="connsiteX4" fmla="*/ 119736 w 6817852"/>
              <a:gd name="connsiteY4" fmla="*/ 0 h 9739418"/>
              <a:gd name="connsiteX5" fmla="*/ 6763460 w 6817852"/>
              <a:gd name="connsiteY5" fmla="*/ 4280 h 9739418"/>
              <a:gd name="connsiteX6" fmla="*/ 6765187 w 6817852"/>
              <a:gd name="connsiteY6" fmla="*/ 2077744 h 9739418"/>
              <a:gd name="connsiteX7" fmla="*/ 6817852 w 6817852"/>
              <a:gd name="connsiteY7" fmla="*/ 9702879 h 9739418"/>
              <a:gd name="connsiteX0" fmla="*/ 6817852 w 6817852"/>
              <a:gd name="connsiteY0" fmla="*/ 9702879 h 9739418"/>
              <a:gd name="connsiteX1" fmla="*/ 3608894 w 6817852"/>
              <a:gd name="connsiteY1" fmla="*/ 9689397 h 9739418"/>
              <a:gd name="connsiteX2" fmla="*/ 1409414 w 6817852"/>
              <a:gd name="connsiteY2" fmla="*/ 7041629 h 9739418"/>
              <a:gd name="connsiteX3" fmla="*/ 440613 w 6817852"/>
              <a:gd name="connsiteY3" fmla="*/ 4755034 h 9739418"/>
              <a:gd name="connsiteX4" fmla="*/ 119736 w 6817852"/>
              <a:gd name="connsiteY4" fmla="*/ 0 h 9739418"/>
              <a:gd name="connsiteX5" fmla="*/ 6763460 w 6817852"/>
              <a:gd name="connsiteY5" fmla="*/ 4280 h 9739418"/>
              <a:gd name="connsiteX6" fmla="*/ 6765187 w 6817852"/>
              <a:gd name="connsiteY6" fmla="*/ 2077744 h 9739418"/>
              <a:gd name="connsiteX7" fmla="*/ 6817852 w 6817852"/>
              <a:gd name="connsiteY7" fmla="*/ 9702879 h 9739418"/>
              <a:gd name="connsiteX0" fmla="*/ 6817852 w 6817852"/>
              <a:gd name="connsiteY0" fmla="*/ 9702879 h 9739418"/>
              <a:gd name="connsiteX1" fmla="*/ 3608894 w 6817852"/>
              <a:gd name="connsiteY1" fmla="*/ 9689397 h 9739418"/>
              <a:gd name="connsiteX2" fmla="*/ 1409414 w 6817852"/>
              <a:gd name="connsiteY2" fmla="*/ 7041629 h 9739418"/>
              <a:gd name="connsiteX3" fmla="*/ 440613 w 6817852"/>
              <a:gd name="connsiteY3" fmla="*/ 4755034 h 9739418"/>
              <a:gd name="connsiteX4" fmla="*/ 119736 w 6817852"/>
              <a:gd name="connsiteY4" fmla="*/ 0 h 9739418"/>
              <a:gd name="connsiteX5" fmla="*/ 6763460 w 6817852"/>
              <a:gd name="connsiteY5" fmla="*/ 4280 h 9739418"/>
              <a:gd name="connsiteX6" fmla="*/ 6765187 w 6817852"/>
              <a:gd name="connsiteY6" fmla="*/ 2077744 h 9739418"/>
              <a:gd name="connsiteX7" fmla="*/ 6817852 w 6817852"/>
              <a:gd name="connsiteY7" fmla="*/ 9702879 h 9739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17852" h="9739418">
                <a:moveTo>
                  <a:pt x="6817852" y="9702879"/>
                </a:moveTo>
                <a:cubicBezTo>
                  <a:pt x="4172624" y="9787636"/>
                  <a:pt x="3964868" y="9699802"/>
                  <a:pt x="3608894" y="9689397"/>
                </a:cubicBezTo>
                <a:cubicBezTo>
                  <a:pt x="3252920" y="9678992"/>
                  <a:pt x="1814471" y="7909475"/>
                  <a:pt x="1409414" y="7041629"/>
                </a:cubicBezTo>
                <a:cubicBezTo>
                  <a:pt x="940188" y="6173783"/>
                  <a:pt x="575349" y="5319039"/>
                  <a:pt x="440613" y="4755034"/>
                </a:cubicBezTo>
                <a:cubicBezTo>
                  <a:pt x="305877" y="4191029"/>
                  <a:pt x="-237626" y="1338943"/>
                  <a:pt x="119736" y="0"/>
                </a:cubicBezTo>
                <a:lnTo>
                  <a:pt x="6763460" y="4280"/>
                </a:lnTo>
                <a:cubicBezTo>
                  <a:pt x="6774538" y="1237469"/>
                  <a:pt x="6731963" y="395901"/>
                  <a:pt x="6765187" y="2077744"/>
                </a:cubicBezTo>
                <a:cubicBezTo>
                  <a:pt x="6798411" y="3694273"/>
                  <a:pt x="6720073" y="8246730"/>
                  <a:pt x="6817852" y="9702879"/>
                </a:cubicBezTo>
                <a:close/>
              </a:path>
            </a:pathLst>
          </a:custGeom>
          <a:ln w="9525">
            <a:noFill/>
            <a:miter lim="400000"/>
          </a:ln>
          <a:extLst>
            <a:ext uri="{C572A759-6A51-4108-AA02-DFA0A04FC94B}">
              <ma14:wrappingTextBoxFlag xmlns:ma14="http://schemas.microsoft.com/office/mac/drawingml/2011/main" xmlns="" val="1"/>
            </a:ext>
          </a:extLst>
        </p:spPr>
        <p:txBody>
          <a:bodyPr/>
          <a:lstStyle/>
          <a:p>
            <a:endParaRPr lang="en-US"/>
          </a:p>
        </p:txBody>
      </p:sp>
      <p:sp>
        <p:nvSpPr>
          <p:cNvPr id="60" name="Title Text"/>
          <p:cNvSpPr txBox="1">
            <a:spLocks noGrp="1"/>
          </p:cNvSpPr>
          <p:nvPr>
            <p:ph type="title"/>
          </p:nvPr>
        </p:nvSpPr>
        <p:spPr>
          <a:xfrm>
            <a:off x="1270039" y="635000"/>
            <a:ext cx="9117545" cy="1988692"/>
          </a:xfrm>
          <a:prstGeom prst="rect">
            <a:avLst/>
          </a:prstGeom>
        </p:spPr>
        <p:txBody>
          <a:bodyPr anchor="t"/>
          <a:lstStyle/>
          <a:p>
            <a:r>
              <a:t>Title Text</a:t>
            </a:r>
          </a:p>
        </p:txBody>
      </p:sp>
      <p:sp>
        <p:nvSpPr>
          <p:cNvPr id="61" name="Body Level One…"/>
          <p:cNvSpPr txBox="1">
            <a:spLocks noGrp="1"/>
          </p:cNvSpPr>
          <p:nvPr>
            <p:ph type="body" sz="quarter" idx="1"/>
          </p:nvPr>
        </p:nvSpPr>
        <p:spPr>
          <a:xfrm>
            <a:off x="1270039" y="2616200"/>
            <a:ext cx="9117545" cy="4267200"/>
          </a:xfrm>
          <a:prstGeom prst="rect">
            <a:avLst/>
          </a:prstGeom>
        </p:spPr>
        <p:txBody>
          <a:bodyPr anchor="t"/>
          <a:lstStyle>
            <a:lvl1pPr marL="0" indent="0">
              <a:buSzTx/>
              <a:buNone/>
            </a:lvl1pPr>
            <a:lvl2pPr marL="0" indent="0">
              <a:buSzTx/>
              <a:buNone/>
            </a:lvl2pPr>
            <a:lvl3pPr marL="0" indent="0">
              <a:buSzTx/>
              <a:buNone/>
            </a:lvl3pPr>
            <a:lvl4pPr marL="0" indent="0">
              <a:buSzTx/>
              <a:buNone/>
            </a:lvl4pPr>
            <a:lvl5pPr marL="0" indent="0">
              <a:buSzTx/>
              <a:buNone/>
            </a:lvl5pPr>
          </a:lstStyle>
          <a:p>
            <a:r>
              <a:t>Body Level One</a:t>
            </a:r>
          </a:p>
          <a:p>
            <a:pPr lvl="1"/>
            <a:r>
              <a:t>Body Level Two</a:t>
            </a:r>
          </a:p>
          <a:p>
            <a:pPr lvl="2"/>
            <a:r>
              <a:t>Body Level Three</a:t>
            </a:r>
          </a:p>
          <a:p>
            <a:pPr lvl="3"/>
            <a:r>
              <a:t>Body Level Four</a:t>
            </a:r>
          </a:p>
          <a:p>
            <a:pPr lvl="4"/>
            <a:r>
              <a:t>Body Level Five</a:t>
            </a:r>
          </a:p>
        </p:txBody>
      </p:sp>
      <p:sp>
        <p:nvSpPr>
          <p:cNvPr id="62" name="Pull out quote"/>
          <p:cNvSpPr>
            <a:spLocks noGrp="1"/>
          </p:cNvSpPr>
          <p:nvPr>
            <p:ph type="body" sz="quarter" idx="14"/>
          </p:nvPr>
        </p:nvSpPr>
        <p:spPr>
          <a:xfrm>
            <a:off x="9766340" y="9099807"/>
            <a:ext cx="6549451" cy="406401"/>
          </a:xfrm>
          <a:prstGeom prst="rect">
            <a:avLst/>
          </a:prstGeom>
        </p:spPr>
        <p:txBody>
          <a:bodyPr/>
          <a:lstStyle>
            <a:lvl1pPr marL="0" indent="0">
              <a:spcBef>
                <a:spcPts val="0"/>
              </a:spcBef>
              <a:buSzTx/>
              <a:buNone/>
              <a:defRPr>
                <a:solidFill>
                  <a:srgbClr val="00A585"/>
                </a:solidFill>
                <a:latin typeface="Open Sans Bold"/>
                <a:sym typeface="Open Sans Bold"/>
              </a:defRPr>
            </a:lvl1pPr>
          </a:lstStyle>
          <a:p>
            <a:pPr marL="0" indent="0">
              <a:spcBef>
                <a:spcPts val="0"/>
              </a:spcBef>
              <a:buSzTx/>
              <a:buNone/>
              <a:defRPr>
                <a:solidFill>
                  <a:srgbClr val="00A585"/>
                </a:solidFill>
                <a:latin typeface="Open Sans Bold"/>
                <a:ea typeface="Open Sans Bold"/>
                <a:cs typeface="Open Sans Bold"/>
                <a:sym typeface="Open Sans Bold"/>
              </a:defRPr>
            </a:pPr>
            <a:endParaRPr/>
          </a:p>
        </p:txBody>
      </p:sp>
      <p:sp>
        <p:nvSpPr>
          <p:cNvPr id="63" name="Slide Number"/>
          <p:cNvSpPr txBox="1">
            <a:spLocks noGrp="1"/>
          </p:cNvSpPr>
          <p:nvPr>
            <p:ph type="sldNum" sz="quarter" idx="2"/>
          </p:nvPr>
        </p:nvSpPr>
        <p:spPr>
          <a:xfrm>
            <a:off x="3396741" y="8803219"/>
            <a:ext cx="418384" cy="410369"/>
          </a:xfrm>
          <a:prstGeom prst="rect">
            <a:avLst/>
          </a:prstGeom>
        </p:spPr>
        <p:txBody>
          <a:bodyPr/>
          <a:lstStyle>
            <a:lvl1pPr>
              <a:defRPr sz="2000">
                <a:solidFill>
                  <a:srgbClr val="00B297"/>
                </a:solidFill>
              </a:defRPr>
            </a:lvl1pPr>
          </a:lstStyle>
          <a:p>
            <a:fld id="{86CB4B4D-7CA3-9044-876B-883B54F8677D}" type="slidenum">
              <a:rPr lang="en-US" smtClean="0"/>
              <a:pPr/>
              <a:t>‹#›</a:t>
            </a:fld>
            <a:endParaRPr lang="en-US"/>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70" name="Title Text"/>
          <p:cNvSpPr txBox="1">
            <a:spLocks noGrp="1"/>
          </p:cNvSpPr>
          <p:nvPr>
            <p:ph type="title"/>
          </p:nvPr>
        </p:nvSpPr>
        <p:spPr>
          <a:prstGeom prst="rect">
            <a:avLst/>
          </a:prstGeom>
        </p:spPr>
        <p:txBody>
          <a:bodyPr/>
          <a:lstStyle/>
          <a:p>
            <a:r>
              <a:t>Title Text</a:t>
            </a:r>
          </a:p>
        </p:txBody>
      </p:sp>
      <p:sp>
        <p:nvSpPr>
          <p:cNvPr id="71"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x">
  <p:cSld name="Title Page">
    <p:spTree>
      <p:nvGrpSpPr>
        <p:cNvPr id="1" name=""/>
        <p:cNvGrpSpPr/>
        <p:nvPr/>
      </p:nvGrpSpPr>
      <p:grpSpPr>
        <a:xfrm>
          <a:off x="0" y="0"/>
          <a:ext cx="0" cy="0"/>
          <a:chOff x="0" y="0"/>
          <a:chExt cx="0" cy="0"/>
        </a:xfrm>
      </p:grpSpPr>
      <p:sp>
        <p:nvSpPr>
          <p:cNvPr id="14" name="Title Text"/>
          <p:cNvSpPr txBox="1">
            <a:spLocks noGrp="1"/>
          </p:cNvSpPr>
          <p:nvPr>
            <p:ph type="title"/>
          </p:nvPr>
        </p:nvSpPr>
        <p:spPr>
          <a:xfrm>
            <a:off x="6948296" y="1212256"/>
            <a:ext cx="9465507" cy="1190673"/>
          </a:xfrm>
          <a:prstGeom prst="rect">
            <a:avLst/>
          </a:prstGeom>
        </p:spPr>
        <p:txBody>
          <a:bodyPr anchor="t"/>
          <a:lstStyle>
            <a:lvl1pPr algn="l">
              <a:defRPr sz="6000" cap="all">
                <a:solidFill>
                  <a:srgbClr val="000000"/>
                </a:solidFill>
                <a:latin typeface="Open Sans Light"/>
                <a:ea typeface="Open Sans Light"/>
                <a:cs typeface="Open Sans Light"/>
                <a:sym typeface="Open Sans Light"/>
              </a:defRPr>
            </a:lvl1pPr>
          </a:lstStyle>
          <a:p>
            <a:r>
              <a:t>Title Text</a:t>
            </a:r>
          </a:p>
        </p:txBody>
      </p:sp>
      <p:pic>
        <p:nvPicPr>
          <p:cNvPr id="15" name="pasted-image.pdf" descr="pasted-image.pdf"/>
          <p:cNvPicPr>
            <a:picLocks noChangeAspect="1"/>
          </p:cNvPicPr>
          <p:nvPr/>
        </p:nvPicPr>
        <p:blipFill>
          <a:blip r:embed="rId2"/>
          <a:stretch>
            <a:fillRect/>
          </a:stretch>
        </p:blipFill>
        <p:spPr>
          <a:xfrm>
            <a:off x="476628" y="683369"/>
            <a:ext cx="5870575" cy="2513867"/>
          </a:xfrm>
          <a:prstGeom prst="rect">
            <a:avLst/>
          </a:prstGeom>
          <a:ln w="12700">
            <a:miter lim="400000"/>
          </a:ln>
        </p:spPr>
      </p:pic>
      <p:pic>
        <p:nvPicPr>
          <p:cNvPr id="16" name="pasted-image.pdf" descr="pasted-image.pdf"/>
          <p:cNvPicPr>
            <a:picLocks noChangeAspect="1"/>
          </p:cNvPicPr>
          <p:nvPr/>
        </p:nvPicPr>
        <p:blipFill>
          <a:blip r:embed="rId3"/>
          <a:stretch>
            <a:fillRect/>
          </a:stretch>
        </p:blipFill>
        <p:spPr>
          <a:xfrm>
            <a:off x="6560167" y="1205809"/>
            <a:ext cx="175165" cy="1770855"/>
          </a:xfrm>
          <a:prstGeom prst="rect">
            <a:avLst/>
          </a:prstGeom>
          <a:ln w="12700">
            <a:miter lim="400000"/>
          </a:ln>
        </p:spPr>
      </p:pic>
    </p:spTree>
    <p:extLst>
      <p:ext uri="{BB962C8B-B14F-4D97-AF65-F5344CB8AC3E}">
        <p14:creationId xmlns:p14="http://schemas.microsoft.com/office/powerpoint/2010/main" val="2381837149"/>
      </p:ext>
    </p:extLst>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Title &amp; Subtitle">
    <p:spTree>
      <p:nvGrpSpPr>
        <p:cNvPr id="1" name=""/>
        <p:cNvGrpSpPr/>
        <p:nvPr/>
      </p:nvGrpSpPr>
      <p:grpSpPr>
        <a:xfrm>
          <a:off x="0" y="0"/>
          <a:ext cx="0" cy="0"/>
          <a:chOff x="0" y="0"/>
          <a:chExt cx="0" cy="0"/>
        </a:xfrm>
      </p:grpSpPr>
      <p:sp>
        <p:nvSpPr>
          <p:cNvPr id="25" name="Title Text"/>
          <p:cNvSpPr txBox="1">
            <a:spLocks noGrp="1"/>
          </p:cNvSpPr>
          <p:nvPr>
            <p:ph type="title"/>
          </p:nvPr>
        </p:nvSpPr>
        <p:spPr>
          <a:xfrm>
            <a:off x="1693385" y="1638300"/>
            <a:ext cx="13953493" cy="1130300"/>
          </a:xfrm>
          <a:prstGeom prst="rect">
            <a:avLst/>
          </a:prstGeom>
        </p:spPr>
        <p:txBody>
          <a:bodyPr anchor="t"/>
          <a:lstStyle/>
          <a:p>
            <a:r>
              <a:t>Title Text</a:t>
            </a:r>
          </a:p>
        </p:txBody>
      </p:sp>
      <p:sp>
        <p:nvSpPr>
          <p:cNvPr id="26" name="Body Level One…"/>
          <p:cNvSpPr txBox="1">
            <a:spLocks noGrp="1"/>
          </p:cNvSpPr>
          <p:nvPr>
            <p:ph type="body" sz="half" idx="1"/>
          </p:nvPr>
        </p:nvSpPr>
        <p:spPr>
          <a:xfrm>
            <a:off x="1693385" y="3302296"/>
            <a:ext cx="13953493" cy="4831360"/>
          </a:xfrm>
          <a:prstGeom prst="rect">
            <a:avLst/>
          </a:prstGeom>
        </p:spPr>
        <p:txBody>
          <a:bodyPr anchor="t"/>
          <a:lstStyle>
            <a:lvl1pPr marL="0" indent="0">
              <a:buSzTx/>
              <a:buNone/>
              <a:defRPr>
                <a:solidFill>
                  <a:srgbClr val="000000"/>
                </a:solidFill>
              </a:defRPr>
            </a:lvl1pPr>
            <a:lvl2pPr marL="0" indent="0">
              <a:buSzTx/>
              <a:buNone/>
              <a:defRPr>
                <a:solidFill>
                  <a:srgbClr val="000000"/>
                </a:solidFill>
              </a:defRPr>
            </a:lvl2pPr>
            <a:lvl3pPr marL="0" indent="0">
              <a:buSzTx/>
              <a:buNone/>
              <a:defRPr>
                <a:solidFill>
                  <a:srgbClr val="000000"/>
                </a:solidFill>
              </a:defRPr>
            </a:lvl3pPr>
            <a:lvl4pPr marL="0" indent="0">
              <a:buSzTx/>
              <a:buNone/>
              <a:defRPr>
                <a:solidFill>
                  <a:srgbClr val="000000"/>
                </a:solidFill>
              </a:defRPr>
            </a:lvl4pPr>
            <a:lvl5pPr marL="0" indent="0">
              <a:buSzTx/>
              <a:buNone/>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4" name="Slide Number">
            <a:extLst>
              <a:ext uri="{FF2B5EF4-FFF2-40B4-BE49-F238E27FC236}">
                <a16:creationId xmlns:a16="http://schemas.microsoft.com/office/drawing/2014/main" id="{AF0B512A-891C-4556-9A20-473CF1CDBEDA}"/>
              </a:ext>
            </a:extLst>
          </p:cNvPr>
          <p:cNvSpPr txBox="1">
            <a:spLocks noGrp="1"/>
          </p:cNvSpPr>
          <p:nvPr>
            <p:ph type="sldNum" sz="quarter" idx="2"/>
          </p:nvPr>
        </p:nvSpPr>
        <p:spPr>
          <a:xfrm>
            <a:off x="2732300" y="9029316"/>
            <a:ext cx="320601" cy="318036"/>
          </a:xfrm>
          <a:prstGeom prst="rect">
            <a:avLst/>
          </a:prstGeom>
          <a:ln w="12700">
            <a:miter lim="400000"/>
          </a:ln>
        </p:spPr>
        <p:txBody>
          <a:bodyPr wrap="none" lIns="50800" tIns="50800" rIns="50800" bIns="50800">
            <a:spAutoFit/>
          </a:bodyPr>
          <a:lstStyle>
            <a:lvl1pPr algn="l">
              <a:defRPr sz="1400">
                <a:solidFill>
                  <a:srgbClr val="00A585"/>
                </a:solidFill>
                <a:latin typeface="Open Sans Bold"/>
                <a:ea typeface="Open Sans Bold"/>
                <a:cs typeface="Open Sans Bold"/>
                <a:sym typeface="Open Sans Bold"/>
              </a:defRPr>
            </a:lvl1pPr>
          </a:lstStyle>
          <a:p>
            <a:fld id="{86CB4B4D-7CA3-9044-876B-883B54F8677D}" type="slidenum">
              <a:rPr/>
              <a:t>‹#›</a:t>
            </a:fld>
            <a:endParaRPr dirty="0"/>
          </a:p>
        </p:txBody>
      </p:sp>
    </p:spTree>
    <p:extLst>
      <p:ext uri="{BB962C8B-B14F-4D97-AF65-F5344CB8AC3E}">
        <p14:creationId xmlns:p14="http://schemas.microsoft.com/office/powerpoint/2010/main" val="3628858249"/>
      </p:ext>
    </p:extLst>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x">
  <p:cSld name="Title &amp; Subtitle copy">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DAC41F7-ECA4-4579-BD87-8F6EA1F7E09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971" y="-7099"/>
            <a:ext cx="6316089" cy="9760699"/>
          </a:xfrm>
          <a:prstGeom prst="rect">
            <a:avLst/>
          </a:prstGeom>
        </p:spPr>
      </p:pic>
      <p:sp>
        <p:nvSpPr>
          <p:cNvPr id="35" name="Title Text"/>
          <p:cNvSpPr txBox="1">
            <a:spLocks noGrp="1"/>
          </p:cNvSpPr>
          <p:nvPr>
            <p:ph type="title"/>
          </p:nvPr>
        </p:nvSpPr>
        <p:spPr>
          <a:xfrm>
            <a:off x="1693385" y="1638300"/>
            <a:ext cx="13953493" cy="1130300"/>
          </a:xfrm>
          <a:prstGeom prst="rect">
            <a:avLst/>
          </a:prstGeom>
        </p:spPr>
        <p:txBody>
          <a:bodyPr anchor="t"/>
          <a:lstStyle>
            <a:lvl1pPr>
              <a:defRPr>
                <a:solidFill>
                  <a:srgbClr val="FFFFFF"/>
                </a:solidFill>
              </a:defRPr>
            </a:lvl1pPr>
          </a:lstStyle>
          <a:p>
            <a:r>
              <a:t>Title Text</a:t>
            </a:r>
          </a:p>
        </p:txBody>
      </p:sp>
      <p:sp>
        <p:nvSpPr>
          <p:cNvPr id="36" name="Body Level One…"/>
          <p:cNvSpPr txBox="1">
            <a:spLocks noGrp="1"/>
          </p:cNvSpPr>
          <p:nvPr>
            <p:ph type="body" sz="half" idx="1" hasCustomPrompt="1"/>
          </p:nvPr>
        </p:nvSpPr>
        <p:spPr>
          <a:xfrm>
            <a:off x="1693385" y="3302296"/>
            <a:ext cx="13953493" cy="4831360"/>
          </a:xfrm>
          <a:prstGeom prst="rect">
            <a:avLst/>
          </a:prstGeom>
        </p:spPr>
        <p:txBody>
          <a:bodyPr anchor="t"/>
          <a:lstStyle>
            <a:lvl1pPr marL="0" indent="0">
              <a:buSzTx/>
              <a:buNone/>
              <a:defRPr sz="3200">
                <a:solidFill>
                  <a:srgbClr val="FFFFFF"/>
                </a:solidFill>
              </a:defRPr>
            </a:lvl1pPr>
            <a:lvl2pPr marL="0" indent="0">
              <a:buSzTx/>
              <a:buNone/>
              <a:defRPr>
                <a:solidFill>
                  <a:srgbClr val="FFFFFF"/>
                </a:solidFill>
              </a:defRPr>
            </a:lvl2pPr>
            <a:lvl3pPr marL="0" indent="0">
              <a:buSzTx/>
              <a:buNone/>
              <a:defRPr>
                <a:solidFill>
                  <a:srgbClr val="FFFFFF"/>
                </a:solidFill>
              </a:defRPr>
            </a:lvl3pPr>
            <a:lvl4pPr marL="0" indent="0">
              <a:buSzTx/>
              <a:buNone/>
              <a:defRPr>
                <a:solidFill>
                  <a:srgbClr val="FFFFFF"/>
                </a:solidFill>
              </a:defRPr>
            </a:lvl4pPr>
            <a:lvl5pPr marL="0" indent="0">
              <a:buSzTx/>
              <a:buNone/>
              <a:defRPr>
                <a:solidFill>
                  <a:srgbClr val="FFFFFF"/>
                </a:solidFill>
              </a:defRPr>
            </a:lvl5pPr>
          </a:lstStyle>
          <a:p>
            <a:r>
              <a:rPr dirty="0"/>
              <a:t>Body Level One</a:t>
            </a:r>
          </a:p>
        </p:txBody>
      </p:sp>
      <p:pic>
        <p:nvPicPr>
          <p:cNvPr id="37" name="pasted-image.pdf" descr="pasted-image.pdf"/>
          <p:cNvPicPr>
            <a:picLocks noChangeAspect="1"/>
          </p:cNvPicPr>
          <p:nvPr/>
        </p:nvPicPr>
        <p:blipFill>
          <a:blip r:embed="rId3"/>
          <a:stretch>
            <a:fillRect/>
          </a:stretch>
        </p:blipFill>
        <p:spPr>
          <a:xfrm>
            <a:off x="2683031" y="8691626"/>
            <a:ext cx="66421" cy="406402"/>
          </a:xfrm>
          <a:prstGeom prst="rect">
            <a:avLst/>
          </a:prstGeom>
          <a:ln w="12700">
            <a:miter lim="400000"/>
          </a:ln>
        </p:spPr>
      </p:pic>
      <p:sp>
        <p:nvSpPr>
          <p:cNvPr id="38" name="Page"/>
          <p:cNvSpPr txBox="1"/>
          <p:nvPr/>
        </p:nvSpPr>
        <p:spPr>
          <a:xfrm>
            <a:off x="2823738" y="8607594"/>
            <a:ext cx="801091" cy="318036"/>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spAutoFit/>
          </a:bodyPr>
          <a:lstStyle>
            <a:lvl1pPr algn="l">
              <a:defRPr sz="1400" cap="all">
                <a:solidFill>
                  <a:srgbClr val="FFFFFF"/>
                </a:solidFill>
                <a:latin typeface="Open Sans Bold"/>
                <a:ea typeface="Open Sans Bold"/>
                <a:cs typeface="Open Sans Bold"/>
                <a:sym typeface="Open Sans Bold"/>
              </a:defRPr>
            </a:lvl1pPr>
          </a:lstStyle>
          <a:p>
            <a:r>
              <a:rPr lang="en-US" sz="1400" dirty="0"/>
              <a:t>Slide</a:t>
            </a:r>
            <a:endParaRPr sz="1400" dirty="0"/>
          </a:p>
        </p:txBody>
      </p:sp>
      <p:pic>
        <p:nvPicPr>
          <p:cNvPr id="39" name="pasted-image.pdf" descr="pasted-image.pdf"/>
          <p:cNvPicPr>
            <a:picLocks noChangeAspect="1"/>
          </p:cNvPicPr>
          <p:nvPr/>
        </p:nvPicPr>
        <p:blipFill>
          <a:blip r:embed="rId4"/>
          <a:stretch>
            <a:fillRect/>
          </a:stretch>
        </p:blipFill>
        <p:spPr>
          <a:xfrm>
            <a:off x="522444" y="8489916"/>
            <a:ext cx="1973616" cy="850971"/>
          </a:xfrm>
          <a:prstGeom prst="rect">
            <a:avLst/>
          </a:prstGeom>
          <a:ln w="12700">
            <a:miter lim="400000"/>
          </a:ln>
        </p:spPr>
      </p:pic>
      <p:sp>
        <p:nvSpPr>
          <p:cNvPr id="40" name="Slide Number"/>
          <p:cNvSpPr txBox="1">
            <a:spLocks noGrp="1"/>
          </p:cNvSpPr>
          <p:nvPr>
            <p:ph type="sldNum" sz="quarter" idx="2"/>
          </p:nvPr>
        </p:nvSpPr>
        <p:spPr>
          <a:xfrm>
            <a:off x="2834779" y="8830113"/>
            <a:ext cx="320601" cy="318036"/>
          </a:xfrm>
          <a:prstGeom prst="rect">
            <a:avLst/>
          </a:prstGeom>
        </p:spPr>
        <p:txBody>
          <a:bodyPr/>
          <a:lstStyle>
            <a:lvl1pPr>
              <a:defRPr>
                <a:solidFill>
                  <a:srgbClr val="FFFFFF"/>
                </a:solidFill>
              </a:defRPr>
            </a:lvl1pPr>
          </a:lstStyle>
          <a:p>
            <a:fld id="{86CB4B4D-7CA3-9044-876B-883B54F8677D}" type="slidenum">
              <a:rPr/>
              <a:t>‹#›</a:t>
            </a:fld>
            <a:endParaRPr dirty="0"/>
          </a:p>
        </p:txBody>
      </p:sp>
      <p:sp>
        <p:nvSpPr>
          <p:cNvPr id="7" name="TextBox 6">
            <a:extLst>
              <a:ext uri="{FF2B5EF4-FFF2-40B4-BE49-F238E27FC236}">
                <a16:creationId xmlns:a16="http://schemas.microsoft.com/office/drawing/2014/main" id="{777085CB-2C0F-4ADE-AF16-F1B59046E71D}"/>
              </a:ext>
            </a:extLst>
          </p:cNvPr>
          <p:cNvSpPr txBox="1"/>
          <p:nvPr userDrawn="1"/>
        </p:nvSpPr>
        <p:spPr>
          <a:xfrm>
            <a:off x="552421" y="1786744"/>
            <a:ext cx="4438716" cy="231858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US" sz="7200" b="1" i="0" u="none" strike="noStrike" cap="none" spc="0" normalizeH="0" baseline="0" dirty="0">
                <a:ln>
                  <a:noFill/>
                </a:ln>
                <a:solidFill>
                  <a:schemeClr val="bg1"/>
                </a:solidFill>
                <a:effectLst/>
                <a:uFillTx/>
                <a:latin typeface="Open Sans Regular"/>
                <a:ea typeface="Open Sans Regular"/>
                <a:cs typeface="Open Sans Regular"/>
                <a:sym typeface="Open Sans Regular"/>
              </a:rPr>
              <a:t>Learning </a:t>
            </a:r>
          </a:p>
          <a:p>
            <a:pPr marL="228600" marR="0" indent="0" algn="ctr" defTabSz="584200" rtl="0" fontAlgn="auto" latinLnBrk="0" hangingPunct="0">
              <a:lnSpc>
                <a:spcPct val="100000"/>
              </a:lnSpc>
              <a:spcBef>
                <a:spcPts val="0"/>
              </a:spcBef>
              <a:spcAft>
                <a:spcPts val="0"/>
              </a:spcAft>
              <a:buClrTx/>
              <a:buSzTx/>
              <a:buFontTx/>
              <a:buNone/>
              <a:tabLst/>
            </a:pPr>
            <a:r>
              <a:rPr kumimoji="0" lang="en-US" sz="7200" b="1" i="0" u="none" strike="noStrike" cap="none" spc="0" normalizeH="0" baseline="0">
                <a:ln>
                  <a:noFill/>
                </a:ln>
                <a:solidFill>
                  <a:schemeClr val="bg1"/>
                </a:solidFill>
                <a:effectLst/>
                <a:uFillTx/>
                <a:latin typeface="Open Sans Regular"/>
                <a:ea typeface="Open Sans Regular"/>
                <a:cs typeface="Open Sans Regular"/>
                <a:sym typeface="Open Sans Regular"/>
              </a:rPr>
              <a:t> objectives</a:t>
            </a:r>
            <a:endParaRPr kumimoji="0" lang="en-US" sz="7200" b="1" i="0" u="none" strike="noStrike" cap="none" spc="0" normalizeH="0" baseline="0" dirty="0">
              <a:ln>
                <a:noFill/>
              </a:ln>
              <a:solidFill>
                <a:schemeClr val="bg1"/>
              </a:solidFill>
              <a:effectLst/>
              <a:uFillTx/>
              <a:latin typeface="Open Sans Regular"/>
              <a:ea typeface="Open Sans Regular"/>
              <a:cs typeface="Open Sans Regular"/>
              <a:sym typeface="Open Sans Regular"/>
            </a:endParaRPr>
          </a:p>
        </p:txBody>
      </p:sp>
      <p:sp>
        <p:nvSpPr>
          <p:cNvPr id="8" name="Oval 7">
            <a:extLst>
              <a:ext uri="{FF2B5EF4-FFF2-40B4-BE49-F238E27FC236}">
                <a16:creationId xmlns:a16="http://schemas.microsoft.com/office/drawing/2014/main" id="{459B273D-0FA8-43CB-8F07-CB25564734D3}"/>
              </a:ext>
            </a:extLst>
          </p:cNvPr>
          <p:cNvSpPr/>
          <p:nvPr userDrawn="1"/>
        </p:nvSpPr>
        <p:spPr>
          <a:xfrm>
            <a:off x="4471987" y="4991049"/>
            <a:ext cx="661226" cy="657225"/>
          </a:xfrm>
          <a:prstGeom prst="ellipse">
            <a:avLst/>
          </a:prstGeom>
          <a:solidFill>
            <a:srgbClr val="00A585"/>
          </a:solidFill>
          <a:ln w="25400" cap="flat">
            <a:noFill/>
            <a:prstDash val="solid"/>
            <a:round/>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A5A5A5"/>
              </a:solidFill>
              <a:effectLst/>
              <a:uFillTx/>
              <a:latin typeface="Open Sans Regular"/>
              <a:ea typeface="Open Sans Regular"/>
              <a:cs typeface="Open Sans Regular"/>
              <a:sym typeface="Open Sans Regular"/>
            </a:endParaRPr>
          </a:p>
        </p:txBody>
      </p:sp>
      <p:sp>
        <p:nvSpPr>
          <p:cNvPr id="17" name="Oval 16">
            <a:extLst>
              <a:ext uri="{FF2B5EF4-FFF2-40B4-BE49-F238E27FC236}">
                <a16:creationId xmlns:a16="http://schemas.microsoft.com/office/drawing/2014/main" id="{530E6DD4-1A8D-4BBE-A275-612986F05FCE}"/>
              </a:ext>
            </a:extLst>
          </p:cNvPr>
          <p:cNvSpPr/>
          <p:nvPr userDrawn="1"/>
        </p:nvSpPr>
        <p:spPr>
          <a:xfrm>
            <a:off x="1409685" y="5472065"/>
            <a:ext cx="661226" cy="657225"/>
          </a:xfrm>
          <a:prstGeom prst="ellipse">
            <a:avLst/>
          </a:prstGeom>
          <a:solidFill>
            <a:srgbClr val="00A585"/>
          </a:solidFill>
          <a:ln w="25400" cap="flat">
            <a:noFill/>
            <a:prstDash val="solid"/>
            <a:round/>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A5A5A5"/>
              </a:solidFill>
              <a:effectLst/>
              <a:uFillTx/>
              <a:latin typeface="Open Sans Regular"/>
              <a:ea typeface="Open Sans Regular"/>
              <a:cs typeface="Open Sans Regular"/>
              <a:sym typeface="Open Sans Regular"/>
            </a:endParaRPr>
          </a:p>
        </p:txBody>
      </p:sp>
      <p:sp>
        <p:nvSpPr>
          <p:cNvPr id="18" name="Oval 17">
            <a:extLst>
              <a:ext uri="{FF2B5EF4-FFF2-40B4-BE49-F238E27FC236}">
                <a16:creationId xmlns:a16="http://schemas.microsoft.com/office/drawing/2014/main" id="{6674F46F-B521-45C3-8C7D-CC778DBEDAB4}"/>
              </a:ext>
            </a:extLst>
          </p:cNvPr>
          <p:cNvSpPr/>
          <p:nvPr userDrawn="1"/>
        </p:nvSpPr>
        <p:spPr>
          <a:xfrm>
            <a:off x="3005129" y="5524449"/>
            <a:ext cx="661226" cy="657225"/>
          </a:xfrm>
          <a:prstGeom prst="ellipse">
            <a:avLst/>
          </a:prstGeom>
          <a:solidFill>
            <a:srgbClr val="00A585"/>
          </a:solidFill>
          <a:ln w="25400" cap="flat">
            <a:noFill/>
            <a:prstDash val="solid"/>
            <a:round/>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A5A5A5"/>
              </a:solidFill>
              <a:effectLst/>
              <a:uFillTx/>
              <a:latin typeface="Open Sans Regular"/>
              <a:ea typeface="Open Sans Regular"/>
              <a:cs typeface="Open Sans Regular"/>
              <a:sym typeface="Open Sans Regular"/>
            </a:endParaRPr>
          </a:p>
        </p:txBody>
      </p:sp>
      <p:sp>
        <p:nvSpPr>
          <p:cNvPr id="19" name="Oval 18">
            <a:extLst>
              <a:ext uri="{FF2B5EF4-FFF2-40B4-BE49-F238E27FC236}">
                <a16:creationId xmlns:a16="http://schemas.microsoft.com/office/drawing/2014/main" id="{3488F6C4-B8DB-4A69-951B-1BEB3AE8AD0D}"/>
              </a:ext>
            </a:extLst>
          </p:cNvPr>
          <p:cNvSpPr/>
          <p:nvPr userDrawn="1"/>
        </p:nvSpPr>
        <p:spPr>
          <a:xfrm>
            <a:off x="233341" y="4681484"/>
            <a:ext cx="661226" cy="657225"/>
          </a:xfrm>
          <a:prstGeom prst="ellipse">
            <a:avLst/>
          </a:prstGeom>
          <a:solidFill>
            <a:srgbClr val="00A585"/>
          </a:solidFill>
          <a:ln w="25400" cap="flat">
            <a:noFill/>
            <a:prstDash val="solid"/>
            <a:round/>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A5A5A5"/>
              </a:solidFill>
              <a:effectLst/>
              <a:uFillTx/>
              <a:latin typeface="Open Sans Regular"/>
              <a:ea typeface="Open Sans Regular"/>
              <a:cs typeface="Open Sans Regular"/>
              <a:sym typeface="Open Sans Regular"/>
            </a:endParaRPr>
          </a:p>
        </p:txBody>
      </p:sp>
      <p:sp>
        <p:nvSpPr>
          <p:cNvPr id="20" name="Oval 19">
            <a:extLst>
              <a:ext uri="{FF2B5EF4-FFF2-40B4-BE49-F238E27FC236}">
                <a16:creationId xmlns:a16="http://schemas.microsoft.com/office/drawing/2014/main" id="{393AF479-9A7D-41A4-AA3A-01A267BF00E8}"/>
              </a:ext>
            </a:extLst>
          </p:cNvPr>
          <p:cNvSpPr/>
          <p:nvPr userDrawn="1"/>
        </p:nvSpPr>
        <p:spPr>
          <a:xfrm>
            <a:off x="1433493" y="209486"/>
            <a:ext cx="661226" cy="657225"/>
          </a:xfrm>
          <a:prstGeom prst="ellipse">
            <a:avLst/>
          </a:prstGeom>
          <a:solidFill>
            <a:srgbClr val="00A585"/>
          </a:solidFill>
          <a:ln w="25400" cap="flat">
            <a:noFill/>
            <a:prstDash val="solid"/>
            <a:round/>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A5A5A5"/>
              </a:solidFill>
              <a:effectLst/>
              <a:uFillTx/>
              <a:latin typeface="Open Sans Regular"/>
              <a:ea typeface="Open Sans Regular"/>
              <a:cs typeface="Open Sans Regular"/>
              <a:sym typeface="Open Sans Regular"/>
            </a:endParaRPr>
          </a:p>
        </p:txBody>
      </p:sp>
      <p:sp>
        <p:nvSpPr>
          <p:cNvPr id="21" name="Oval 20">
            <a:extLst>
              <a:ext uri="{FF2B5EF4-FFF2-40B4-BE49-F238E27FC236}">
                <a16:creationId xmlns:a16="http://schemas.microsoft.com/office/drawing/2014/main" id="{898D78B9-F543-47C9-A765-BB8AFE6A86AD}"/>
              </a:ext>
            </a:extLst>
          </p:cNvPr>
          <p:cNvSpPr/>
          <p:nvPr userDrawn="1"/>
        </p:nvSpPr>
        <p:spPr>
          <a:xfrm>
            <a:off x="257149" y="876244"/>
            <a:ext cx="661226" cy="657225"/>
          </a:xfrm>
          <a:prstGeom prst="ellipse">
            <a:avLst/>
          </a:prstGeom>
          <a:solidFill>
            <a:srgbClr val="00A585"/>
          </a:solidFill>
          <a:ln w="25400" cap="flat">
            <a:noFill/>
            <a:prstDash val="solid"/>
            <a:round/>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A5A5A5"/>
              </a:solidFill>
              <a:effectLst/>
              <a:uFillTx/>
              <a:latin typeface="Open Sans Regular"/>
              <a:ea typeface="Open Sans Regular"/>
              <a:cs typeface="Open Sans Regular"/>
              <a:sym typeface="Open Sans Regular"/>
            </a:endParaRPr>
          </a:p>
        </p:txBody>
      </p:sp>
      <p:sp>
        <p:nvSpPr>
          <p:cNvPr id="22" name="Oval 21">
            <a:extLst>
              <a:ext uri="{FF2B5EF4-FFF2-40B4-BE49-F238E27FC236}">
                <a16:creationId xmlns:a16="http://schemas.microsoft.com/office/drawing/2014/main" id="{52A35014-2805-4DEA-B8C8-D0DD6AD67A9C}"/>
              </a:ext>
            </a:extLst>
          </p:cNvPr>
          <p:cNvSpPr/>
          <p:nvPr userDrawn="1"/>
        </p:nvSpPr>
        <p:spPr>
          <a:xfrm>
            <a:off x="121198" y="6224608"/>
            <a:ext cx="524523" cy="547642"/>
          </a:xfrm>
          <a:prstGeom prst="ellipse">
            <a:avLst/>
          </a:prstGeom>
          <a:solidFill>
            <a:srgbClr val="00A585"/>
          </a:solidFill>
          <a:ln w="25400" cap="flat">
            <a:noFill/>
            <a:prstDash val="solid"/>
            <a:round/>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A5A5A5"/>
              </a:solidFill>
              <a:effectLst/>
              <a:uFillTx/>
              <a:latin typeface="Open Sans Regular"/>
              <a:ea typeface="Open Sans Regular"/>
              <a:cs typeface="Open Sans Regular"/>
              <a:sym typeface="Open Sans Regular"/>
            </a:endParaRPr>
          </a:p>
        </p:txBody>
      </p:sp>
      <p:sp>
        <p:nvSpPr>
          <p:cNvPr id="25" name="Oval 24">
            <a:extLst>
              <a:ext uri="{FF2B5EF4-FFF2-40B4-BE49-F238E27FC236}">
                <a16:creationId xmlns:a16="http://schemas.microsoft.com/office/drawing/2014/main" id="{18A92992-97D8-400C-AB11-FF4AA79C1036}"/>
              </a:ext>
            </a:extLst>
          </p:cNvPr>
          <p:cNvSpPr/>
          <p:nvPr userDrawn="1"/>
        </p:nvSpPr>
        <p:spPr>
          <a:xfrm>
            <a:off x="2834779" y="6925190"/>
            <a:ext cx="524523" cy="547642"/>
          </a:xfrm>
          <a:prstGeom prst="ellipse">
            <a:avLst/>
          </a:prstGeom>
          <a:solidFill>
            <a:srgbClr val="00A585"/>
          </a:solidFill>
          <a:ln w="25400" cap="flat">
            <a:noFill/>
            <a:prstDash val="solid"/>
            <a:round/>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A5A5A5"/>
              </a:solidFill>
              <a:effectLst/>
              <a:uFillTx/>
              <a:latin typeface="Open Sans Regular"/>
              <a:ea typeface="Open Sans Regular"/>
              <a:cs typeface="Open Sans Regular"/>
              <a:sym typeface="Open Sans Regular"/>
            </a:endParaRPr>
          </a:p>
        </p:txBody>
      </p:sp>
      <p:sp>
        <p:nvSpPr>
          <p:cNvPr id="26" name="Oval 25">
            <a:extLst>
              <a:ext uri="{FF2B5EF4-FFF2-40B4-BE49-F238E27FC236}">
                <a16:creationId xmlns:a16="http://schemas.microsoft.com/office/drawing/2014/main" id="{DCF3482B-584A-4217-B1A2-32E71982C204}"/>
              </a:ext>
            </a:extLst>
          </p:cNvPr>
          <p:cNvSpPr/>
          <p:nvPr userDrawn="1"/>
        </p:nvSpPr>
        <p:spPr>
          <a:xfrm>
            <a:off x="2156671" y="8305162"/>
            <a:ext cx="323869" cy="302432"/>
          </a:xfrm>
          <a:prstGeom prst="ellipse">
            <a:avLst/>
          </a:prstGeom>
          <a:solidFill>
            <a:srgbClr val="00A585"/>
          </a:solidFill>
          <a:ln w="25400" cap="flat">
            <a:noFill/>
            <a:prstDash val="solid"/>
            <a:round/>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A5A5A5"/>
              </a:solidFill>
              <a:effectLst/>
              <a:uFillTx/>
              <a:latin typeface="Open Sans Regular"/>
              <a:ea typeface="Open Sans Regular"/>
              <a:cs typeface="Open Sans Regular"/>
              <a:sym typeface="Open Sans Regular"/>
            </a:endParaRPr>
          </a:p>
        </p:txBody>
      </p:sp>
      <p:sp>
        <p:nvSpPr>
          <p:cNvPr id="27" name="Oval 26">
            <a:extLst>
              <a:ext uri="{FF2B5EF4-FFF2-40B4-BE49-F238E27FC236}">
                <a16:creationId xmlns:a16="http://schemas.microsoft.com/office/drawing/2014/main" id="{65160638-2211-49DF-883B-9E6ABB521AF4}"/>
              </a:ext>
            </a:extLst>
          </p:cNvPr>
          <p:cNvSpPr/>
          <p:nvPr userDrawn="1"/>
        </p:nvSpPr>
        <p:spPr>
          <a:xfrm>
            <a:off x="4030460" y="7983624"/>
            <a:ext cx="323869" cy="302432"/>
          </a:xfrm>
          <a:prstGeom prst="ellipse">
            <a:avLst/>
          </a:prstGeom>
          <a:solidFill>
            <a:srgbClr val="00A585"/>
          </a:solidFill>
          <a:ln w="25400" cap="flat">
            <a:noFill/>
            <a:prstDash val="solid"/>
            <a:round/>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A5A5A5"/>
              </a:solidFill>
              <a:effectLst/>
              <a:uFillTx/>
              <a:latin typeface="Open Sans Regular"/>
              <a:ea typeface="Open Sans Regular"/>
              <a:cs typeface="Open Sans Regular"/>
              <a:sym typeface="Open Sans Regular"/>
            </a:endParaRPr>
          </a:p>
        </p:txBody>
      </p:sp>
      <p:sp>
        <p:nvSpPr>
          <p:cNvPr id="28" name="Oval 27">
            <a:extLst>
              <a:ext uri="{FF2B5EF4-FFF2-40B4-BE49-F238E27FC236}">
                <a16:creationId xmlns:a16="http://schemas.microsoft.com/office/drawing/2014/main" id="{F43B88D8-F6BA-4FBD-B04C-44C50B75EEEB}"/>
              </a:ext>
            </a:extLst>
          </p:cNvPr>
          <p:cNvSpPr/>
          <p:nvPr userDrawn="1"/>
        </p:nvSpPr>
        <p:spPr>
          <a:xfrm>
            <a:off x="5477583" y="6194398"/>
            <a:ext cx="323869" cy="302432"/>
          </a:xfrm>
          <a:prstGeom prst="ellipse">
            <a:avLst/>
          </a:prstGeom>
          <a:solidFill>
            <a:srgbClr val="00A585"/>
          </a:solidFill>
          <a:ln w="25400" cap="flat">
            <a:noFill/>
            <a:prstDash val="solid"/>
            <a:round/>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A5A5A5"/>
              </a:solidFill>
              <a:effectLst/>
              <a:uFillTx/>
              <a:latin typeface="Open Sans Regular"/>
              <a:ea typeface="Open Sans Regular"/>
              <a:cs typeface="Open Sans Regular"/>
              <a:sym typeface="Open Sans Regular"/>
            </a:endParaRPr>
          </a:p>
        </p:txBody>
      </p:sp>
      <p:sp>
        <p:nvSpPr>
          <p:cNvPr id="29" name="Oval 28">
            <a:extLst>
              <a:ext uri="{FF2B5EF4-FFF2-40B4-BE49-F238E27FC236}">
                <a16:creationId xmlns:a16="http://schemas.microsoft.com/office/drawing/2014/main" id="{AAE09911-6D74-4ADB-9FCA-3F50BEFB57C5}"/>
              </a:ext>
            </a:extLst>
          </p:cNvPr>
          <p:cNvSpPr/>
          <p:nvPr userDrawn="1"/>
        </p:nvSpPr>
        <p:spPr>
          <a:xfrm>
            <a:off x="371593" y="7842725"/>
            <a:ext cx="323869" cy="302432"/>
          </a:xfrm>
          <a:prstGeom prst="ellipse">
            <a:avLst/>
          </a:prstGeom>
          <a:solidFill>
            <a:srgbClr val="00A585"/>
          </a:solidFill>
          <a:ln w="25400" cap="flat">
            <a:noFill/>
            <a:prstDash val="solid"/>
            <a:round/>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A5A5A5"/>
              </a:solidFill>
              <a:effectLst/>
              <a:uFillTx/>
              <a:latin typeface="Open Sans Regular"/>
              <a:ea typeface="Open Sans Regular"/>
              <a:cs typeface="Open Sans Regular"/>
              <a:sym typeface="Open Sans Regular"/>
            </a:endParaRPr>
          </a:p>
        </p:txBody>
      </p:sp>
      <p:sp>
        <p:nvSpPr>
          <p:cNvPr id="30" name="Oval 29">
            <a:extLst>
              <a:ext uri="{FF2B5EF4-FFF2-40B4-BE49-F238E27FC236}">
                <a16:creationId xmlns:a16="http://schemas.microsoft.com/office/drawing/2014/main" id="{D438B700-5973-43D6-A72A-12592E257EC1}"/>
              </a:ext>
            </a:extLst>
          </p:cNvPr>
          <p:cNvSpPr/>
          <p:nvPr userDrawn="1"/>
        </p:nvSpPr>
        <p:spPr>
          <a:xfrm>
            <a:off x="4323072" y="6558155"/>
            <a:ext cx="524523" cy="547642"/>
          </a:xfrm>
          <a:prstGeom prst="ellipse">
            <a:avLst/>
          </a:prstGeom>
          <a:solidFill>
            <a:srgbClr val="00A585"/>
          </a:solidFill>
          <a:ln w="25400" cap="flat">
            <a:noFill/>
            <a:prstDash val="solid"/>
            <a:round/>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A5A5A5"/>
              </a:solidFill>
              <a:effectLst/>
              <a:uFillTx/>
              <a:latin typeface="Open Sans Regular"/>
              <a:ea typeface="Open Sans Regular"/>
              <a:cs typeface="Open Sans Regular"/>
              <a:sym typeface="Open Sans Regular"/>
            </a:endParaRPr>
          </a:p>
        </p:txBody>
      </p:sp>
      <p:sp>
        <p:nvSpPr>
          <p:cNvPr id="31" name="Oval 30">
            <a:extLst>
              <a:ext uri="{FF2B5EF4-FFF2-40B4-BE49-F238E27FC236}">
                <a16:creationId xmlns:a16="http://schemas.microsoft.com/office/drawing/2014/main" id="{AA6F5D0D-2C4D-4CAF-9566-5280FD0DCEC1}"/>
              </a:ext>
            </a:extLst>
          </p:cNvPr>
          <p:cNvSpPr/>
          <p:nvPr userDrawn="1"/>
        </p:nvSpPr>
        <p:spPr>
          <a:xfrm>
            <a:off x="1431123" y="6925190"/>
            <a:ext cx="524523" cy="547642"/>
          </a:xfrm>
          <a:prstGeom prst="ellipse">
            <a:avLst/>
          </a:prstGeom>
          <a:solidFill>
            <a:srgbClr val="00A585"/>
          </a:solidFill>
          <a:ln w="25400" cap="flat">
            <a:noFill/>
            <a:prstDash val="solid"/>
            <a:round/>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A5A5A5"/>
              </a:solidFill>
              <a:effectLst/>
              <a:uFillTx/>
              <a:latin typeface="Open Sans Regular"/>
              <a:ea typeface="Open Sans Regular"/>
              <a:cs typeface="Open Sans Regular"/>
              <a:sym typeface="Open Sans Regular"/>
            </a:endParaRPr>
          </a:p>
        </p:txBody>
      </p:sp>
    </p:spTree>
    <p:extLst>
      <p:ext uri="{BB962C8B-B14F-4D97-AF65-F5344CB8AC3E}">
        <p14:creationId xmlns:p14="http://schemas.microsoft.com/office/powerpoint/2010/main" val="3423673873"/>
      </p:ext>
    </p:extLst>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70" name="Title Text"/>
          <p:cNvSpPr txBox="1">
            <a:spLocks noGrp="1"/>
          </p:cNvSpPr>
          <p:nvPr>
            <p:ph type="title"/>
          </p:nvPr>
        </p:nvSpPr>
        <p:spPr>
          <a:prstGeom prst="rect">
            <a:avLst/>
          </a:prstGeom>
        </p:spPr>
        <p:txBody>
          <a:bodyPr/>
          <a:lstStyle/>
          <a:p>
            <a:r>
              <a:t>Title Text</a:t>
            </a:r>
          </a:p>
        </p:txBody>
      </p:sp>
      <p:sp>
        <p:nvSpPr>
          <p:cNvPr id="71" name="Body Level One…"/>
          <p:cNvSpPr txBox="1">
            <a:spLocks noGrp="1"/>
          </p:cNvSpPr>
          <p:nvPr>
            <p:ph type="body" idx="1"/>
          </p:nvPr>
        </p:nvSpPr>
        <p:spPr>
          <a:prstGeom prst="rect">
            <a:avLst/>
          </a:prstGeom>
        </p:spPr>
        <p:txBody>
          <a:body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72" name="Slide Number"/>
          <p:cNvSpPr txBox="1">
            <a:spLocks noGrp="1"/>
          </p:cNvSpPr>
          <p:nvPr>
            <p:ph type="sldNum" sz="quarter" idx="2"/>
          </p:nvPr>
        </p:nvSpPr>
        <p:spPr>
          <a:prstGeom prst="rect">
            <a:avLst/>
          </a:prstGeom>
        </p:spPr>
        <p:txBody>
          <a:bodyPr/>
          <a:lstStyle/>
          <a:p>
            <a:fld id="{86CB4B4D-7CA3-9044-876B-883B54F8677D}" type="slidenum">
              <a:rPr/>
              <a:t>‹#›</a:t>
            </a:fld>
            <a:endParaRPr dirty="0"/>
          </a:p>
        </p:txBody>
      </p:sp>
    </p:spTree>
    <p:extLst>
      <p:ext uri="{BB962C8B-B14F-4D97-AF65-F5344CB8AC3E}">
        <p14:creationId xmlns:p14="http://schemas.microsoft.com/office/powerpoint/2010/main" val="3718522338"/>
      </p:ext>
    </p:extLst>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8.xml"/><Relationship Id="rId7" Type="http://schemas.openxmlformats.org/officeDocument/2006/relationships/image" Target="../media/image1.png"/><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theme" Target="../theme/theme2.xml"/><Relationship Id="rId5" Type="http://schemas.openxmlformats.org/officeDocument/2006/relationships/slideLayout" Target="../slideLayouts/slideLayout10.xml"/><Relationship Id="rId4" Type="http://schemas.openxmlformats.org/officeDocument/2006/relationships/slideLayout" Target="../slideLayouts/slideLayout9.xml"/></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13.xml"/><Relationship Id="rId7" Type="http://schemas.openxmlformats.org/officeDocument/2006/relationships/slideLayout" Target="../slideLayouts/slideLayout17.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5" Type="http://schemas.openxmlformats.org/officeDocument/2006/relationships/slideLayout" Target="../slideLayouts/slideLayout15.xml"/><Relationship Id="rId4" Type="http://schemas.openxmlformats.org/officeDocument/2006/relationships/slideLayout" Target="../slideLayouts/slideLayout1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5" Type="http://schemas.openxmlformats.org/officeDocument/2006/relationships/slideLayout" Target="../slideLayouts/slideLayout22.xml"/><Relationship Id="rId10" Type="http://schemas.openxmlformats.org/officeDocument/2006/relationships/theme" Target="../theme/theme4.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4.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theme" Target="../theme/theme5.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396511" y="26900"/>
            <a:ext cx="14800185" cy="2159000"/>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t">
            <a:normAutofit/>
          </a:bodyPr>
          <a:lstStyle/>
          <a:p>
            <a:r>
              <a:rPr dirty="0"/>
              <a:t>Title Text</a:t>
            </a:r>
          </a:p>
        </p:txBody>
      </p:sp>
      <p:sp>
        <p:nvSpPr>
          <p:cNvPr id="3" name="Body Level One…"/>
          <p:cNvSpPr txBox="1">
            <a:spLocks noGrp="1"/>
          </p:cNvSpPr>
          <p:nvPr>
            <p:ph type="body" idx="1"/>
          </p:nvPr>
        </p:nvSpPr>
        <p:spPr>
          <a:xfrm>
            <a:off x="1270039" y="2603500"/>
            <a:ext cx="14800185" cy="6286500"/>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t">
            <a:normAutofit/>
          </a:bodyPr>
          <a:lstStyle/>
          <a:p>
            <a:r>
              <a:t>Body Level One</a:t>
            </a:r>
          </a:p>
          <a:p>
            <a:pPr lvl="1"/>
            <a:r>
              <a:t>Body Level Two</a:t>
            </a:r>
          </a:p>
          <a:p>
            <a:pPr lvl="2"/>
            <a:r>
              <a:t>Body Level Three</a:t>
            </a:r>
          </a:p>
          <a:p>
            <a:pPr lvl="3"/>
            <a:r>
              <a:t>Body Level Four</a:t>
            </a:r>
          </a:p>
          <a:p>
            <a:pPr lvl="4"/>
            <a:r>
              <a:t>Body Level Five</a:t>
            </a:r>
          </a:p>
        </p:txBody>
      </p:sp>
      <p:pic>
        <p:nvPicPr>
          <p:cNvPr id="4" name="pasted-image.pdf" descr="pasted-image.pdf"/>
          <p:cNvPicPr>
            <a:picLocks noChangeAspect="1"/>
          </p:cNvPicPr>
          <p:nvPr/>
        </p:nvPicPr>
        <p:blipFill>
          <a:blip r:embed="rId7"/>
          <a:stretch>
            <a:fillRect/>
          </a:stretch>
        </p:blipFill>
        <p:spPr>
          <a:xfrm>
            <a:off x="522445" y="8400288"/>
            <a:ext cx="2443489" cy="1115187"/>
          </a:xfrm>
          <a:prstGeom prst="rect">
            <a:avLst/>
          </a:prstGeom>
          <a:ln w="12700">
            <a:miter lim="400000"/>
          </a:ln>
        </p:spPr>
      </p:pic>
      <p:pic>
        <p:nvPicPr>
          <p:cNvPr id="5" name="pasted-image.pdf" descr="pasted-image.pdf"/>
          <p:cNvPicPr>
            <a:picLocks noChangeAspect="1"/>
          </p:cNvPicPr>
          <p:nvPr/>
        </p:nvPicPr>
        <p:blipFill>
          <a:blip r:embed="rId8"/>
          <a:stretch>
            <a:fillRect/>
          </a:stretch>
        </p:blipFill>
        <p:spPr>
          <a:xfrm>
            <a:off x="3153050" y="8675531"/>
            <a:ext cx="66421" cy="406402"/>
          </a:xfrm>
          <a:prstGeom prst="rect">
            <a:avLst/>
          </a:prstGeom>
          <a:ln w="12700">
            <a:miter lim="400000"/>
          </a:ln>
        </p:spPr>
      </p:pic>
      <p:sp>
        <p:nvSpPr>
          <p:cNvPr id="6" name="Page"/>
          <p:cNvSpPr txBox="1"/>
          <p:nvPr/>
        </p:nvSpPr>
        <p:spPr>
          <a:xfrm>
            <a:off x="3228148" y="8497501"/>
            <a:ext cx="801091" cy="424116"/>
          </a:xfrm>
          <a:prstGeom prst="rect">
            <a:avLst/>
          </a:prstGeom>
          <a:ln w="12700">
            <a:miter lim="400000"/>
          </a:ln>
          <a:extLst>
            <a:ext uri="{C572A759-6A51-4108-AA02-DFA0A04FC94B}">
              <ma14:wrappingTextBoxFlag xmlns:ma14="http://schemas.microsoft.com/office/mac/drawingml/2011/main" xmlns="" val="1"/>
            </a:ext>
          </a:extLst>
        </p:spPr>
        <p:txBody>
          <a:bodyPr lIns="67735" tIns="67735" rIns="67735" bIns="67735" anchor="ctr">
            <a:spAutoFit/>
          </a:bodyPr>
          <a:lstStyle>
            <a:lvl1pPr algn="l">
              <a:defRPr sz="1400" cap="all">
                <a:solidFill>
                  <a:srgbClr val="676767"/>
                </a:solidFill>
                <a:latin typeface="Open Sans Bold"/>
                <a:ea typeface="Open Sans Bold"/>
                <a:cs typeface="Open Sans Bold"/>
                <a:sym typeface="Open Sans Bold"/>
              </a:defRPr>
            </a:lvl1pPr>
          </a:lstStyle>
          <a:p>
            <a:r>
              <a:rPr lang="en-US" sz="1867" dirty="0"/>
              <a:t>Slide</a:t>
            </a:r>
            <a:endParaRPr sz="1867" dirty="0"/>
          </a:p>
        </p:txBody>
      </p:sp>
      <p:sp>
        <p:nvSpPr>
          <p:cNvPr id="7" name="Slide Number"/>
          <p:cNvSpPr txBox="1">
            <a:spLocks noGrp="1"/>
          </p:cNvSpPr>
          <p:nvPr>
            <p:ph type="sldNum" sz="quarter" idx="2"/>
          </p:nvPr>
        </p:nvSpPr>
        <p:spPr>
          <a:xfrm>
            <a:off x="3386653" y="8785759"/>
            <a:ext cx="394339" cy="389915"/>
          </a:xfrm>
          <a:prstGeom prst="rect">
            <a:avLst/>
          </a:prstGeom>
          <a:ln w="12700">
            <a:miter lim="400000"/>
          </a:ln>
        </p:spPr>
        <p:txBody>
          <a:bodyPr wrap="none" lIns="50800" tIns="50800" rIns="50800" bIns="50800">
            <a:spAutoFit/>
          </a:bodyPr>
          <a:lstStyle>
            <a:lvl1pPr algn="l">
              <a:defRPr sz="1867">
                <a:solidFill>
                  <a:srgbClr val="00B297"/>
                </a:solidFill>
                <a:latin typeface="Open Sans Bold"/>
                <a:ea typeface="Open Sans Bold"/>
                <a:cs typeface="Open Sans Bold"/>
                <a:sym typeface="Open Sans Bold"/>
              </a:defRPr>
            </a:lvl1pPr>
          </a:lstStyle>
          <a:p>
            <a:fld id="{86CB4B4D-7CA3-9044-876B-883B54F8677D}" type="slidenum">
              <a:rPr lang="en-US" smtClean="0"/>
              <a:pPr/>
              <a:t>‹#›</a:t>
            </a:fld>
            <a:endParaRPr lang="en-US"/>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3" r:id="rId4"/>
    <p:sldLayoutId id="2147483654" r:id="rId5"/>
  </p:sldLayoutIdLst>
  <p:transition spd="med"/>
  <p:hf hdr="0" ftr="0" dt="0"/>
  <p:txStyles>
    <p:titleStyle>
      <a:lvl1pPr marL="0" marR="0" indent="0" algn="l" defTabSz="778972" rtl="0" latinLnBrk="0">
        <a:lnSpc>
          <a:spcPct val="100000"/>
        </a:lnSpc>
        <a:spcBef>
          <a:spcPts val="0"/>
        </a:spcBef>
        <a:spcAft>
          <a:spcPts val="0"/>
        </a:spcAft>
        <a:buClrTx/>
        <a:buSzTx/>
        <a:buFontTx/>
        <a:buNone/>
        <a:tabLst/>
        <a:defRPr sz="6400" b="1" i="0" u="none" strike="noStrike" cap="none" spc="0" baseline="0">
          <a:ln>
            <a:noFill/>
          </a:ln>
          <a:solidFill>
            <a:srgbClr val="000000"/>
          </a:solidFill>
          <a:uFillTx/>
          <a:latin typeface="Open Sans Regular"/>
          <a:ea typeface="Open Sans Regular"/>
          <a:cs typeface="Open Sans Regular"/>
          <a:sym typeface="Open Sans Regular"/>
        </a:defRPr>
      </a:lvl1pPr>
      <a:lvl2pPr marL="0" marR="0" indent="0" algn="ctr" defTabSz="778972" rtl="0" latinLnBrk="0">
        <a:lnSpc>
          <a:spcPct val="100000"/>
        </a:lnSpc>
        <a:spcBef>
          <a:spcPts val="0"/>
        </a:spcBef>
        <a:spcAft>
          <a:spcPts val="0"/>
        </a:spcAft>
        <a:buClrTx/>
        <a:buSzTx/>
        <a:buFontTx/>
        <a:buNone/>
        <a:tabLst/>
        <a:defRPr sz="6400" b="0" i="0" u="none" strike="noStrike" cap="none" spc="0" baseline="0">
          <a:ln>
            <a:noFill/>
          </a:ln>
          <a:solidFill>
            <a:srgbClr val="00B297"/>
          </a:solidFill>
          <a:uFillTx/>
          <a:latin typeface="Open Sans Regular"/>
          <a:ea typeface="Open Sans Regular"/>
          <a:cs typeface="Open Sans Regular"/>
          <a:sym typeface="Open Sans Regular"/>
        </a:defRPr>
      </a:lvl2pPr>
      <a:lvl3pPr marL="0" marR="0" indent="0" algn="ctr" defTabSz="778972" rtl="0" latinLnBrk="0">
        <a:lnSpc>
          <a:spcPct val="100000"/>
        </a:lnSpc>
        <a:spcBef>
          <a:spcPts val="0"/>
        </a:spcBef>
        <a:spcAft>
          <a:spcPts val="0"/>
        </a:spcAft>
        <a:buClrTx/>
        <a:buSzTx/>
        <a:buFontTx/>
        <a:buNone/>
        <a:tabLst/>
        <a:defRPr sz="6400" b="0" i="0" u="none" strike="noStrike" cap="none" spc="0" baseline="0">
          <a:ln>
            <a:noFill/>
          </a:ln>
          <a:solidFill>
            <a:srgbClr val="00B297"/>
          </a:solidFill>
          <a:uFillTx/>
          <a:latin typeface="Open Sans Regular"/>
          <a:ea typeface="Open Sans Regular"/>
          <a:cs typeface="Open Sans Regular"/>
          <a:sym typeface="Open Sans Regular"/>
        </a:defRPr>
      </a:lvl3pPr>
      <a:lvl4pPr marL="0" marR="0" indent="0" algn="ctr" defTabSz="778972" rtl="0" latinLnBrk="0">
        <a:lnSpc>
          <a:spcPct val="100000"/>
        </a:lnSpc>
        <a:spcBef>
          <a:spcPts val="0"/>
        </a:spcBef>
        <a:spcAft>
          <a:spcPts val="0"/>
        </a:spcAft>
        <a:buClrTx/>
        <a:buSzTx/>
        <a:buFontTx/>
        <a:buNone/>
        <a:tabLst/>
        <a:defRPr sz="6400" b="0" i="0" u="none" strike="noStrike" cap="none" spc="0" baseline="0">
          <a:ln>
            <a:noFill/>
          </a:ln>
          <a:solidFill>
            <a:srgbClr val="00B297"/>
          </a:solidFill>
          <a:uFillTx/>
          <a:latin typeface="Open Sans Regular"/>
          <a:ea typeface="Open Sans Regular"/>
          <a:cs typeface="Open Sans Regular"/>
          <a:sym typeface="Open Sans Regular"/>
        </a:defRPr>
      </a:lvl4pPr>
      <a:lvl5pPr marL="0" marR="0" indent="0" algn="ctr" defTabSz="778972" rtl="0" latinLnBrk="0">
        <a:lnSpc>
          <a:spcPct val="100000"/>
        </a:lnSpc>
        <a:spcBef>
          <a:spcPts val="0"/>
        </a:spcBef>
        <a:spcAft>
          <a:spcPts val="0"/>
        </a:spcAft>
        <a:buClrTx/>
        <a:buSzTx/>
        <a:buFontTx/>
        <a:buNone/>
        <a:tabLst/>
        <a:defRPr sz="6400" b="0" i="0" u="none" strike="noStrike" cap="none" spc="0" baseline="0">
          <a:ln>
            <a:noFill/>
          </a:ln>
          <a:solidFill>
            <a:srgbClr val="00B297"/>
          </a:solidFill>
          <a:uFillTx/>
          <a:latin typeface="Open Sans Regular"/>
          <a:ea typeface="Open Sans Regular"/>
          <a:cs typeface="Open Sans Regular"/>
          <a:sym typeface="Open Sans Regular"/>
        </a:defRPr>
      </a:lvl5pPr>
      <a:lvl6pPr marL="0" marR="0" indent="0" algn="ctr" defTabSz="778972" rtl="0" latinLnBrk="0">
        <a:lnSpc>
          <a:spcPct val="100000"/>
        </a:lnSpc>
        <a:spcBef>
          <a:spcPts val="0"/>
        </a:spcBef>
        <a:spcAft>
          <a:spcPts val="0"/>
        </a:spcAft>
        <a:buClrTx/>
        <a:buSzTx/>
        <a:buFontTx/>
        <a:buNone/>
        <a:tabLst/>
        <a:defRPr sz="6400" b="0" i="0" u="none" strike="noStrike" cap="none" spc="0" baseline="0">
          <a:ln>
            <a:noFill/>
          </a:ln>
          <a:solidFill>
            <a:srgbClr val="00B297"/>
          </a:solidFill>
          <a:uFillTx/>
          <a:latin typeface="Open Sans Regular"/>
          <a:ea typeface="Open Sans Regular"/>
          <a:cs typeface="Open Sans Regular"/>
          <a:sym typeface="Open Sans Regular"/>
        </a:defRPr>
      </a:lvl6pPr>
      <a:lvl7pPr marL="0" marR="0" indent="0" algn="ctr" defTabSz="778972" rtl="0" latinLnBrk="0">
        <a:lnSpc>
          <a:spcPct val="100000"/>
        </a:lnSpc>
        <a:spcBef>
          <a:spcPts val="0"/>
        </a:spcBef>
        <a:spcAft>
          <a:spcPts val="0"/>
        </a:spcAft>
        <a:buClrTx/>
        <a:buSzTx/>
        <a:buFontTx/>
        <a:buNone/>
        <a:tabLst/>
        <a:defRPr sz="6400" b="0" i="0" u="none" strike="noStrike" cap="none" spc="0" baseline="0">
          <a:ln>
            <a:noFill/>
          </a:ln>
          <a:solidFill>
            <a:srgbClr val="00B297"/>
          </a:solidFill>
          <a:uFillTx/>
          <a:latin typeface="Open Sans Regular"/>
          <a:ea typeface="Open Sans Regular"/>
          <a:cs typeface="Open Sans Regular"/>
          <a:sym typeface="Open Sans Regular"/>
        </a:defRPr>
      </a:lvl7pPr>
      <a:lvl8pPr marL="0" marR="0" indent="0" algn="ctr" defTabSz="778972" rtl="0" latinLnBrk="0">
        <a:lnSpc>
          <a:spcPct val="100000"/>
        </a:lnSpc>
        <a:spcBef>
          <a:spcPts val="0"/>
        </a:spcBef>
        <a:spcAft>
          <a:spcPts val="0"/>
        </a:spcAft>
        <a:buClrTx/>
        <a:buSzTx/>
        <a:buFontTx/>
        <a:buNone/>
        <a:tabLst/>
        <a:defRPr sz="6400" b="0" i="0" u="none" strike="noStrike" cap="none" spc="0" baseline="0">
          <a:ln>
            <a:noFill/>
          </a:ln>
          <a:solidFill>
            <a:srgbClr val="00B297"/>
          </a:solidFill>
          <a:uFillTx/>
          <a:latin typeface="Open Sans Regular"/>
          <a:ea typeface="Open Sans Regular"/>
          <a:cs typeface="Open Sans Regular"/>
          <a:sym typeface="Open Sans Regular"/>
        </a:defRPr>
      </a:lvl8pPr>
      <a:lvl9pPr marL="0" marR="0" indent="0" algn="ctr" defTabSz="778972" rtl="0" latinLnBrk="0">
        <a:lnSpc>
          <a:spcPct val="100000"/>
        </a:lnSpc>
        <a:spcBef>
          <a:spcPts val="0"/>
        </a:spcBef>
        <a:spcAft>
          <a:spcPts val="0"/>
        </a:spcAft>
        <a:buClrTx/>
        <a:buSzTx/>
        <a:buFontTx/>
        <a:buNone/>
        <a:tabLst/>
        <a:defRPr sz="6400" b="0" i="0" u="none" strike="noStrike" cap="none" spc="0" baseline="0">
          <a:ln>
            <a:noFill/>
          </a:ln>
          <a:solidFill>
            <a:srgbClr val="00B297"/>
          </a:solidFill>
          <a:uFillTx/>
          <a:latin typeface="Open Sans Regular"/>
          <a:ea typeface="Open Sans Regular"/>
          <a:cs typeface="Open Sans Regular"/>
          <a:sym typeface="Open Sans Regular"/>
        </a:defRPr>
      </a:lvl9pPr>
    </p:titleStyle>
    <p:bodyStyle>
      <a:lvl1pPr marL="296348" marR="0" indent="-296348" algn="l" defTabSz="778972" rtl="0" latinLnBrk="0">
        <a:lnSpc>
          <a:spcPct val="100000"/>
        </a:lnSpc>
        <a:spcBef>
          <a:spcPts val="2667"/>
        </a:spcBef>
        <a:spcAft>
          <a:spcPts val="0"/>
        </a:spcAft>
        <a:buClrTx/>
        <a:buSzPct val="75000"/>
        <a:buFontTx/>
        <a:buChar char="•"/>
        <a:tabLst/>
        <a:defRPr sz="4000" b="0" i="0" u="none" strike="noStrike" cap="none" spc="0" baseline="0">
          <a:ln>
            <a:noFill/>
          </a:ln>
          <a:solidFill>
            <a:srgbClr val="676767"/>
          </a:solidFill>
          <a:uFillTx/>
          <a:latin typeface="Open Sans"/>
          <a:ea typeface="Open Sans"/>
          <a:cs typeface="Open Sans"/>
          <a:sym typeface="Open Sans"/>
        </a:defRPr>
      </a:lvl1pPr>
      <a:lvl2pPr marL="889044" marR="0" indent="-296348" algn="l" defTabSz="778972" rtl="0" latinLnBrk="0">
        <a:lnSpc>
          <a:spcPct val="100000"/>
        </a:lnSpc>
        <a:spcBef>
          <a:spcPts val="2667"/>
        </a:spcBef>
        <a:spcAft>
          <a:spcPts val="0"/>
        </a:spcAft>
        <a:buClrTx/>
        <a:buSzPct val="75000"/>
        <a:buFontTx/>
        <a:buChar char="•"/>
        <a:tabLst/>
        <a:defRPr sz="4000" b="0" i="0" u="none" strike="noStrike" cap="none" spc="0" baseline="0">
          <a:ln>
            <a:noFill/>
          </a:ln>
          <a:solidFill>
            <a:srgbClr val="676767"/>
          </a:solidFill>
          <a:uFillTx/>
          <a:latin typeface="Open Sans"/>
          <a:ea typeface="Open Sans"/>
          <a:cs typeface="Open Sans"/>
          <a:sym typeface="Open Sans"/>
        </a:defRPr>
      </a:lvl2pPr>
      <a:lvl3pPr marL="1481741" marR="0" indent="-296348" algn="l" defTabSz="778972" rtl="0" latinLnBrk="0">
        <a:lnSpc>
          <a:spcPct val="100000"/>
        </a:lnSpc>
        <a:spcBef>
          <a:spcPts val="2667"/>
        </a:spcBef>
        <a:spcAft>
          <a:spcPts val="0"/>
        </a:spcAft>
        <a:buClrTx/>
        <a:buSzPct val="75000"/>
        <a:buFontTx/>
        <a:buChar char="•"/>
        <a:tabLst/>
        <a:defRPr sz="4000" b="0" i="0" u="none" strike="noStrike" cap="none" spc="0" baseline="0">
          <a:ln>
            <a:noFill/>
          </a:ln>
          <a:solidFill>
            <a:srgbClr val="676767"/>
          </a:solidFill>
          <a:uFillTx/>
          <a:latin typeface="Open Sans"/>
          <a:ea typeface="Open Sans"/>
          <a:cs typeface="Open Sans"/>
          <a:sym typeface="Open Sans"/>
        </a:defRPr>
      </a:lvl3pPr>
      <a:lvl4pPr marL="2074437" marR="0" indent="-296348" algn="l" defTabSz="778972" rtl="0" latinLnBrk="0">
        <a:lnSpc>
          <a:spcPct val="100000"/>
        </a:lnSpc>
        <a:spcBef>
          <a:spcPts val="2667"/>
        </a:spcBef>
        <a:spcAft>
          <a:spcPts val="0"/>
        </a:spcAft>
        <a:buClrTx/>
        <a:buSzPct val="75000"/>
        <a:buFontTx/>
        <a:buChar char="•"/>
        <a:tabLst/>
        <a:defRPr sz="4000" b="0" i="0" u="none" strike="noStrike" cap="none" spc="0" baseline="0">
          <a:ln>
            <a:noFill/>
          </a:ln>
          <a:solidFill>
            <a:srgbClr val="676767"/>
          </a:solidFill>
          <a:uFillTx/>
          <a:latin typeface="Open Sans"/>
          <a:ea typeface="Open Sans"/>
          <a:cs typeface="Open Sans"/>
          <a:sym typeface="Open Sans"/>
        </a:defRPr>
      </a:lvl4pPr>
      <a:lvl5pPr marL="2667133" marR="0" indent="-296348" algn="l" defTabSz="778972" rtl="0" latinLnBrk="0">
        <a:lnSpc>
          <a:spcPct val="100000"/>
        </a:lnSpc>
        <a:spcBef>
          <a:spcPts val="2667"/>
        </a:spcBef>
        <a:spcAft>
          <a:spcPts val="0"/>
        </a:spcAft>
        <a:buClrTx/>
        <a:buSzPct val="75000"/>
        <a:buFontTx/>
        <a:buChar char="•"/>
        <a:tabLst/>
        <a:defRPr sz="4000" b="0" i="0" u="none" strike="noStrike" cap="none" spc="0" baseline="0">
          <a:ln>
            <a:noFill/>
          </a:ln>
          <a:solidFill>
            <a:srgbClr val="676767"/>
          </a:solidFill>
          <a:uFillTx/>
          <a:latin typeface="Open Sans"/>
          <a:ea typeface="Open Sans"/>
          <a:cs typeface="Open Sans"/>
          <a:sym typeface="Open Sans"/>
        </a:defRPr>
      </a:lvl5pPr>
      <a:lvl6pPr marL="3259830" marR="0" indent="-296348" algn="ctr" defTabSz="778972" rtl="0" latinLnBrk="0">
        <a:lnSpc>
          <a:spcPct val="100000"/>
        </a:lnSpc>
        <a:spcBef>
          <a:spcPts val="2667"/>
        </a:spcBef>
        <a:spcAft>
          <a:spcPts val="0"/>
        </a:spcAft>
        <a:buClrTx/>
        <a:buSzPct val="75000"/>
        <a:buFontTx/>
        <a:buChar char="•"/>
        <a:tabLst/>
        <a:defRPr sz="2400" b="0" i="0" u="none" strike="noStrike" cap="none" spc="0" baseline="0">
          <a:ln>
            <a:noFill/>
          </a:ln>
          <a:solidFill>
            <a:srgbClr val="676767"/>
          </a:solidFill>
          <a:uFillTx/>
          <a:latin typeface="Open Sans"/>
          <a:ea typeface="Open Sans"/>
          <a:cs typeface="Open Sans"/>
          <a:sym typeface="Open Sans"/>
        </a:defRPr>
      </a:lvl6pPr>
      <a:lvl7pPr marL="3852526" marR="0" indent="-296348" algn="ctr" defTabSz="778972" rtl="0" latinLnBrk="0">
        <a:lnSpc>
          <a:spcPct val="100000"/>
        </a:lnSpc>
        <a:spcBef>
          <a:spcPts val="2667"/>
        </a:spcBef>
        <a:spcAft>
          <a:spcPts val="0"/>
        </a:spcAft>
        <a:buClrTx/>
        <a:buSzPct val="75000"/>
        <a:buFontTx/>
        <a:buChar char="•"/>
        <a:tabLst/>
        <a:defRPr sz="2400" b="0" i="0" u="none" strike="noStrike" cap="none" spc="0" baseline="0">
          <a:ln>
            <a:noFill/>
          </a:ln>
          <a:solidFill>
            <a:srgbClr val="676767"/>
          </a:solidFill>
          <a:uFillTx/>
          <a:latin typeface="Open Sans"/>
          <a:ea typeface="Open Sans"/>
          <a:cs typeface="Open Sans"/>
          <a:sym typeface="Open Sans"/>
        </a:defRPr>
      </a:lvl7pPr>
      <a:lvl8pPr marL="4445222" marR="0" indent="-296348" algn="ctr" defTabSz="778972" rtl="0" latinLnBrk="0">
        <a:lnSpc>
          <a:spcPct val="100000"/>
        </a:lnSpc>
        <a:spcBef>
          <a:spcPts val="2667"/>
        </a:spcBef>
        <a:spcAft>
          <a:spcPts val="0"/>
        </a:spcAft>
        <a:buClrTx/>
        <a:buSzPct val="75000"/>
        <a:buFontTx/>
        <a:buChar char="•"/>
        <a:tabLst/>
        <a:defRPr sz="2400" b="0" i="0" u="none" strike="noStrike" cap="none" spc="0" baseline="0">
          <a:ln>
            <a:noFill/>
          </a:ln>
          <a:solidFill>
            <a:srgbClr val="676767"/>
          </a:solidFill>
          <a:uFillTx/>
          <a:latin typeface="Open Sans"/>
          <a:ea typeface="Open Sans"/>
          <a:cs typeface="Open Sans"/>
          <a:sym typeface="Open Sans"/>
        </a:defRPr>
      </a:lvl8pPr>
      <a:lvl9pPr marL="5037919" marR="0" indent="-296348" algn="ctr" defTabSz="778972" rtl="0" latinLnBrk="0">
        <a:lnSpc>
          <a:spcPct val="100000"/>
        </a:lnSpc>
        <a:spcBef>
          <a:spcPts val="2667"/>
        </a:spcBef>
        <a:spcAft>
          <a:spcPts val="0"/>
        </a:spcAft>
        <a:buClrTx/>
        <a:buSzPct val="75000"/>
        <a:buFontTx/>
        <a:buChar char="•"/>
        <a:tabLst/>
        <a:defRPr sz="2400" b="0" i="0" u="none" strike="noStrike" cap="none" spc="0" baseline="0">
          <a:ln>
            <a:noFill/>
          </a:ln>
          <a:solidFill>
            <a:srgbClr val="676767"/>
          </a:solidFill>
          <a:uFillTx/>
          <a:latin typeface="Open Sans"/>
          <a:ea typeface="Open Sans"/>
          <a:cs typeface="Open Sans"/>
          <a:sym typeface="Open Sans"/>
        </a:defRPr>
      </a:lvl9pPr>
    </p:bodyStyle>
    <p:otherStyle>
      <a:lvl1pPr marL="0" marR="0" indent="0" algn="l" defTabSz="778972" rtl="0" latinLnBrk="0">
        <a:lnSpc>
          <a:spcPct val="100000"/>
        </a:lnSpc>
        <a:spcBef>
          <a:spcPts val="0"/>
        </a:spcBef>
        <a:spcAft>
          <a:spcPts val="0"/>
        </a:spcAft>
        <a:buClrTx/>
        <a:buSzTx/>
        <a:buFontTx/>
        <a:buNone/>
        <a:tabLst/>
        <a:defRPr sz="1867" b="0" i="0" u="none" strike="noStrike" cap="none" spc="0" baseline="0">
          <a:ln>
            <a:noFill/>
          </a:ln>
          <a:solidFill>
            <a:schemeClr val="tx1"/>
          </a:solidFill>
          <a:uFillTx/>
          <a:latin typeface="+mn-lt"/>
          <a:ea typeface="+mn-ea"/>
          <a:cs typeface="+mn-cs"/>
          <a:sym typeface="Open Sans Bold"/>
        </a:defRPr>
      </a:lvl1pPr>
      <a:lvl2pPr marL="0" marR="0" indent="0" algn="l" defTabSz="778972" rtl="0" latinLnBrk="0">
        <a:lnSpc>
          <a:spcPct val="100000"/>
        </a:lnSpc>
        <a:spcBef>
          <a:spcPts val="0"/>
        </a:spcBef>
        <a:spcAft>
          <a:spcPts val="0"/>
        </a:spcAft>
        <a:buClrTx/>
        <a:buSzTx/>
        <a:buFontTx/>
        <a:buNone/>
        <a:tabLst/>
        <a:defRPr sz="1867" b="0" i="0" u="none" strike="noStrike" cap="none" spc="0" baseline="0">
          <a:ln>
            <a:noFill/>
          </a:ln>
          <a:solidFill>
            <a:schemeClr val="tx1"/>
          </a:solidFill>
          <a:uFillTx/>
          <a:latin typeface="+mn-lt"/>
          <a:ea typeface="+mn-ea"/>
          <a:cs typeface="+mn-cs"/>
          <a:sym typeface="Open Sans Bold"/>
        </a:defRPr>
      </a:lvl2pPr>
      <a:lvl3pPr marL="0" marR="0" indent="0" algn="l" defTabSz="778972" rtl="0" latinLnBrk="0">
        <a:lnSpc>
          <a:spcPct val="100000"/>
        </a:lnSpc>
        <a:spcBef>
          <a:spcPts val="0"/>
        </a:spcBef>
        <a:spcAft>
          <a:spcPts val="0"/>
        </a:spcAft>
        <a:buClrTx/>
        <a:buSzTx/>
        <a:buFontTx/>
        <a:buNone/>
        <a:tabLst/>
        <a:defRPr sz="1867" b="0" i="0" u="none" strike="noStrike" cap="none" spc="0" baseline="0">
          <a:ln>
            <a:noFill/>
          </a:ln>
          <a:solidFill>
            <a:schemeClr val="tx1"/>
          </a:solidFill>
          <a:uFillTx/>
          <a:latin typeface="+mn-lt"/>
          <a:ea typeface="+mn-ea"/>
          <a:cs typeface="+mn-cs"/>
          <a:sym typeface="Open Sans Bold"/>
        </a:defRPr>
      </a:lvl3pPr>
      <a:lvl4pPr marL="0" marR="0" indent="0" algn="l" defTabSz="778972" rtl="0" latinLnBrk="0">
        <a:lnSpc>
          <a:spcPct val="100000"/>
        </a:lnSpc>
        <a:spcBef>
          <a:spcPts val="0"/>
        </a:spcBef>
        <a:spcAft>
          <a:spcPts val="0"/>
        </a:spcAft>
        <a:buClrTx/>
        <a:buSzTx/>
        <a:buFontTx/>
        <a:buNone/>
        <a:tabLst/>
        <a:defRPr sz="1867" b="0" i="0" u="none" strike="noStrike" cap="none" spc="0" baseline="0">
          <a:ln>
            <a:noFill/>
          </a:ln>
          <a:solidFill>
            <a:schemeClr val="tx1"/>
          </a:solidFill>
          <a:uFillTx/>
          <a:latin typeface="+mn-lt"/>
          <a:ea typeface="+mn-ea"/>
          <a:cs typeface="+mn-cs"/>
          <a:sym typeface="Open Sans Bold"/>
        </a:defRPr>
      </a:lvl4pPr>
      <a:lvl5pPr marL="0" marR="0" indent="0" algn="l" defTabSz="778972" rtl="0" latinLnBrk="0">
        <a:lnSpc>
          <a:spcPct val="100000"/>
        </a:lnSpc>
        <a:spcBef>
          <a:spcPts val="0"/>
        </a:spcBef>
        <a:spcAft>
          <a:spcPts val="0"/>
        </a:spcAft>
        <a:buClrTx/>
        <a:buSzTx/>
        <a:buFontTx/>
        <a:buNone/>
        <a:tabLst/>
        <a:defRPr sz="1867" b="0" i="0" u="none" strike="noStrike" cap="none" spc="0" baseline="0">
          <a:ln>
            <a:noFill/>
          </a:ln>
          <a:solidFill>
            <a:schemeClr val="tx1"/>
          </a:solidFill>
          <a:uFillTx/>
          <a:latin typeface="+mn-lt"/>
          <a:ea typeface="+mn-ea"/>
          <a:cs typeface="+mn-cs"/>
          <a:sym typeface="Open Sans Bold"/>
        </a:defRPr>
      </a:lvl5pPr>
      <a:lvl6pPr marL="0" marR="0" indent="0" algn="l" defTabSz="778972" rtl="0" latinLnBrk="0">
        <a:lnSpc>
          <a:spcPct val="100000"/>
        </a:lnSpc>
        <a:spcBef>
          <a:spcPts val="0"/>
        </a:spcBef>
        <a:spcAft>
          <a:spcPts val="0"/>
        </a:spcAft>
        <a:buClrTx/>
        <a:buSzTx/>
        <a:buFontTx/>
        <a:buNone/>
        <a:tabLst/>
        <a:defRPr sz="1867" b="0" i="0" u="none" strike="noStrike" cap="none" spc="0" baseline="0">
          <a:ln>
            <a:noFill/>
          </a:ln>
          <a:solidFill>
            <a:schemeClr val="tx1"/>
          </a:solidFill>
          <a:uFillTx/>
          <a:latin typeface="+mn-lt"/>
          <a:ea typeface="+mn-ea"/>
          <a:cs typeface="+mn-cs"/>
          <a:sym typeface="Open Sans Bold"/>
        </a:defRPr>
      </a:lvl6pPr>
      <a:lvl7pPr marL="0" marR="0" indent="0" algn="l" defTabSz="778972" rtl="0" latinLnBrk="0">
        <a:lnSpc>
          <a:spcPct val="100000"/>
        </a:lnSpc>
        <a:spcBef>
          <a:spcPts val="0"/>
        </a:spcBef>
        <a:spcAft>
          <a:spcPts val="0"/>
        </a:spcAft>
        <a:buClrTx/>
        <a:buSzTx/>
        <a:buFontTx/>
        <a:buNone/>
        <a:tabLst/>
        <a:defRPr sz="1867" b="0" i="0" u="none" strike="noStrike" cap="none" spc="0" baseline="0">
          <a:ln>
            <a:noFill/>
          </a:ln>
          <a:solidFill>
            <a:schemeClr val="tx1"/>
          </a:solidFill>
          <a:uFillTx/>
          <a:latin typeface="+mn-lt"/>
          <a:ea typeface="+mn-ea"/>
          <a:cs typeface="+mn-cs"/>
          <a:sym typeface="Open Sans Bold"/>
        </a:defRPr>
      </a:lvl7pPr>
      <a:lvl8pPr marL="0" marR="0" indent="0" algn="l" defTabSz="778972" rtl="0" latinLnBrk="0">
        <a:lnSpc>
          <a:spcPct val="100000"/>
        </a:lnSpc>
        <a:spcBef>
          <a:spcPts val="0"/>
        </a:spcBef>
        <a:spcAft>
          <a:spcPts val="0"/>
        </a:spcAft>
        <a:buClrTx/>
        <a:buSzTx/>
        <a:buFontTx/>
        <a:buNone/>
        <a:tabLst/>
        <a:defRPr sz="1867" b="0" i="0" u="none" strike="noStrike" cap="none" spc="0" baseline="0">
          <a:ln>
            <a:noFill/>
          </a:ln>
          <a:solidFill>
            <a:schemeClr val="tx1"/>
          </a:solidFill>
          <a:uFillTx/>
          <a:latin typeface="+mn-lt"/>
          <a:ea typeface="+mn-ea"/>
          <a:cs typeface="+mn-cs"/>
          <a:sym typeface="Open Sans Bold"/>
        </a:defRPr>
      </a:lvl8pPr>
      <a:lvl9pPr marL="0" marR="0" indent="0" algn="l" defTabSz="778972" rtl="0" latinLnBrk="0">
        <a:lnSpc>
          <a:spcPct val="100000"/>
        </a:lnSpc>
        <a:spcBef>
          <a:spcPts val="0"/>
        </a:spcBef>
        <a:spcAft>
          <a:spcPts val="0"/>
        </a:spcAft>
        <a:buClrTx/>
        <a:buSzTx/>
        <a:buFontTx/>
        <a:buNone/>
        <a:tabLst/>
        <a:defRPr sz="1867" b="0" i="0" u="none" strike="noStrike" cap="none" spc="0" baseline="0">
          <a:ln>
            <a:noFill/>
          </a:ln>
          <a:solidFill>
            <a:schemeClr val="tx1"/>
          </a:solidFill>
          <a:uFillTx/>
          <a:latin typeface="+mn-lt"/>
          <a:ea typeface="+mn-ea"/>
          <a:cs typeface="+mn-cs"/>
          <a:sym typeface="Open Sans Bold"/>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1270039" y="444500"/>
            <a:ext cx="14800185" cy="2159000"/>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normAutofit/>
          </a:bodyPr>
          <a:lstStyle/>
          <a:p>
            <a:r>
              <a:rPr dirty="0"/>
              <a:t>Title Text</a:t>
            </a:r>
          </a:p>
        </p:txBody>
      </p:sp>
      <p:sp>
        <p:nvSpPr>
          <p:cNvPr id="3" name="Body Level One…"/>
          <p:cNvSpPr txBox="1">
            <a:spLocks noGrp="1"/>
          </p:cNvSpPr>
          <p:nvPr>
            <p:ph type="body" idx="1"/>
          </p:nvPr>
        </p:nvSpPr>
        <p:spPr>
          <a:xfrm>
            <a:off x="1270039" y="2603500"/>
            <a:ext cx="14800185" cy="6286500"/>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normAutofit/>
          </a:bodyPr>
          <a:lstStyle/>
          <a:p>
            <a:r>
              <a:rPr dirty="0"/>
              <a:t>Body Level One</a:t>
            </a:r>
          </a:p>
          <a:p>
            <a:pPr lvl="1"/>
            <a:r>
              <a:rPr dirty="0"/>
              <a:t>Body Level Two</a:t>
            </a:r>
          </a:p>
        </p:txBody>
      </p:sp>
      <p:pic>
        <p:nvPicPr>
          <p:cNvPr id="4" name="pasted-image.pdf" descr="pasted-image.pdf"/>
          <p:cNvPicPr>
            <a:picLocks noChangeAspect="1"/>
          </p:cNvPicPr>
          <p:nvPr/>
        </p:nvPicPr>
        <p:blipFill>
          <a:blip r:embed="rId7"/>
          <a:stretch>
            <a:fillRect/>
          </a:stretch>
        </p:blipFill>
        <p:spPr>
          <a:xfrm>
            <a:off x="427194" y="8680416"/>
            <a:ext cx="2011462" cy="850971"/>
          </a:xfrm>
          <a:prstGeom prst="rect">
            <a:avLst/>
          </a:prstGeom>
          <a:ln w="12700">
            <a:miter lim="400000"/>
          </a:ln>
        </p:spPr>
      </p:pic>
      <p:pic>
        <p:nvPicPr>
          <p:cNvPr id="5" name="pasted-image.pdf" descr="pasted-image.pdf"/>
          <p:cNvPicPr>
            <a:picLocks noChangeAspect="1"/>
          </p:cNvPicPr>
          <p:nvPr/>
        </p:nvPicPr>
        <p:blipFill>
          <a:blip r:embed="rId8"/>
          <a:stretch>
            <a:fillRect/>
          </a:stretch>
        </p:blipFill>
        <p:spPr>
          <a:xfrm>
            <a:off x="2574241" y="8878129"/>
            <a:ext cx="66421" cy="406402"/>
          </a:xfrm>
          <a:prstGeom prst="rect">
            <a:avLst/>
          </a:prstGeom>
          <a:ln w="12700">
            <a:miter lim="400000"/>
          </a:ln>
        </p:spPr>
      </p:pic>
      <p:sp>
        <p:nvSpPr>
          <p:cNvPr id="6" name="Page"/>
          <p:cNvSpPr txBox="1"/>
          <p:nvPr/>
        </p:nvSpPr>
        <p:spPr>
          <a:xfrm>
            <a:off x="2714948" y="8794097"/>
            <a:ext cx="801091" cy="318036"/>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spAutoFit/>
          </a:bodyPr>
          <a:lstStyle>
            <a:lvl1pPr algn="l">
              <a:defRPr sz="1400" cap="all">
                <a:solidFill>
                  <a:srgbClr val="676767"/>
                </a:solidFill>
                <a:latin typeface="Open Sans Bold"/>
                <a:ea typeface="Open Sans Bold"/>
                <a:cs typeface="Open Sans Bold"/>
                <a:sym typeface="Open Sans Bold"/>
              </a:defRPr>
            </a:lvl1pPr>
          </a:lstStyle>
          <a:p>
            <a:r>
              <a:rPr lang="en-US" sz="1400" dirty="0"/>
              <a:t>SLIDE</a:t>
            </a:r>
            <a:endParaRPr sz="1400" dirty="0"/>
          </a:p>
        </p:txBody>
      </p:sp>
      <p:sp>
        <p:nvSpPr>
          <p:cNvPr id="7" name="Slide Number"/>
          <p:cNvSpPr txBox="1">
            <a:spLocks noGrp="1"/>
          </p:cNvSpPr>
          <p:nvPr>
            <p:ph type="sldNum" sz="quarter" idx="2"/>
          </p:nvPr>
        </p:nvSpPr>
        <p:spPr>
          <a:xfrm>
            <a:off x="2732300" y="9029316"/>
            <a:ext cx="320601" cy="318036"/>
          </a:xfrm>
          <a:prstGeom prst="rect">
            <a:avLst/>
          </a:prstGeom>
          <a:ln w="12700">
            <a:miter lim="400000"/>
          </a:ln>
        </p:spPr>
        <p:txBody>
          <a:bodyPr wrap="none" lIns="50800" tIns="50800" rIns="50800" bIns="50800">
            <a:spAutoFit/>
          </a:bodyPr>
          <a:lstStyle>
            <a:lvl1pPr algn="l">
              <a:defRPr sz="1400">
                <a:solidFill>
                  <a:srgbClr val="00A585"/>
                </a:solidFill>
                <a:latin typeface="Open Sans Bold"/>
                <a:ea typeface="Open Sans Bold"/>
                <a:cs typeface="Open Sans Bold"/>
                <a:sym typeface="Open Sans Bold"/>
              </a:defRPr>
            </a:lvl1pPr>
          </a:lstStyle>
          <a:p>
            <a:fld id="{86CB4B4D-7CA3-9044-876B-883B54F8677D}" type="slidenum">
              <a:rPr/>
              <a:t>‹#›</a:t>
            </a:fld>
            <a:endParaRPr dirty="0"/>
          </a:p>
        </p:txBody>
      </p:sp>
    </p:spTree>
    <p:extLst>
      <p:ext uri="{BB962C8B-B14F-4D97-AF65-F5344CB8AC3E}">
        <p14:creationId xmlns:p14="http://schemas.microsoft.com/office/powerpoint/2010/main" val="1180828604"/>
      </p:ext>
    </p:extLst>
  </p:cSld>
  <p:clrMap bg1="dk1" tx1="lt1" bg2="dk2" tx2="lt2" accent1="accent1" accent2="accent2" accent3="accent3" accent4="accent4" accent5="accent5" accent6="accent6" hlink="hlink" folHlink="folHlink"/>
  <p:sldLayoutIdLst>
    <p:sldLayoutId id="2147483656" r:id="rId1"/>
    <p:sldLayoutId id="2147483657" r:id="rId2"/>
    <p:sldLayoutId id="2147483658" r:id="rId3"/>
    <p:sldLayoutId id="2147483659" r:id="rId4"/>
    <p:sldLayoutId id="2147483661" r:id="rId5"/>
  </p:sldLayoutIdLst>
  <p:transition spd="med"/>
  <p:txStyles>
    <p:titleStyle>
      <a:lvl1pPr marL="0" marR="0" indent="0" algn="ctr" defTabSz="584200" rtl="0" latinLnBrk="0">
        <a:lnSpc>
          <a:spcPct val="100000"/>
        </a:lnSpc>
        <a:spcBef>
          <a:spcPts val="0"/>
        </a:spcBef>
        <a:spcAft>
          <a:spcPts val="0"/>
        </a:spcAft>
        <a:buClrTx/>
        <a:buSzTx/>
        <a:buFontTx/>
        <a:buNone/>
        <a:tabLst/>
        <a:defRPr sz="5400" b="1" i="0" u="none" strike="noStrike" cap="none" spc="0" baseline="0">
          <a:ln>
            <a:noFill/>
          </a:ln>
          <a:solidFill>
            <a:srgbClr val="00B297"/>
          </a:solidFill>
          <a:uFillTx/>
          <a:latin typeface="Open Sans Regular"/>
          <a:ea typeface="Open Sans Regular"/>
          <a:cs typeface="Open Sans Regular"/>
          <a:sym typeface="Open Sans Regular"/>
        </a:defRPr>
      </a:lvl1pPr>
      <a:lvl2pPr marL="0" marR="0" indent="0" algn="ctr" defTabSz="584200" rtl="0" latinLnBrk="0">
        <a:lnSpc>
          <a:spcPct val="100000"/>
        </a:lnSpc>
        <a:spcBef>
          <a:spcPts val="0"/>
        </a:spcBef>
        <a:spcAft>
          <a:spcPts val="0"/>
        </a:spcAft>
        <a:buClrTx/>
        <a:buSzTx/>
        <a:buFontTx/>
        <a:buNone/>
        <a:tabLst/>
        <a:defRPr sz="4800" b="0" i="0" u="none" strike="noStrike" cap="none" spc="0" baseline="0">
          <a:ln>
            <a:noFill/>
          </a:ln>
          <a:solidFill>
            <a:srgbClr val="00B297"/>
          </a:solidFill>
          <a:uFillTx/>
          <a:latin typeface="Open Sans Regular"/>
          <a:ea typeface="Open Sans Regular"/>
          <a:cs typeface="Open Sans Regular"/>
          <a:sym typeface="Open Sans Regular"/>
        </a:defRPr>
      </a:lvl2pPr>
      <a:lvl3pPr marL="0" marR="0" indent="0" algn="ctr" defTabSz="584200" rtl="0" latinLnBrk="0">
        <a:lnSpc>
          <a:spcPct val="100000"/>
        </a:lnSpc>
        <a:spcBef>
          <a:spcPts val="0"/>
        </a:spcBef>
        <a:spcAft>
          <a:spcPts val="0"/>
        </a:spcAft>
        <a:buClrTx/>
        <a:buSzTx/>
        <a:buFontTx/>
        <a:buNone/>
        <a:tabLst/>
        <a:defRPr sz="4800" b="0" i="0" u="none" strike="noStrike" cap="none" spc="0" baseline="0">
          <a:ln>
            <a:noFill/>
          </a:ln>
          <a:solidFill>
            <a:srgbClr val="00B297"/>
          </a:solidFill>
          <a:uFillTx/>
          <a:latin typeface="Open Sans Regular"/>
          <a:ea typeface="Open Sans Regular"/>
          <a:cs typeface="Open Sans Regular"/>
          <a:sym typeface="Open Sans Regular"/>
        </a:defRPr>
      </a:lvl3pPr>
      <a:lvl4pPr marL="0" marR="0" indent="0" algn="ctr" defTabSz="584200" rtl="0" latinLnBrk="0">
        <a:lnSpc>
          <a:spcPct val="100000"/>
        </a:lnSpc>
        <a:spcBef>
          <a:spcPts val="0"/>
        </a:spcBef>
        <a:spcAft>
          <a:spcPts val="0"/>
        </a:spcAft>
        <a:buClrTx/>
        <a:buSzTx/>
        <a:buFontTx/>
        <a:buNone/>
        <a:tabLst/>
        <a:defRPr sz="4800" b="0" i="0" u="none" strike="noStrike" cap="none" spc="0" baseline="0">
          <a:ln>
            <a:noFill/>
          </a:ln>
          <a:solidFill>
            <a:srgbClr val="00B297"/>
          </a:solidFill>
          <a:uFillTx/>
          <a:latin typeface="Open Sans Regular"/>
          <a:ea typeface="Open Sans Regular"/>
          <a:cs typeface="Open Sans Regular"/>
          <a:sym typeface="Open Sans Regular"/>
        </a:defRPr>
      </a:lvl4pPr>
      <a:lvl5pPr marL="0" marR="0" indent="0" algn="ctr" defTabSz="584200" rtl="0" latinLnBrk="0">
        <a:lnSpc>
          <a:spcPct val="100000"/>
        </a:lnSpc>
        <a:spcBef>
          <a:spcPts val="0"/>
        </a:spcBef>
        <a:spcAft>
          <a:spcPts val="0"/>
        </a:spcAft>
        <a:buClrTx/>
        <a:buSzTx/>
        <a:buFontTx/>
        <a:buNone/>
        <a:tabLst/>
        <a:defRPr sz="4800" b="0" i="0" u="none" strike="noStrike" cap="none" spc="0" baseline="0">
          <a:ln>
            <a:noFill/>
          </a:ln>
          <a:solidFill>
            <a:srgbClr val="00B297"/>
          </a:solidFill>
          <a:uFillTx/>
          <a:latin typeface="Open Sans Regular"/>
          <a:ea typeface="Open Sans Regular"/>
          <a:cs typeface="Open Sans Regular"/>
          <a:sym typeface="Open Sans Regular"/>
        </a:defRPr>
      </a:lvl5pPr>
      <a:lvl6pPr marL="0" marR="0" indent="0" algn="ctr" defTabSz="584200" rtl="0" latinLnBrk="0">
        <a:lnSpc>
          <a:spcPct val="100000"/>
        </a:lnSpc>
        <a:spcBef>
          <a:spcPts val="0"/>
        </a:spcBef>
        <a:spcAft>
          <a:spcPts val="0"/>
        </a:spcAft>
        <a:buClrTx/>
        <a:buSzTx/>
        <a:buFontTx/>
        <a:buNone/>
        <a:tabLst/>
        <a:defRPr sz="4800" b="0" i="0" u="none" strike="noStrike" cap="none" spc="0" baseline="0">
          <a:ln>
            <a:noFill/>
          </a:ln>
          <a:solidFill>
            <a:srgbClr val="00B297"/>
          </a:solidFill>
          <a:uFillTx/>
          <a:latin typeface="Open Sans Regular"/>
          <a:ea typeface="Open Sans Regular"/>
          <a:cs typeface="Open Sans Regular"/>
          <a:sym typeface="Open Sans Regular"/>
        </a:defRPr>
      </a:lvl6pPr>
      <a:lvl7pPr marL="0" marR="0" indent="0" algn="ctr" defTabSz="584200" rtl="0" latinLnBrk="0">
        <a:lnSpc>
          <a:spcPct val="100000"/>
        </a:lnSpc>
        <a:spcBef>
          <a:spcPts val="0"/>
        </a:spcBef>
        <a:spcAft>
          <a:spcPts val="0"/>
        </a:spcAft>
        <a:buClrTx/>
        <a:buSzTx/>
        <a:buFontTx/>
        <a:buNone/>
        <a:tabLst/>
        <a:defRPr sz="4800" b="0" i="0" u="none" strike="noStrike" cap="none" spc="0" baseline="0">
          <a:ln>
            <a:noFill/>
          </a:ln>
          <a:solidFill>
            <a:srgbClr val="00B297"/>
          </a:solidFill>
          <a:uFillTx/>
          <a:latin typeface="Open Sans Regular"/>
          <a:ea typeface="Open Sans Regular"/>
          <a:cs typeface="Open Sans Regular"/>
          <a:sym typeface="Open Sans Regular"/>
        </a:defRPr>
      </a:lvl7pPr>
      <a:lvl8pPr marL="0" marR="0" indent="0" algn="ctr" defTabSz="584200" rtl="0" latinLnBrk="0">
        <a:lnSpc>
          <a:spcPct val="100000"/>
        </a:lnSpc>
        <a:spcBef>
          <a:spcPts val="0"/>
        </a:spcBef>
        <a:spcAft>
          <a:spcPts val="0"/>
        </a:spcAft>
        <a:buClrTx/>
        <a:buSzTx/>
        <a:buFontTx/>
        <a:buNone/>
        <a:tabLst/>
        <a:defRPr sz="4800" b="0" i="0" u="none" strike="noStrike" cap="none" spc="0" baseline="0">
          <a:ln>
            <a:noFill/>
          </a:ln>
          <a:solidFill>
            <a:srgbClr val="00B297"/>
          </a:solidFill>
          <a:uFillTx/>
          <a:latin typeface="Open Sans Regular"/>
          <a:ea typeface="Open Sans Regular"/>
          <a:cs typeface="Open Sans Regular"/>
          <a:sym typeface="Open Sans Regular"/>
        </a:defRPr>
      </a:lvl8pPr>
      <a:lvl9pPr marL="0" marR="0" indent="0" algn="ctr" defTabSz="584200" rtl="0" latinLnBrk="0">
        <a:lnSpc>
          <a:spcPct val="100000"/>
        </a:lnSpc>
        <a:spcBef>
          <a:spcPts val="0"/>
        </a:spcBef>
        <a:spcAft>
          <a:spcPts val="0"/>
        </a:spcAft>
        <a:buClrTx/>
        <a:buSzTx/>
        <a:buFontTx/>
        <a:buNone/>
        <a:tabLst/>
        <a:defRPr sz="4800" b="0" i="0" u="none" strike="noStrike" cap="none" spc="0" baseline="0">
          <a:ln>
            <a:noFill/>
          </a:ln>
          <a:solidFill>
            <a:srgbClr val="00B297"/>
          </a:solidFill>
          <a:uFillTx/>
          <a:latin typeface="Open Sans Regular"/>
          <a:ea typeface="Open Sans Regular"/>
          <a:cs typeface="Open Sans Regular"/>
          <a:sym typeface="Open Sans Regular"/>
        </a:defRPr>
      </a:lvl9pPr>
    </p:titleStyle>
    <p:bodyStyle>
      <a:lvl1pPr marL="222250" marR="0" indent="-222250" algn="ctr" defTabSz="584200" rtl="0" latinLnBrk="0">
        <a:lnSpc>
          <a:spcPct val="100000"/>
        </a:lnSpc>
        <a:spcBef>
          <a:spcPts val="2000"/>
        </a:spcBef>
        <a:spcAft>
          <a:spcPts val="0"/>
        </a:spcAft>
        <a:buClrTx/>
        <a:buSzPct val="75000"/>
        <a:buFontTx/>
        <a:buChar char="•"/>
        <a:tabLst/>
        <a:defRPr sz="1800" b="0" i="0" u="none" strike="noStrike" cap="none" spc="0" baseline="0">
          <a:ln>
            <a:noFill/>
          </a:ln>
          <a:solidFill>
            <a:srgbClr val="676767"/>
          </a:solidFill>
          <a:uFillTx/>
          <a:latin typeface="Open Sans"/>
          <a:ea typeface="Open Sans"/>
          <a:cs typeface="Open Sans"/>
          <a:sym typeface="Open Sans"/>
        </a:defRPr>
      </a:lvl1pPr>
      <a:lvl2pPr marL="666750" marR="0" indent="-222250" algn="ctr" defTabSz="584200" rtl="0" latinLnBrk="0">
        <a:lnSpc>
          <a:spcPct val="100000"/>
        </a:lnSpc>
        <a:spcBef>
          <a:spcPts val="2000"/>
        </a:spcBef>
        <a:spcAft>
          <a:spcPts val="0"/>
        </a:spcAft>
        <a:buClrTx/>
        <a:buSzPct val="75000"/>
        <a:buFontTx/>
        <a:buChar char="•"/>
        <a:tabLst/>
        <a:defRPr sz="1800" b="0" i="0" u="none" strike="noStrike" cap="none" spc="0" baseline="0">
          <a:ln>
            <a:noFill/>
          </a:ln>
          <a:solidFill>
            <a:srgbClr val="676767"/>
          </a:solidFill>
          <a:uFillTx/>
          <a:latin typeface="Open Sans"/>
          <a:ea typeface="Open Sans"/>
          <a:cs typeface="Open Sans"/>
          <a:sym typeface="Open Sans"/>
        </a:defRPr>
      </a:lvl2pPr>
      <a:lvl3pPr marL="1111250" marR="0" indent="-222250" algn="ctr" defTabSz="584200" rtl="0" latinLnBrk="0">
        <a:lnSpc>
          <a:spcPct val="100000"/>
        </a:lnSpc>
        <a:spcBef>
          <a:spcPts val="2000"/>
        </a:spcBef>
        <a:spcAft>
          <a:spcPts val="0"/>
        </a:spcAft>
        <a:buClrTx/>
        <a:buSzPct val="75000"/>
        <a:buFontTx/>
        <a:buChar char="•"/>
        <a:tabLst/>
        <a:defRPr sz="1800" b="0" i="0" u="none" strike="noStrike" cap="none" spc="0" baseline="0">
          <a:ln>
            <a:noFill/>
          </a:ln>
          <a:solidFill>
            <a:srgbClr val="676767"/>
          </a:solidFill>
          <a:uFillTx/>
          <a:latin typeface="Open Sans"/>
          <a:ea typeface="Open Sans"/>
          <a:cs typeface="Open Sans"/>
          <a:sym typeface="Open Sans"/>
        </a:defRPr>
      </a:lvl3pPr>
      <a:lvl4pPr marL="1555750" marR="0" indent="-222250" algn="ctr" defTabSz="584200" rtl="0" latinLnBrk="0">
        <a:lnSpc>
          <a:spcPct val="100000"/>
        </a:lnSpc>
        <a:spcBef>
          <a:spcPts val="2000"/>
        </a:spcBef>
        <a:spcAft>
          <a:spcPts val="0"/>
        </a:spcAft>
        <a:buClrTx/>
        <a:buSzPct val="75000"/>
        <a:buFontTx/>
        <a:buChar char="•"/>
        <a:tabLst/>
        <a:defRPr sz="1800" b="0" i="0" u="none" strike="noStrike" cap="none" spc="0" baseline="0">
          <a:ln>
            <a:noFill/>
          </a:ln>
          <a:solidFill>
            <a:srgbClr val="676767"/>
          </a:solidFill>
          <a:uFillTx/>
          <a:latin typeface="Open Sans"/>
          <a:ea typeface="Open Sans"/>
          <a:cs typeface="Open Sans"/>
          <a:sym typeface="Open Sans"/>
        </a:defRPr>
      </a:lvl4pPr>
      <a:lvl5pPr marL="2000250" marR="0" indent="-222250" algn="ctr" defTabSz="584200" rtl="0" latinLnBrk="0">
        <a:lnSpc>
          <a:spcPct val="100000"/>
        </a:lnSpc>
        <a:spcBef>
          <a:spcPts val="2000"/>
        </a:spcBef>
        <a:spcAft>
          <a:spcPts val="0"/>
        </a:spcAft>
        <a:buClrTx/>
        <a:buSzPct val="75000"/>
        <a:buFontTx/>
        <a:buChar char="•"/>
        <a:tabLst/>
        <a:defRPr sz="1800" b="0" i="0" u="none" strike="noStrike" cap="none" spc="0" baseline="0">
          <a:ln>
            <a:noFill/>
          </a:ln>
          <a:solidFill>
            <a:srgbClr val="676767"/>
          </a:solidFill>
          <a:uFillTx/>
          <a:latin typeface="Open Sans"/>
          <a:ea typeface="Open Sans"/>
          <a:cs typeface="Open Sans"/>
          <a:sym typeface="Open Sans"/>
        </a:defRPr>
      </a:lvl5pPr>
      <a:lvl6pPr marL="2444750" marR="0" indent="-222250" algn="ctr" defTabSz="584200" rtl="0" latinLnBrk="0">
        <a:lnSpc>
          <a:spcPct val="100000"/>
        </a:lnSpc>
        <a:spcBef>
          <a:spcPts val="2000"/>
        </a:spcBef>
        <a:spcAft>
          <a:spcPts val="0"/>
        </a:spcAft>
        <a:buClrTx/>
        <a:buSzPct val="75000"/>
        <a:buFontTx/>
        <a:buChar char="•"/>
        <a:tabLst/>
        <a:defRPr sz="1800" b="0" i="0" u="none" strike="noStrike" cap="none" spc="0" baseline="0">
          <a:ln>
            <a:noFill/>
          </a:ln>
          <a:solidFill>
            <a:srgbClr val="676767"/>
          </a:solidFill>
          <a:uFillTx/>
          <a:latin typeface="Open Sans"/>
          <a:ea typeface="Open Sans"/>
          <a:cs typeface="Open Sans"/>
          <a:sym typeface="Open Sans"/>
        </a:defRPr>
      </a:lvl6pPr>
      <a:lvl7pPr marL="2889250" marR="0" indent="-222250" algn="ctr" defTabSz="584200" rtl="0" latinLnBrk="0">
        <a:lnSpc>
          <a:spcPct val="100000"/>
        </a:lnSpc>
        <a:spcBef>
          <a:spcPts val="2000"/>
        </a:spcBef>
        <a:spcAft>
          <a:spcPts val="0"/>
        </a:spcAft>
        <a:buClrTx/>
        <a:buSzPct val="75000"/>
        <a:buFontTx/>
        <a:buChar char="•"/>
        <a:tabLst/>
        <a:defRPr sz="1800" b="0" i="0" u="none" strike="noStrike" cap="none" spc="0" baseline="0">
          <a:ln>
            <a:noFill/>
          </a:ln>
          <a:solidFill>
            <a:srgbClr val="676767"/>
          </a:solidFill>
          <a:uFillTx/>
          <a:latin typeface="Open Sans"/>
          <a:ea typeface="Open Sans"/>
          <a:cs typeface="Open Sans"/>
          <a:sym typeface="Open Sans"/>
        </a:defRPr>
      </a:lvl7pPr>
      <a:lvl8pPr marL="3333750" marR="0" indent="-222250" algn="ctr" defTabSz="584200" rtl="0" latinLnBrk="0">
        <a:lnSpc>
          <a:spcPct val="100000"/>
        </a:lnSpc>
        <a:spcBef>
          <a:spcPts val="2000"/>
        </a:spcBef>
        <a:spcAft>
          <a:spcPts val="0"/>
        </a:spcAft>
        <a:buClrTx/>
        <a:buSzPct val="75000"/>
        <a:buFontTx/>
        <a:buChar char="•"/>
        <a:tabLst/>
        <a:defRPr sz="1800" b="0" i="0" u="none" strike="noStrike" cap="none" spc="0" baseline="0">
          <a:ln>
            <a:noFill/>
          </a:ln>
          <a:solidFill>
            <a:srgbClr val="676767"/>
          </a:solidFill>
          <a:uFillTx/>
          <a:latin typeface="Open Sans"/>
          <a:ea typeface="Open Sans"/>
          <a:cs typeface="Open Sans"/>
          <a:sym typeface="Open Sans"/>
        </a:defRPr>
      </a:lvl8pPr>
      <a:lvl9pPr marL="3778250" marR="0" indent="-222250" algn="ctr" defTabSz="584200" rtl="0" latinLnBrk="0">
        <a:lnSpc>
          <a:spcPct val="100000"/>
        </a:lnSpc>
        <a:spcBef>
          <a:spcPts val="2000"/>
        </a:spcBef>
        <a:spcAft>
          <a:spcPts val="0"/>
        </a:spcAft>
        <a:buClrTx/>
        <a:buSzPct val="75000"/>
        <a:buFontTx/>
        <a:buChar char="•"/>
        <a:tabLst/>
        <a:defRPr sz="1800" b="0" i="0" u="none" strike="noStrike" cap="none" spc="0" baseline="0">
          <a:ln>
            <a:noFill/>
          </a:ln>
          <a:solidFill>
            <a:srgbClr val="676767"/>
          </a:solidFill>
          <a:uFillTx/>
          <a:latin typeface="Open Sans"/>
          <a:ea typeface="Open Sans"/>
          <a:cs typeface="Open Sans"/>
          <a:sym typeface="Open Sans"/>
        </a:defRPr>
      </a:lvl9pPr>
    </p:bodyStyle>
    <p:otherStyle>
      <a:lvl1pPr marL="0" marR="0" indent="0" algn="l" defTabSz="584200" rtl="0" latinLnBrk="0">
        <a:lnSpc>
          <a:spcPct val="100000"/>
        </a:lnSpc>
        <a:spcBef>
          <a:spcPts val="0"/>
        </a:spcBef>
        <a:spcAft>
          <a:spcPts val="0"/>
        </a:spcAft>
        <a:buClrTx/>
        <a:buSzTx/>
        <a:buFontTx/>
        <a:buNone/>
        <a:tabLst/>
        <a:defRPr sz="1400" b="0" i="0" u="none" strike="noStrike" cap="none" spc="0" baseline="0">
          <a:ln>
            <a:noFill/>
          </a:ln>
          <a:solidFill>
            <a:schemeClr val="tx1"/>
          </a:solidFill>
          <a:uFillTx/>
          <a:latin typeface="+mn-lt"/>
          <a:ea typeface="+mn-ea"/>
          <a:cs typeface="+mn-cs"/>
          <a:sym typeface="Open Sans Bold"/>
        </a:defRPr>
      </a:lvl1pPr>
      <a:lvl2pPr marL="0" marR="0" indent="0" algn="l" defTabSz="584200" rtl="0" latinLnBrk="0">
        <a:lnSpc>
          <a:spcPct val="100000"/>
        </a:lnSpc>
        <a:spcBef>
          <a:spcPts val="0"/>
        </a:spcBef>
        <a:spcAft>
          <a:spcPts val="0"/>
        </a:spcAft>
        <a:buClrTx/>
        <a:buSzTx/>
        <a:buFontTx/>
        <a:buNone/>
        <a:tabLst/>
        <a:defRPr sz="1400" b="0" i="0" u="none" strike="noStrike" cap="none" spc="0" baseline="0">
          <a:ln>
            <a:noFill/>
          </a:ln>
          <a:solidFill>
            <a:schemeClr val="tx1"/>
          </a:solidFill>
          <a:uFillTx/>
          <a:latin typeface="+mn-lt"/>
          <a:ea typeface="+mn-ea"/>
          <a:cs typeface="+mn-cs"/>
          <a:sym typeface="Open Sans Bold"/>
        </a:defRPr>
      </a:lvl2pPr>
      <a:lvl3pPr marL="0" marR="0" indent="0" algn="l" defTabSz="584200" rtl="0" latinLnBrk="0">
        <a:lnSpc>
          <a:spcPct val="100000"/>
        </a:lnSpc>
        <a:spcBef>
          <a:spcPts val="0"/>
        </a:spcBef>
        <a:spcAft>
          <a:spcPts val="0"/>
        </a:spcAft>
        <a:buClrTx/>
        <a:buSzTx/>
        <a:buFontTx/>
        <a:buNone/>
        <a:tabLst/>
        <a:defRPr sz="1400" b="0" i="0" u="none" strike="noStrike" cap="none" spc="0" baseline="0">
          <a:ln>
            <a:noFill/>
          </a:ln>
          <a:solidFill>
            <a:schemeClr val="tx1"/>
          </a:solidFill>
          <a:uFillTx/>
          <a:latin typeface="+mn-lt"/>
          <a:ea typeface="+mn-ea"/>
          <a:cs typeface="+mn-cs"/>
          <a:sym typeface="Open Sans Bold"/>
        </a:defRPr>
      </a:lvl3pPr>
      <a:lvl4pPr marL="0" marR="0" indent="0" algn="l" defTabSz="584200" rtl="0" latinLnBrk="0">
        <a:lnSpc>
          <a:spcPct val="100000"/>
        </a:lnSpc>
        <a:spcBef>
          <a:spcPts val="0"/>
        </a:spcBef>
        <a:spcAft>
          <a:spcPts val="0"/>
        </a:spcAft>
        <a:buClrTx/>
        <a:buSzTx/>
        <a:buFontTx/>
        <a:buNone/>
        <a:tabLst/>
        <a:defRPr sz="1400" b="0" i="0" u="none" strike="noStrike" cap="none" spc="0" baseline="0">
          <a:ln>
            <a:noFill/>
          </a:ln>
          <a:solidFill>
            <a:schemeClr val="tx1"/>
          </a:solidFill>
          <a:uFillTx/>
          <a:latin typeface="+mn-lt"/>
          <a:ea typeface="+mn-ea"/>
          <a:cs typeface="+mn-cs"/>
          <a:sym typeface="Open Sans Bold"/>
        </a:defRPr>
      </a:lvl4pPr>
      <a:lvl5pPr marL="0" marR="0" indent="0" algn="l" defTabSz="584200" rtl="0" latinLnBrk="0">
        <a:lnSpc>
          <a:spcPct val="100000"/>
        </a:lnSpc>
        <a:spcBef>
          <a:spcPts val="0"/>
        </a:spcBef>
        <a:spcAft>
          <a:spcPts val="0"/>
        </a:spcAft>
        <a:buClrTx/>
        <a:buSzTx/>
        <a:buFontTx/>
        <a:buNone/>
        <a:tabLst/>
        <a:defRPr sz="1400" b="0" i="0" u="none" strike="noStrike" cap="none" spc="0" baseline="0">
          <a:ln>
            <a:noFill/>
          </a:ln>
          <a:solidFill>
            <a:schemeClr val="tx1"/>
          </a:solidFill>
          <a:uFillTx/>
          <a:latin typeface="+mn-lt"/>
          <a:ea typeface="+mn-ea"/>
          <a:cs typeface="+mn-cs"/>
          <a:sym typeface="Open Sans Bold"/>
        </a:defRPr>
      </a:lvl5pPr>
      <a:lvl6pPr marL="0" marR="0" indent="0" algn="l" defTabSz="584200" rtl="0" latinLnBrk="0">
        <a:lnSpc>
          <a:spcPct val="100000"/>
        </a:lnSpc>
        <a:spcBef>
          <a:spcPts val="0"/>
        </a:spcBef>
        <a:spcAft>
          <a:spcPts val="0"/>
        </a:spcAft>
        <a:buClrTx/>
        <a:buSzTx/>
        <a:buFontTx/>
        <a:buNone/>
        <a:tabLst/>
        <a:defRPr sz="1400" b="0" i="0" u="none" strike="noStrike" cap="none" spc="0" baseline="0">
          <a:ln>
            <a:noFill/>
          </a:ln>
          <a:solidFill>
            <a:schemeClr val="tx1"/>
          </a:solidFill>
          <a:uFillTx/>
          <a:latin typeface="+mn-lt"/>
          <a:ea typeface="+mn-ea"/>
          <a:cs typeface="+mn-cs"/>
          <a:sym typeface="Open Sans Bold"/>
        </a:defRPr>
      </a:lvl6pPr>
      <a:lvl7pPr marL="0" marR="0" indent="0" algn="l" defTabSz="584200" rtl="0" latinLnBrk="0">
        <a:lnSpc>
          <a:spcPct val="100000"/>
        </a:lnSpc>
        <a:spcBef>
          <a:spcPts val="0"/>
        </a:spcBef>
        <a:spcAft>
          <a:spcPts val="0"/>
        </a:spcAft>
        <a:buClrTx/>
        <a:buSzTx/>
        <a:buFontTx/>
        <a:buNone/>
        <a:tabLst/>
        <a:defRPr sz="1400" b="0" i="0" u="none" strike="noStrike" cap="none" spc="0" baseline="0">
          <a:ln>
            <a:noFill/>
          </a:ln>
          <a:solidFill>
            <a:schemeClr val="tx1"/>
          </a:solidFill>
          <a:uFillTx/>
          <a:latin typeface="+mn-lt"/>
          <a:ea typeface="+mn-ea"/>
          <a:cs typeface="+mn-cs"/>
          <a:sym typeface="Open Sans Bold"/>
        </a:defRPr>
      </a:lvl7pPr>
      <a:lvl8pPr marL="0" marR="0" indent="0" algn="l" defTabSz="584200" rtl="0" latinLnBrk="0">
        <a:lnSpc>
          <a:spcPct val="100000"/>
        </a:lnSpc>
        <a:spcBef>
          <a:spcPts val="0"/>
        </a:spcBef>
        <a:spcAft>
          <a:spcPts val="0"/>
        </a:spcAft>
        <a:buClrTx/>
        <a:buSzTx/>
        <a:buFontTx/>
        <a:buNone/>
        <a:tabLst/>
        <a:defRPr sz="1400" b="0" i="0" u="none" strike="noStrike" cap="none" spc="0" baseline="0">
          <a:ln>
            <a:noFill/>
          </a:ln>
          <a:solidFill>
            <a:schemeClr val="tx1"/>
          </a:solidFill>
          <a:uFillTx/>
          <a:latin typeface="+mn-lt"/>
          <a:ea typeface="+mn-ea"/>
          <a:cs typeface="+mn-cs"/>
          <a:sym typeface="Open Sans Bold"/>
        </a:defRPr>
      </a:lvl8pPr>
      <a:lvl9pPr marL="0" marR="0" indent="0" algn="l" defTabSz="584200" rtl="0" latinLnBrk="0">
        <a:lnSpc>
          <a:spcPct val="100000"/>
        </a:lnSpc>
        <a:spcBef>
          <a:spcPts val="0"/>
        </a:spcBef>
        <a:spcAft>
          <a:spcPts val="0"/>
        </a:spcAft>
        <a:buClrTx/>
        <a:buSzTx/>
        <a:buFontTx/>
        <a:buNone/>
        <a:tabLst/>
        <a:defRPr sz="1400" b="0" i="0" u="none" strike="noStrike" cap="none" spc="0" baseline="0">
          <a:ln>
            <a:noFill/>
          </a:ln>
          <a:solidFill>
            <a:schemeClr val="tx1"/>
          </a:solidFill>
          <a:uFillTx/>
          <a:latin typeface="+mn-lt"/>
          <a:ea typeface="+mn-ea"/>
          <a:cs typeface="+mn-cs"/>
          <a:sym typeface="Open Sans Bold"/>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67015" y="0"/>
            <a:ext cx="15606237" cy="1538503"/>
          </a:xfrm>
          <a:prstGeom prst="rect">
            <a:avLst/>
          </a:prstGeom>
          <a:noFill/>
        </p:spPr>
        <p:txBody>
          <a:bodyPr vert="horz" lIns="72000" tIns="36000" rIns="72000" bIns="36000" rtlCol="0" anchor="ctr" anchorCtr="0">
            <a:noAutofit/>
          </a:bodyPr>
          <a:lstStyle/>
          <a:p>
            <a:r>
              <a:rPr lang="en-GB" dirty="0"/>
              <a:t>Click to edit </a:t>
            </a:r>
            <a:r>
              <a:rPr lang="en-GB" noProof="0" dirty="0"/>
              <a:t>Master</a:t>
            </a:r>
            <a:r>
              <a:rPr lang="en-GB" dirty="0"/>
              <a:t> title style</a:t>
            </a:r>
          </a:p>
        </p:txBody>
      </p:sp>
      <p:sp>
        <p:nvSpPr>
          <p:cNvPr id="3" name="Text Placeholder 2"/>
          <p:cNvSpPr>
            <a:spLocks noGrp="1"/>
          </p:cNvSpPr>
          <p:nvPr>
            <p:ph type="body" idx="1"/>
          </p:nvPr>
        </p:nvSpPr>
        <p:spPr>
          <a:xfrm>
            <a:off x="867013" y="1923129"/>
            <a:ext cx="15606237" cy="6806360"/>
          </a:xfrm>
          <a:prstGeom prst="rect">
            <a:avLst/>
          </a:prstGeom>
        </p:spPr>
        <p:txBody>
          <a:bodyPr vert="horz" lIns="91440" tIns="45720" rIns="91440" bIns="45720" rtlCol="0">
            <a:noAutofit/>
          </a:bodyPr>
          <a:lstStyle/>
          <a:p>
            <a:pPr lvl="0"/>
            <a:r>
              <a:rPr lang="en-GB" dirty="0"/>
              <a:t>Click to edit Master text s</a:t>
            </a:r>
            <a:r>
              <a:rPr lang="en-GB" noProof="0" dirty="0" err="1"/>
              <a:t>tyles</a:t>
            </a:r>
            <a:endParaRPr lang="en-GB" noProof="0" dirty="0"/>
          </a:p>
          <a:p>
            <a:pPr lvl="1"/>
            <a:r>
              <a:rPr lang="en-GB" noProof="0" dirty="0"/>
              <a:t>Second level</a:t>
            </a:r>
          </a:p>
          <a:p>
            <a:pPr lvl="2"/>
            <a:r>
              <a:rPr lang="en-GB" noProof="0" dirty="0"/>
              <a:t>Third level</a:t>
            </a:r>
          </a:p>
        </p:txBody>
      </p:sp>
      <p:sp>
        <p:nvSpPr>
          <p:cNvPr id="5" name="Footer Placeholder 4"/>
          <p:cNvSpPr>
            <a:spLocks noGrp="1"/>
          </p:cNvSpPr>
          <p:nvPr>
            <p:ph type="ftr" sz="quarter" idx="3"/>
          </p:nvPr>
        </p:nvSpPr>
        <p:spPr>
          <a:xfrm>
            <a:off x="867011" y="9002097"/>
            <a:ext cx="11951287" cy="519289"/>
          </a:xfrm>
          <a:prstGeom prst="rect">
            <a:avLst/>
          </a:prstGeom>
        </p:spPr>
        <p:txBody>
          <a:bodyPr vert="horz" lIns="91440" tIns="45720" rIns="91440" bIns="45720" rtlCol="0" anchor="ctr"/>
          <a:lstStyle>
            <a:lvl1pPr algn="l">
              <a:defRPr sz="1422">
                <a:solidFill>
                  <a:srgbClr val="004386"/>
                </a:solidFill>
                <a:latin typeface="Tahoma"/>
                <a:cs typeface="Tahoma"/>
              </a:defRPr>
            </a:lvl1pPr>
          </a:lstStyle>
          <a:p>
            <a:r>
              <a:rPr lang="en-GB" dirty="0"/>
              <a:t>Module A1 – Sphere: a brief tour</a:t>
            </a:r>
          </a:p>
          <a:p>
            <a:r>
              <a:rPr lang="en-GB" dirty="0"/>
              <a:t>Sphere Training Package 2015</a:t>
            </a:r>
          </a:p>
        </p:txBody>
      </p:sp>
    </p:spTree>
    <p:extLst>
      <p:ext uri="{BB962C8B-B14F-4D97-AF65-F5344CB8AC3E}">
        <p14:creationId xmlns:p14="http://schemas.microsoft.com/office/powerpoint/2010/main" val="1176377110"/>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Lst>
  <p:hf sldNum="0" hdr="0" dt="0"/>
  <p:txStyles>
    <p:titleStyle>
      <a:lvl1pPr algn="l" defTabSz="650230" rtl="0" eaLnBrk="1" latinLnBrk="0" hangingPunct="1">
        <a:lnSpc>
          <a:spcPct val="100000"/>
        </a:lnSpc>
        <a:spcBef>
          <a:spcPct val="0"/>
        </a:spcBef>
        <a:buNone/>
        <a:defRPr sz="3982" b="1" kern="1200">
          <a:solidFill>
            <a:schemeClr val="tx2"/>
          </a:solidFill>
          <a:latin typeface="Tahoma"/>
          <a:ea typeface="+mj-ea"/>
          <a:cs typeface="Tahoma"/>
        </a:defRPr>
      </a:lvl1pPr>
    </p:titleStyle>
    <p:bodyStyle>
      <a:lvl1pPr marL="0" indent="0" algn="l" defTabSz="650230" rtl="0" eaLnBrk="1" latinLnBrk="0" hangingPunct="1">
        <a:spcBef>
          <a:spcPct val="20000"/>
        </a:spcBef>
        <a:buClr>
          <a:schemeClr val="tx2"/>
        </a:buClr>
        <a:buFontTx/>
        <a:buNone/>
        <a:defRPr sz="3129" kern="1200">
          <a:solidFill>
            <a:srgbClr val="004386"/>
          </a:solidFill>
          <a:latin typeface="Tahoma"/>
          <a:ea typeface="+mn-ea"/>
          <a:cs typeface="Tahoma"/>
        </a:defRPr>
      </a:lvl1pPr>
      <a:lvl2pPr marL="769891" indent="-519281" algn="l" defTabSz="650230" rtl="0" eaLnBrk="1" latinLnBrk="0" hangingPunct="1">
        <a:spcBef>
          <a:spcPts val="1422"/>
        </a:spcBef>
        <a:buClr>
          <a:schemeClr val="tx2"/>
        </a:buClr>
        <a:buFont typeface="Arial"/>
        <a:buChar char="•"/>
        <a:defRPr sz="3129" kern="1200">
          <a:solidFill>
            <a:srgbClr val="004386"/>
          </a:solidFill>
          <a:latin typeface="Tahoma"/>
          <a:ea typeface="+mn-ea"/>
          <a:cs typeface="Tahoma"/>
        </a:defRPr>
      </a:lvl2pPr>
      <a:lvl3pPr marL="1539780" indent="-519281" algn="l" defTabSz="650230" rtl="0" eaLnBrk="1" latinLnBrk="0" hangingPunct="1">
        <a:spcBef>
          <a:spcPts val="1422"/>
        </a:spcBef>
        <a:buClr>
          <a:schemeClr val="tx2"/>
        </a:buClr>
        <a:buFont typeface="Lucida Grande"/>
        <a:buChar char="-"/>
        <a:defRPr sz="3129" kern="1200">
          <a:solidFill>
            <a:srgbClr val="004386"/>
          </a:solidFill>
          <a:latin typeface="Tahoma"/>
          <a:ea typeface="+mn-ea"/>
          <a:cs typeface="Tahoma"/>
        </a:defRPr>
      </a:lvl3pPr>
      <a:lvl4pPr marL="2275804" indent="-325115" algn="l" defTabSz="650230" rtl="0" eaLnBrk="1" latinLnBrk="0" hangingPunct="1">
        <a:spcBef>
          <a:spcPct val="20000"/>
        </a:spcBef>
        <a:buFont typeface="Arial"/>
        <a:buChar char="–"/>
        <a:defRPr sz="3413" kern="1200">
          <a:solidFill>
            <a:schemeClr val="tx1"/>
          </a:solidFill>
          <a:latin typeface="Lucida Sans Regular"/>
          <a:ea typeface="+mn-ea"/>
          <a:cs typeface="Lucida Sans Regular"/>
        </a:defRPr>
      </a:lvl4pPr>
      <a:lvl5pPr marL="2926034" indent="-325115" algn="l" defTabSz="650230" rtl="0" eaLnBrk="1" latinLnBrk="0" hangingPunct="1">
        <a:spcBef>
          <a:spcPct val="20000"/>
        </a:spcBef>
        <a:buFont typeface="Arial"/>
        <a:buChar char="»"/>
        <a:defRPr sz="3413" kern="1200">
          <a:solidFill>
            <a:schemeClr val="tx1"/>
          </a:solidFill>
          <a:latin typeface="Lucida Sans Regular"/>
          <a:ea typeface="+mn-ea"/>
          <a:cs typeface="Lucida Sans Regular"/>
        </a:defRPr>
      </a:lvl5pPr>
      <a:lvl6pPr marL="3576264" indent="-325115" algn="l" defTabSz="650230" rtl="0" eaLnBrk="1" latinLnBrk="0" hangingPunct="1">
        <a:spcBef>
          <a:spcPct val="20000"/>
        </a:spcBef>
        <a:buFont typeface="Arial"/>
        <a:buChar char="•"/>
        <a:defRPr sz="2844" kern="1200">
          <a:solidFill>
            <a:schemeClr val="tx1"/>
          </a:solidFill>
          <a:latin typeface="+mn-lt"/>
          <a:ea typeface="+mn-ea"/>
          <a:cs typeface="+mn-cs"/>
        </a:defRPr>
      </a:lvl6pPr>
      <a:lvl7pPr marL="4226494" indent="-325115" algn="l" defTabSz="650230" rtl="0" eaLnBrk="1" latinLnBrk="0" hangingPunct="1">
        <a:spcBef>
          <a:spcPct val="20000"/>
        </a:spcBef>
        <a:buFont typeface="Arial"/>
        <a:buChar char="•"/>
        <a:defRPr sz="2844" kern="1200">
          <a:solidFill>
            <a:schemeClr val="tx1"/>
          </a:solidFill>
          <a:latin typeface="+mn-lt"/>
          <a:ea typeface="+mn-ea"/>
          <a:cs typeface="+mn-cs"/>
        </a:defRPr>
      </a:lvl7pPr>
      <a:lvl8pPr marL="4876724" indent="-325115" algn="l" defTabSz="650230" rtl="0" eaLnBrk="1" latinLnBrk="0" hangingPunct="1">
        <a:spcBef>
          <a:spcPct val="20000"/>
        </a:spcBef>
        <a:buFont typeface="Arial"/>
        <a:buChar char="•"/>
        <a:defRPr sz="2844" kern="1200">
          <a:solidFill>
            <a:schemeClr val="tx1"/>
          </a:solidFill>
          <a:latin typeface="+mn-lt"/>
          <a:ea typeface="+mn-ea"/>
          <a:cs typeface="+mn-cs"/>
        </a:defRPr>
      </a:lvl8pPr>
      <a:lvl9pPr marL="5526954" indent="-325115" algn="l" defTabSz="650230" rtl="0" eaLnBrk="1" latinLnBrk="0" hangingPunct="1">
        <a:spcBef>
          <a:spcPct val="20000"/>
        </a:spcBef>
        <a:buFont typeface="Arial"/>
        <a:buChar char="•"/>
        <a:defRPr sz="2844" kern="1200">
          <a:solidFill>
            <a:schemeClr val="tx1"/>
          </a:solidFill>
          <a:latin typeface="+mn-lt"/>
          <a:ea typeface="+mn-ea"/>
          <a:cs typeface="+mn-cs"/>
        </a:defRPr>
      </a:lvl9pPr>
    </p:bodyStyle>
    <p:otherStyle>
      <a:defPPr>
        <a:defRPr lang="en-US"/>
      </a:defPPr>
      <a:lvl1pPr marL="0" algn="l" defTabSz="650230" rtl="0" eaLnBrk="1" latinLnBrk="0" hangingPunct="1">
        <a:defRPr sz="2560" kern="1200">
          <a:solidFill>
            <a:schemeClr val="tx1"/>
          </a:solidFill>
          <a:latin typeface="+mn-lt"/>
          <a:ea typeface="+mn-ea"/>
          <a:cs typeface="+mn-cs"/>
        </a:defRPr>
      </a:lvl1pPr>
      <a:lvl2pPr marL="650230" algn="l" defTabSz="650230" rtl="0" eaLnBrk="1" latinLnBrk="0" hangingPunct="1">
        <a:defRPr sz="2560" kern="1200">
          <a:solidFill>
            <a:schemeClr val="tx1"/>
          </a:solidFill>
          <a:latin typeface="+mn-lt"/>
          <a:ea typeface="+mn-ea"/>
          <a:cs typeface="+mn-cs"/>
        </a:defRPr>
      </a:lvl2pPr>
      <a:lvl3pPr marL="1300460" algn="l" defTabSz="650230" rtl="0" eaLnBrk="1" latinLnBrk="0" hangingPunct="1">
        <a:defRPr sz="2560" kern="1200">
          <a:solidFill>
            <a:schemeClr val="tx1"/>
          </a:solidFill>
          <a:latin typeface="+mn-lt"/>
          <a:ea typeface="+mn-ea"/>
          <a:cs typeface="+mn-cs"/>
        </a:defRPr>
      </a:lvl3pPr>
      <a:lvl4pPr marL="1950690" algn="l" defTabSz="650230" rtl="0" eaLnBrk="1" latinLnBrk="0" hangingPunct="1">
        <a:defRPr sz="2560" kern="1200">
          <a:solidFill>
            <a:schemeClr val="tx1"/>
          </a:solidFill>
          <a:latin typeface="+mn-lt"/>
          <a:ea typeface="+mn-ea"/>
          <a:cs typeface="+mn-cs"/>
        </a:defRPr>
      </a:lvl4pPr>
      <a:lvl5pPr marL="2600919" algn="l" defTabSz="650230" rtl="0" eaLnBrk="1" latinLnBrk="0" hangingPunct="1">
        <a:defRPr sz="2560" kern="1200">
          <a:solidFill>
            <a:schemeClr val="tx1"/>
          </a:solidFill>
          <a:latin typeface="+mn-lt"/>
          <a:ea typeface="+mn-ea"/>
          <a:cs typeface="+mn-cs"/>
        </a:defRPr>
      </a:lvl5pPr>
      <a:lvl6pPr marL="3251149" algn="l" defTabSz="650230" rtl="0" eaLnBrk="1" latinLnBrk="0" hangingPunct="1">
        <a:defRPr sz="2560" kern="1200">
          <a:solidFill>
            <a:schemeClr val="tx1"/>
          </a:solidFill>
          <a:latin typeface="+mn-lt"/>
          <a:ea typeface="+mn-ea"/>
          <a:cs typeface="+mn-cs"/>
        </a:defRPr>
      </a:lvl6pPr>
      <a:lvl7pPr marL="3901379" algn="l" defTabSz="650230" rtl="0" eaLnBrk="1" latinLnBrk="0" hangingPunct="1">
        <a:defRPr sz="2560" kern="1200">
          <a:solidFill>
            <a:schemeClr val="tx1"/>
          </a:solidFill>
          <a:latin typeface="+mn-lt"/>
          <a:ea typeface="+mn-ea"/>
          <a:cs typeface="+mn-cs"/>
        </a:defRPr>
      </a:lvl7pPr>
      <a:lvl8pPr marL="4551609" algn="l" defTabSz="650230" rtl="0" eaLnBrk="1" latinLnBrk="0" hangingPunct="1">
        <a:defRPr sz="2560" kern="1200">
          <a:solidFill>
            <a:schemeClr val="tx1"/>
          </a:solidFill>
          <a:latin typeface="+mn-lt"/>
          <a:ea typeface="+mn-ea"/>
          <a:cs typeface="+mn-cs"/>
        </a:defRPr>
      </a:lvl8pPr>
      <a:lvl9pPr marL="5201839" algn="l" defTabSz="650230" rtl="0" eaLnBrk="1" latinLnBrk="0" hangingPunct="1">
        <a:defRPr sz="256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67015" y="0"/>
            <a:ext cx="15606237" cy="1538503"/>
          </a:xfrm>
          <a:prstGeom prst="rect">
            <a:avLst/>
          </a:prstGeom>
          <a:noFill/>
        </p:spPr>
        <p:txBody>
          <a:bodyPr vert="horz" lIns="72000" tIns="36000" rIns="72000" bIns="36000" rtlCol="0" anchor="ctr" anchorCtr="0">
            <a:noAutofit/>
          </a:bodyPr>
          <a:lstStyle/>
          <a:p>
            <a:r>
              <a:rPr lang="en-GB" dirty="0"/>
              <a:t>Click to edit </a:t>
            </a:r>
            <a:r>
              <a:rPr lang="en-GB" noProof="0" dirty="0"/>
              <a:t>Master</a:t>
            </a:r>
            <a:r>
              <a:rPr lang="en-GB" dirty="0"/>
              <a:t> title style</a:t>
            </a:r>
          </a:p>
        </p:txBody>
      </p:sp>
      <p:sp>
        <p:nvSpPr>
          <p:cNvPr id="3" name="Text Placeholder 2"/>
          <p:cNvSpPr>
            <a:spLocks noGrp="1"/>
          </p:cNvSpPr>
          <p:nvPr>
            <p:ph type="body" idx="1"/>
          </p:nvPr>
        </p:nvSpPr>
        <p:spPr>
          <a:xfrm>
            <a:off x="867013" y="1923129"/>
            <a:ext cx="15606237" cy="6806360"/>
          </a:xfrm>
          <a:prstGeom prst="rect">
            <a:avLst/>
          </a:prstGeom>
        </p:spPr>
        <p:txBody>
          <a:bodyPr vert="horz" lIns="91440" tIns="45720" rIns="91440" bIns="45720" rtlCol="0">
            <a:noAutofit/>
          </a:bodyPr>
          <a:lstStyle/>
          <a:p>
            <a:pPr lvl="0"/>
            <a:r>
              <a:rPr lang="en-GB" dirty="0"/>
              <a:t>Click to edit Master text s</a:t>
            </a:r>
            <a:r>
              <a:rPr lang="en-GB" noProof="0" dirty="0" err="1"/>
              <a:t>tyles</a:t>
            </a:r>
            <a:endParaRPr lang="en-GB" noProof="0" dirty="0"/>
          </a:p>
          <a:p>
            <a:pPr lvl="1"/>
            <a:r>
              <a:rPr lang="en-GB" noProof="0" dirty="0"/>
              <a:t>Second level</a:t>
            </a:r>
          </a:p>
          <a:p>
            <a:pPr lvl="2"/>
            <a:r>
              <a:rPr lang="en-GB" noProof="0" dirty="0"/>
              <a:t>Third level</a:t>
            </a:r>
          </a:p>
        </p:txBody>
      </p:sp>
      <p:sp>
        <p:nvSpPr>
          <p:cNvPr id="5" name="Footer Placeholder 4"/>
          <p:cNvSpPr>
            <a:spLocks noGrp="1"/>
          </p:cNvSpPr>
          <p:nvPr>
            <p:ph type="ftr" sz="quarter" idx="3"/>
          </p:nvPr>
        </p:nvSpPr>
        <p:spPr>
          <a:xfrm>
            <a:off x="867011" y="9002097"/>
            <a:ext cx="11951287" cy="519289"/>
          </a:xfrm>
          <a:prstGeom prst="rect">
            <a:avLst/>
          </a:prstGeom>
        </p:spPr>
        <p:txBody>
          <a:bodyPr vert="horz" lIns="91440" tIns="45720" rIns="91440" bIns="45720" rtlCol="0" anchor="ctr"/>
          <a:lstStyle>
            <a:lvl1pPr algn="l">
              <a:defRPr sz="1422">
                <a:solidFill>
                  <a:srgbClr val="004386"/>
                </a:solidFill>
                <a:latin typeface="Tahoma"/>
                <a:cs typeface="Tahoma"/>
              </a:defRPr>
            </a:lvl1pPr>
          </a:lstStyle>
          <a:p>
            <a:r>
              <a:rPr lang="en-GB" dirty="0"/>
              <a:t>Module A1 – Sphere: a brief tour</a:t>
            </a:r>
          </a:p>
          <a:p>
            <a:r>
              <a:rPr lang="en-GB" dirty="0"/>
              <a:t>Sphere Training Package 2015</a:t>
            </a:r>
          </a:p>
        </p:txBody>
      </p:sp>
    </p:spTree>
    <p:extLst>
      <p:ext uri="{BB962C8B-B14F-4D97-AF65-F5344CB8AC3E}">
        <p14:creationId xmlns:p14="http://schemas.microsoft.com/office/powerpoint/2010/main" val="2224317938"/>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Lst>
  <p:hf sldNum="0" hdr="0" dt="0"/>
  <p:txStyles>
    <p:titleStyle>
      <a:lvl1pPr algn="l" defTabSz="650230" rtl="0" eaLnBrk="1" latinLnBrk="0" hangingPunct="1">
        <a:lnSpc>
          <a:spcPct val="100000"/>
        </a:lnSpc>
        <a:spcBef>
          <a:spcPct val="0"/>
        </a:spcBef>
        <a:buNone/>
        <a:defRPr sz="3982" b="1" kern="1200">
          <a:solidFill>
            <a:schemeClr val="tx2"/>
          </a:solidFill>
          <a:latin typeface="Tahoma"/>
          <a:ea typeface="+mj-ea"/>
          <a:cs typeface="Tahoma"/>
        </a:defRPr>
      </a:lvl1pPr>
    </p:titleStyle>
    <p:bodyStyle>
      <a:lvl1pPr marL="0" indent="0" algn="l" defTabSz="650230" rtl="0" eaLnBrk="1" latinLnBrk="0" hangingPunct="1">
        <a:spcBef>
          <a:spcPct val="20000"/>
        </a:spcBef>
        <a:buClr>
          <a:schemeClr val="tx2"/>
        </a:buClr>
        <a:buFontTx/>
        <a:buNone/>
        <a:defRPr sz="3129" kern="1200">
          <a:solidFill>
            <a:srgbClr val="004386"/>
          </a:solidFill>
          <a:latin typeface="Tahoma"/>
          <a:ea typeface="+mn-ea"/>
          <a:cs typeface="Tahoma"/>
        </a:defRPr>
      </a:lvl1pPr>
      <a:lvl2pPr marL="769891" indent="-519281" algn="l" defTabSz="650230" rtl="0" eaLnBrk="1" latinLnBrk="0" hangingPunct="1">
        <a:spcBef>
          <a:spcPts val="1422"/>
        </a:spcBef>
        <a:buClr>
          <a:schemeClr val="tx2"/>
        </a:buClr>
        <a:buFont typeface="Arial"/>
        <a:buChar char="•"/>
        <a:defRPr sz="3129" kern="1200">
          <a:solidFill>
            <a:srgbClr val="004386"/>
          </a:solidFill>
          <a:latin typeface="Tahoma"/>
          <a:ea typeface="+mn-ea"/>
          <a:cs typeface="Tahoma"/>
        </a:defRPr>
      </a:lvl2pPr>
      <a:lvl3pPr marL="1539780" indent="-519281" algn="l" defTabSz="650230" rtl="0" eaLnBrk="1" latinLnBrk="0" hangingPunct="1">
        <a:spcBef>
          <a:spcPts val="1422"/>
        </a:spcBef>
        <a:buClr>
          <a:schemeClr val="tx2"/>
        </a:buClr>
        <a:buFont typeface="Lucida Grande"/>
        <a:buChar char="-"/>
        <a:defRPr sz="3129" kern="1200">
          <a:solidFill>
            <a:srgbClr val="004386"/>
          </a:solidFill>
          <a:latin typeface="Tahoma"/>
          <a:ea typeface="+mn-ea"/>
          <a:cs typeface="Tahoma"/>
        </a:defRPr>
      </a:lvl3pPr>
      <a:lvl4pPr marL="2275804" indent="-325115" algn="l" defTabSz="650230" rtl="0" eaLnBrk="1" latinLnBrk="0" hangingPunct="1">
        <a:spcBef>
          <a:spcPct val="20000"/>
        </a:spcBef>
        <a:buFont typeface="Arial"/>
        <a:buChar char="–"/>
        <a:defRPr sz="3413" kern="1200">
          <a:solidFill>
            <a:schemeClr val="tx1"/>
          </a:solidFill>
          <a:latin typeface="Lucida Sans Regular"/>
          <a:ea typeface="+mn-ea"/>
          <a:cs typeface="Lucida Sans Regular"/>
        </a:defRPr>
      </a:lvl4pPr>
      <a:lvl5pPr marL="2926034" indent="-325115" algn="l" defTabSz="650230" rtl="0" eaLnBrk="1" latinLnBrk="0" hangingPunct="1">
        <a:spcBef>
          <a:spcPct val="20000"/>
        </a:spcBef>
        <a:buFont typeface="Arial"/>
        <a:buChar char="»"/>
        <a:defRPr sz="3413" kern="1200">
          <a:solidFill>
            <a:schemeClr val="tx1"/>
          </a:solidFill>
          <a:latin typeface="Lucida Sans Regular"/>
          <a:ea typeface="+mn-ea"/>
          <a:cs typeface="Lucida Sans Regular"/>
        </a:defRPr>
      </a:lvl5pPr>
      <a:lvl6pPr marL="3576264" indent="-325115" algn="l" defTabSz="650230" rtl="0" eaLnBrk="1" latinLnBrk="0" hangingPunct="1">
        <a:spcBef>
          <a:spcPct val="20000"/>
        </a:spcBef>
        <a:buFont typeface="Arial"/>
        <a:buChar char="•"/>
        <a:defRPr sz="2844" kern="1200">
          <a:solidFill>
            <a:schemeClr val="tx1"/>
          </a:solidFill>
          <a:latin typeface="+mn-lt"/>
          <a:ea typeface="+mn-ea"/>
          <a:cs typeface="+mn-cs"/>
        </a:defRPr>
      </a:lvl6pPr>
      <a:lvl7pPr marL="4226494" indent="-325115" algn="l" defTabSz="650230" rtl="0" eaLnBrk="1" latinLnBrk="0" hangingPunct="1">
        <a:spcBef>
          <a:spcPct val="20000"/>
        </a:spcBef>
        <a:buFont typeface="Arial"/>
        <a:buChar char="•"/>
        <a:defRPr sz="2844" kern="1200">
          <a:solidFill>
            <a:schemeClr val="tx1"/>
          </a:solidFill>
          <a:latin typeface="+mn-lt"/>
          <a:ea typeface="+mn-ea"/>
          <a:cs typeface="+mn-cs"/>
        </a:defRPr>
      </a:lvl7pPr>
      <a:lvl8pPr marL="4876724" indent="-325115" algn="l" defTabSz="650230" rtl="0" eaLnBrk="1" latinLnBrk="0" hangingPunct="1">
        <a:spcBef>
          <a:spcPct val="20000"/>
        </a:spcBef>
        <a:buFont typeface="Arial"/>
        <a:buChar char="•"/>
        <a:defRPr sz="2844" kern="1200">
          <a:solidFill>
            <a:schemeClr val="tx1"/>
          </a:solidFill>
          <a:latin typeface="+mn-lt"/>
          <a:ea typeface="+mn-ea"/>
          <a:cs typeface="+mn-cs"/>
        </a:defRPr>
      </a:lvl8pPr>
      <a:lvl9pPr marL="5526954" indent="-325115" algn="l" defTabSz="650230" rtl="0" eaLnBrk="1" latinLnBrk="0" hangingPunct="1">
        <a:spcBef>
          <a:spcPct val="20000"/>
        </a:spcBef>
        <a:buFont typeface="Arial"/>
        <a:buChar char="•"/>
        <a:defRPr sz="2844" kern="1200">
          <a:solidFill>
            <a:schemeClr val="tx1"/>
          </a:solidFill>
          <a:latin typeface="+mn-lt"/>
          <a:ea typeface="+mn-ea"/>
          <a:cs typeface="+mn-cs"/>
        </a:defRPr>
      </a:lvl9pPr>
    </p:bodyStyle>
    <p:otherStyle>
      <a:defPPr>
        <a:defRPr lang="en-US"/>
      </a:defPPr>
      <a:lvl1pPr marL="0" algn="l" defTabSz="650230" rtl="0" eaLnBrk="1" latinLnBrk="0" hangingPunct="1">
        <a:defRPr sz="2560" kern="1200">
          <a:solidFill>
            <a:schemeClr val="tx1"/>
          </a:solidFill>
          <a:latin typeface="+mn-lt"/>
          <a:ea typeface="+mn-ea"/>
          <a:cs typeface="+mn-cs"/>
        </a:defRPr>
      </a:lvl1pPr>
      <a:lvl2pPr marL="650230" algn="l" defTabSz="650230" rtl="0" eaLnBrk="1" latinLnBrk="0" hangingPunct="1">
        <a:defRPr sz="2560" kern="1200">
          <a:solidFill>
            <a:schemeClr val="tx1"/>
          </a:solidFill>
          <a:latin typeface="+mn-lt"/>
          <a:ea typeface="+mn-ea"/>
          <a:cs typeface="+mn-cs"/>
        </a:defRPr>
      </a:lvl2pPr>
      <a:lvl3pPr marL="1300460" algn="l" defTabSz="650230" rtl="0" eaLnBrk="1" latinLnBrk="0" hangingPunct="1">
        <a:defRPr sz="2560" kern="1200">
          <a:solidFill>
            <a:schemeClr val="tx1"/>
          </a:solidFill>
          <a:latin typeface="+mn-lt"/>
          <a:ea typeface="+mn-ea"/>
          <a:cs typeface="+mn-cs"/>
        </a:defRPr>
      </a:lvl3pPr>
      <a:lvl4pPr marL="1950690" algn="l" defTabSz="650230" rtl="0" eaLnBrk="1" latinLnBrk="0" hangingPunct="1">
        <a:defRPr sz="2560" kern="1200">
          <a:solidFill>
            <a:schemeClr val="tx1"/>
          </a:solidFill>
          <a:latin typeface="+mn-lt"/>
          <a:ea typeface="+mn-ea"/>
          <a:cs typeface="+mn-cs"/>
        </a:defRPr>
      </a:lvl4pPr>
      <a:lvl5pPr marL="2600919" algn="l" defTabSz="650230" rtl="0" eaLnBrk="1" latinLnBrk="0" hangingPunct="1">
        <a:defRPr sz="2560" kern="1200">
          <a:solidFill>
            <a:schemeClr val="tx1"/>
          </a:solidFill>
          <a:latin typeface="+mn-lt"/>
          <a:ea typeface="+mn-ea"/>
          <a:cs typeface="+mn-cs"/>
        </a:defRPr>
      </a:lvl5pPr>
      <a:lvl6pPr marL="3251149" algn="l" defTabSz="650230" rtl="0" eaLnBrk="1" latinLnBrk="0" hangingPunct="1">
        <a:defRPr sz="2560" kern="1200">
          <a:solidFill>
            <a:schemeClr val="tx1"/>
          </a:solidFill>
          <a:latin typeface="+mn-lt"/>
          <a:ea typeface="+mn-ea"/>
          <a:cs typeface="+mn-cs"/>
        </a:defRPr>
      </a:lvl6pPr>
      <a:lvl7pPr marL="3901379" algn="l" defTabSz="650230" rtl="0" eaLnBrk="1" latinLnBrk="0" hangingPunct="1">
        <a:defRPr sz="2560" kern="1200">
          <a:solidFill>
            <a:schemeClr val="tx1"/>
          </a:solidFill>
          <a:latin typeface="+mn-lt"/>
          <a:ea typeface="+mn-ea"/>
          <a:cs typeface="+mn-cs"/>
        </a:defRPr>
      </a:lvl7pPr>
      <a:lvl8pPr marL="4551609" algn="l" defTabSz="650230" rtl="0" eaLnBrk="1" latinLnBrk="0" hangingPunct="1">
        <a:defRPr sz="2560" kern="1200">
          <a:solidFill>
            <a:schemeClr val="tx1"/>
          </a:solidFill>
          <a:latin typeface="+mn-lt"/>
          <a:ea typeface="+mn-ea"/>
          <a:cs typeface="+mn-cs"/>
        </a:defRPr>
      </a:lvl8pPr>
      <a:lvl9pPr marL="5201839" algn="l" defTabSz="650230" rtl="0" eaLnBrk="1" latinLnBrk="0" hangingPunct="1">
        <a:defRPr sz="256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0154DCA-0642-4B0A-B983-A996E9308916}"/>
              </a:ext>
            </a:extLst>
          </p:cNvPr>
          <p:cNvSpPr>
            <a:spLocks noGrp="1"/>
          </p:cNvSpPr>
          <p:nvPr>
            <p:ph type="title"/>
          </p:nvPr>
        </p:nvSpPr>
        <p:spPr>
          <a:xfrm>
            <a:off x="1192143" y="519291"/>
            <a:ext cx="14955977" cy="1885245"/>
          </a:xfrm>
          <a:prstGeom prst="rect">
            <a:avLst/>
          </a:prstGeom>
        </p:spPr>
        <p:txBody>
          <a:bodyPr vert="horz" lIns="91440" tIns="45720" rIns="91440" bIns="45720" rtlCol="0" anchor="ctr">
            <a:normAutofit/>
          </a:bodyPr>
          <a:lstStyle/>
          <a:p>
            <a:r>
              <a:rPr lang="en-US"/>
              <a:t>Click to edit Master title style</a:t>
            </a:r>
            <a:endParaRPr lang="en-CH"/>
          </a:p>
        </p:txBody>
      </p:sp>
      <p:sp>
        <p:nvSpPr>
          <p:cNvPr id="3" name="Text Placeholder 2">
            <a:extLst>
              <a:ext uri="{FF2B5EF4-FFF2-40B4-BE49-F238E27FC236}">
                <a16:creationId xmlns:a16="http://schemas.microsoft.com/office/drawing/2014/main" id="{7E8F67DE-7ADC-469C-AC53-764260AA08DE}"/>
              </a:ext>
            </a:extLst>
          </p:cNvPr>
          <p:cNvSpPr>
            <a:spLocks noGrp="1"/>
          </p:cNvSpPr>
          <p:nvPr>
            <p:ph type="body" idx="1"/>
          </p:nvPr>
        </p:nvSpPr>
        <p:spPr>
          <a:xfrm>
            <a:off x="1192143" y="2596444"/>
            <a:ext cx="14955977" cy="618857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H"/>
          </a:p>
        </p:txBody>
      </p:sp>
      <p:sp>
        <p:nvSpPr>
          <p:cNvPr id="4" name="Date Placeholder 3">
            <a:extLst>
              <a:ext uri="{FF2B5EF4-FFF2-40B4-BE49-F238E27FC236}">
                <a16:creationId xmlns:a16="http://schemas.microsoft.com/office/drawing/2014/main" id="{6F8B27D9-5118-4094-B964-2CBEF49913FC}"/>
              </a:ext>
            </a:extLst>
          </p:cNvPr>
          <p:cNvSpPr>
            <a:spLocks noGrp="1"/>
          </p:cNvSpPr>
          <p:nvPr>
            <p:ph type="dt" sz="half" idx="2"/>
          </p:nvPr>
        </p:nvSpPr>
        <p:spPr>
          <a:xfrm>
            <a:off x="1192143" y="9040144"/>
            <a:ext cx="3901559" cy="519289"/>
          </a:xfrm>
          <a:prstGeom prst="rect">
            <a:avLst/>
          </a:prstGeom>
        </p:spPr>
        <p:txBody>
          <a:bodyPr vert="horz" lIns="91440" tIns="45720" rIns="91440" bIns="45720" rtlCol="0" anchor="ctr"/>
          <a:lstStyle>
            <a:lvl1pPr algn="l">
              <a:defRPr sz="1280">
                <a:solidFill>
                  <a:schemeClr val="tx1">
                    <a:tint val="75000"/>
                  </a:schemeClr>
                </a:solidFill>
              </a:defRPr>
            </a:lvl1pPr>
          </a:lstStyle>
          <a:p>
            <a:fld id="{D503CCD4-0CC8-4954-9B36-6172BCBCA322}" type="datetimeFigureOut">
              <a:rPr lang="en-CH" smtClean="0"/>
              <a:t>03/12/2022</a:t>
            </a:fld>
            <a:endParaRPr lang="en-CH"/>
          </a:p>
        </p:txBody>
      </p:sp>
      <p:sp>
        <p:nvSpPr>
          <p:cNvPr id="5" name="Footer Placeholder 4">
            <a:extLst>
              <a:ext uri="{FF2B5EF4-FFF2-40B4-BE49-F238E27FC236}">
                <a16:creationId xmlns:a16="http://schemas.microsoft.com/office/drawing/2014/main" id="{C10D94F0-3D34-4DEF-901D-FABCFC45D844}"/>
              </a:ext>
            </a:extLst>
          </p:cNvPr>
          <p:cNvSpPr>
            <a:spLocks noGrp="1"/>
          </p:cNvSpPr>
          <p:nvPr>
            <p:ph type="ftr" sz="quarter" idx="3"/>
          </p:nvPr>
        </p:nvSpPr>
        <p:spPr>
          <a:xfrm>
            <a:off x="5743962" y="9040144"/>
            <a:ext cx="5852339" cy="519289"/>
          </a:xfrm>
          <a:prstGeom prst="rect">
            <a:avLst/>
          </a:prstGeom>
        </p:spPr>
        <p:txBody>
          <a:bodyPr vert="horz" lIns="91440" tIns="45720" rIns="91440" bIns="45720" rtlCol="0" anchor="ctr"/>
          <a:lstStyle>
            <a:lvl1pPr algn="ctr">
              <a:defRPr sz="1280">
                <a:solidFill>
                  <a:schemeClr val="tx1">
                    <a:tint val="75000"/>
                  </a:schemeClr>
                </a:solidFill>
              </a:defRPr>
            </a:lvl1pPr>
          </a:lstStyle>
          <a:p>
            <a:endParaRPr lang="en-CH"/>
          </a:p>
        </p:txBody>
      </p:sp>
      <p:sp>
        <p:nvSpPr>
          <p:cNvPr id="6" name="Slide Number Placeholder 5">
            <a:extLst>
              <a:ext uri="{FF2B5EF4-FFF2-40B4-BE49-F238E27FC236}">
                <a16:creationId xmlns:a16="http://schemas.microsoft.com/office/drawing/2014/main" id="{CD28A2C8-964E-40FE-89A6-3D6732412C81}"/>
              </a:ext>
            </a:extLst>
          </p:cNvPr>
          <p:cNvSpPr>
            <a:spLocks noGrp="1"/>
          </p:cNvSpPr>
          <p:nvPr>
            <p:ph type="sldNum" sz="quarter" idx="4"/>
          </p:nvPr>
        </p:nvSpPr>
        <p:spPr>
          <a:xfrm>
            <a:off x="12246561" y="9040144"/>
            <a:ext cx="3901559" cy="519289"/>
          </a:xfrm>
          <a:prstGeom prst="rect">
            <a:avLst/>
          </a:prstGeom>
        </p:spPr>
        <p:txBody>
          <a:bodyPr vert="horz" lIns="91440" tIns="45720" rIns="91440" bIns="45720" rtlCol="0" anchor="ctr"/>
          <a:lstStyle>
            <a:lvl1pPr algn="r">
              <a:defRPr sz="1280">
                <a:solidFill>
                  <a:schemeClr val="tx1">
                    <a:tint val="75000"/>
                  </a:schemeClr>
                </a:solidFill>
              </a:defRPr>
            </a:lvl1pPr>
          </a:lstStyle>
          <a:p>
            <a:fld id="{153834B4-A78B-446A-AD57-79EC4D96073F}" type="slidenum">
              <a:rPr lang="en-CH" smtClean="0"/>
              <a:t>‹#›</a:t>
            </a:fld>
            <a:endParaRPr lang="en-CH"/>
          </a:p>
        </p:txBody>
      </p:sp>
    </p:spTree>
    <p:extLst>
      <p:ext uri="{BB962C8B-B14F-4D97-AF65-F5344CB8AC3E}">
        <p14:creationId xmlns:p14="http://schemas.microsoft.com/office/powerpoint/2010/main" val="2590925948"/>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Lst>
  <p:txStyles>
    <p:titleStyle>
      <a:lvl1pPr algn="l" defTabSz="975345" rtl="0" eaLnBrk="1" latinLnBrk="0" hangingPunct="1">
        <a:lnSpc>
          <a:spcPct val="90000"/>
        </a:lnSpc>
        <a:spcBef>
          <a:spcPct val="0"/>
        </a:spcBef>
        <a:buNone/>
        <a:defRPr sz="4693" kern="1200">
          <a:solidFill>
            <a:schemeClr val="tx1"/>
          </a:solidFill>
          <a:latin typeface="+mj-lt"/>
          <a:ea typeface="+mj-ea"/>
          <a:cs typeface="+mj-cs"/>
        </a:defRPr>
      </a:lvl1pPr>
    </p:titleStyle>
    <p:bodyStyle>
      <a:lvl1pPr marL="243836" indent="-243836" algn="l" defTabSz="975345" rtl="0" eaLnBrk="1" latinLnBrk="0" hangingPunct="1">
        <a:lnSpc>
          <a:spcPct val="90000"/>
        </a:lnSpc>
        <a:spcBef>
          <a:spcPts val="1067"/>
        </a:spcBef>
        <a:buFont typeface="Arial" panose="020B0604020202020204" pitchFamily="34" charset="0"/>
        <a:buChar char="•"/>
        <a:defRPr sz="2987" kern="1200">
          <a:solidFill>
            <a:schemeClr val="tx1"/>
          </a:solidFill>
          <a:latin typeface="+mn-lt"/>
          <a:ea typeface="+mn-ea"/>
          <a:cs typeface="+mn-cs"/>
        </a:defRPr>
      </a:lvl1pPr>
      <a:lvl2pPr marL="731509" indent="-243836" algn="l" defTabSz="975345" rtl="0" eaLnBrk="1" latinLnBrk="0" hangingPunct="1">
        <a:lnSpc>
          <a:spcPct val="90000"/>
        </a:lnSpc>
        <a:spcBef>
          <a:spcPts val="533"/>
        </a:spcBef>
        <a:buFont typeface="Arial" panose="020B0604020202020204" pitchFamily="34" charset="0"/>
        <a:buChar char="•"/>
        <a:defRPr sz="2560" kern="1200">
          <a:solidFill>
            <a:schemeClr val="tx1"/>
          </a:solidFill>
          <a:latin typeface="+mn-lt"/>
          <a:ea typeface="+mn-ea"/>
          <a:cs typeface="+mn-cs"/>
        </a:defRPr>
      </a:lvl2pPr>
      <a:lvl3pPr marL="1219181" indent="-243836" algn="l" defTabSz="975345" rtl="0" eaLnBrk="1" latinLnBrk="0" hangingPunct="1">
        <a:lnSpc>
          <a:spcPct val="90000"/>
        </a:lnSpc>
        <a:spcBef>
          <a:spcPts val="533"/>
        </a:spcBef>
        <a:buFont typeface="Arial" panose="020B0604020202020204" pitchFamily="34" charset="0"/>
        <a:buChar char="•"/>
        <a:defRPr sz="2133" kern="1200">
          <a:solidFill>
            <a:schemeClr val="tx1"/>
          </a:solidFill>
          <a:latin typeface="+mn-lt"/>
          <a:ea typeface="+mn-ea"/>
          <a:cs typeface="+mn-cs"/>
        </a:defRPr>
      </a:lvl3pPr>
      <a:lvl4pPr marL="1706853" indent="-243836" algn="l" defTabSz="975345"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4pPr>
      <a:lvl5pPr marL="2194526" indent="-243836" algn="l" defTabSz="975345"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5pPr>
      <a:lvl6pPr marL="2682198" indent="-243836" algn="l" defTabSz="975345"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6pPr>
      <a:lvl7pPr marL="3169870" indent="-243836" algn="l" defTabSz="975345"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7pPr>
      <a:lvl8pPr marL="3657543" indent="-243836" algn="l" defTabSz="975345"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8pPr>
      <a:lvl9pPr marL="4145215" indent="-243836" algn="l" defTabSz="975345"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9pPr>
    </p:bodyStyle>
    <p:otherStyle>
      <a:defPPr>
        <a:defRPr lang="en-CH"/>
      </a:defPPr>
      <a:lvl1pPr marL="0" algn="l" defTabSz="975345" rtl="0" eaLnBrk="1" latinLnBrk="0" hangingPunct="1">
        <a:defRPr sz="1920" kern="1200">
          <a:solidFill>
            <a:schemeClr val="tx1"/>
          </a:solidFill>
          <a:latin typeface="+mn-lt"/>
          <a:ea typeface="+mn-ea"/>
          <a:cs typeface="+mn-cs"/>
        </a:defRPr>
      </a:lvl1pPr>
      <a:lvl2pPr marL="487672" algn="l" defTabSz="975345" rtl="0" eaLnBrk="1" latinLnBrk="0" hangingPunct="1">
        <a:defRPr sz="1920" kern="1200">
          <a:solidFill>
            <a:schemeClr val="tx1"/>
          </a:solidFill>
          <a:latin typeface="+mn-lt"/>
          <a:ea typeface="+mn-ea"/>
          <a:cs typeface="+mn-cs"/>
        </a:defRPr>
      </a:lvl2pPr>
      <a:lvl3pPr marL="975345" algn="l" defTabSz="975345" rtl="0" eaLnBrk="1" latinLnBrk="0" hangingPunct="1">
        <a:defRPr sz="1920" kern="1200">
          <a:solidFill>
            <a:schemeClr val="tx1"/>
          </a:solidFill>
          <a:latin typeface="+mn-lt"/>
          <a:ea typeface="+mn-ea"/>
          <a:cs typeface="+mn-cs"/>
        </a:defRPr>
      </a:lvl3pPr>
      <a:lvl4pPr marL="1463017" algn="l" defTabSz="975345" rtl="0" eaLnBrk="1" latinLnBrk="0" hangingPunct="1">
        <a:defRPr sz="1920" kern="1200">
          <a:solidFill>
            <a:schemeClr val="tx1"/>
          </a:solidFill>
          <a:latin typeface="+mn-lt"/>
          <a:ea typeface="+mn-ea"/>
          <a:cs typeface="+mn-cs"/>
        </a:defRPr>
      </a:lvl4pPr>
      <a:lvl5pPr marL="1950690" algn="l" defTabSz="975345" rtl="0" eaLnBrk="1" latinLnBrk="0" hangingPunct="1">
        <a:defRPr sz="1920" kern="1200">
          <a:solidFill>
            <a:schemeClr val="tx1"/>
          </a:solidFill>
          <a:latin typeface="+mn-lt"/>
          <a:ea typeface="+mn-ea"/>
          <a:cs typeface="+mn-cs"/>
        </a:defRPr>
      </a:lvl5pPr>
      <a:lvl6pPr marL="2438362" algn="l" defTabSz="975345" rtl="0" eaLnBrk="1" latinLnBrk="0" hangingPunct="1">
        <a:defRPr sz="1920" kern="1200">
          <a:solidFill>
            <a:schemeClr val="tx1"/>
          </a:solidFill>
          <a:latin typeface="+mn-lt"/>
          <a:ea typeface="+mn-ea"/>
          <a:cs typeface="+mn-cs"/>
        </a:defRPr>
      </a:lvl6pPr>
      <a:lvl7pPr marL="2926034" algn="l" defTabSz="975345" rtl="0" eaLnBrk="1" latinLnBrk="0" hangingPunct="1">
        <a:defRPr sz="1920" kern="1200">
          <a:solidFill>
            <a:schemeClr val="tx1"/>
          </a:solidFill>
          <a:latin typeface="+mn-lt"/>
          <a:ea typeface="+mn-ea"/>
          <a:cs typeface="+mn-cs"/>
        </a:defRPr>
      </a:lvl7pPr>
      <a:lvl8pPr marL="3413707" algn="l" defTabSz="975345" rtl="0" eaLnBrk="1" latinLnBrk="0" hangingPunct="1">
        <a:defRPr sz="1920" kern="1200">
          <a:solidFill>
            <a:schemeClr val="tx1"/>
          </a:solidFill>
          <a:latin typeface="+mn-lt"/>
          <a:ea typeface="+mn-ea"/>
          <a:cs typeface="+mn-cs"/>
        </a:defRPr>
      </a:lvl8pPr>
      <a:lvl9pPr marL="3901379" algn="l" defTabSz="975345" rtl="0" eaLnBrk="1" latinLnBrk="0" hangingPunct="1">
        <a:defRPr sz="192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microsoft.com/office/2007/relationships/hdphoto" Target="../media/hdphoto1.wdp"/></Relationships>
</file>

<file path=ppt/slides/_rels/slide1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9.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8.xml"/><Relationship Id="rId1" Type="http://schemas.openxmlformats.org/officeDocument/2006/relationships/slideLayout" Target="../slideLayouts/slideLayout19.xml"/><Relationship Id="rId4" Type="http://schemas.openxmlformats.org/officeDocument/2006/relationships/image" Target="../media/image24.png"/></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9.xml"/><Relationship Id="rId1" Type="http://schemas.openxmlformats.org/officeDocument/2006/relationships/slideLayout" Target="../slideLayouts/slideLayout26.xml"/></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6.xml"/><Relationship Id="rId4" Type="http://schemas.openxmlformats.org/officeDocument/2006/relationships/image" Target="../media/image28.png"/></Relationships>
</file>

<file path=ppt/slides/_rels/slide2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8.xml"/></Relationships>
</file>

<file path=ppt/slides/_rels/slide2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5.xml"/><Relationship Id="rId1" Type="http://schemas.openxmlformats.org/officeDocument/2006/relationships/slideLayout" Target="../slideLayouts/slideLayout19.xml"/></Relationships>
</file>

<file path=ppt/slides/_rels/slide3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6.xml"/><Relationship Id="rId1" Type="http://schemas.openxmlformats.org/officeDocument/2006/relationships/slideLayout" Target="../slideLayouts/slideLayout19.xml"/><Relationship Id="rId4" Type="http://schemas.openxmlformats.org/officeDocument/2006/relationships/image" Target="../media/image37.png"/></Relationships>
</file>

<file path=ppt/slides/_rels/slide3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7.xml"/><Relationship Id="rId1" Type="http://schemas.openxmlformats.org/officeDocument/2006/relationships/slideLayout" Target="../slideLayouts/slideLayout19.xml"/></Relationships>
</file>

<file path=ppt/slides/_rels/slide3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8.xml"/><Relationship Id="rId1" Type="http://schemas.openxmlformats.org/officeDocument/2006/relationships/slideLayout" Target="../slideLayouts/slideLayout19.xml"/></Relationships>
</file>

<file path=ppt/slides/_rels/slide3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9.xml"/><Relationship Id="rId1" Type="http://schemas.openxmlformats.org/officeDocument/2006/relationships/slideLayout" Target="../slideLayouts/slideLayout19.xml"/></Relationships>
</file>

<file path=ppt/slides/_rels/slide3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9.xml"/></Relationships>
</file>

<file path=ppt/slides/_rels/slide3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0.xml"/><Relationship Id="rId1" Type="http://schemas.openxmlformats.org/officeDocument/2006/relationships/slideLayout" Target="../slideLayouts/slideLayout19.xml"/></Relationships>
</file>

<file path=ppt/slides/_rels/slide3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9.xml"/></Relationships>
</file>

<file path=ppt/slides/_rels/slide3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9.xml"/></Relationships>
</file>

<file path=ppt/slides/_rels/slide3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1.xml"/><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2.xml"/><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video" Target="https://www.youtube.com/embed/mQyBjG4VVec?feature=oembed" TargetMode="External"/><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88FF112-6704-42A7-B752-8F0C01E33D2D}"/>
              </a:ext>
            </a:extLst>
          </p:cNvPr>
          <p:cNvSpPr txBox="1"/>
          <p:nvPr/>
        </p:nvSpPr>
        <p:spPr>
          <a:xfrm>
            <a:off x="-491391" y="3619446"/>
            <a:ext cx="8229601" cy="45345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lang="en-CH" sz="7200" dirty="0">
                <a:solidFill>
                  <a:srgbClr val="000000"/>
                </a:solidFill>
              </a:rPr>
              <a:t>All Hands and Hearts training,</a:t>
            </a:r>
          </a:p>
          <a:p>
            <a:pPr marL="0" marR="0" indent="0" algn="ctr" defTabSz="584200" rtl="0" fontAlgn="auto" latinLnBrk="0" hangingPunct="0">
              <a:lnSpc>
                <a:spcPct val="100000"/>
              </a:lnSpc>
              <a:spcBef>
                <a:spcPts val="0"/>
              </a:spcBef>
              <a:spcAft>
                <a:spcPts val="0"/>
              </a:spcAft>
              <a:buClrTx/>
              <a:buSzTx/>
              <a:buFontTx/>
              <a:buNone/>
              <a:tabLst/>
            </a:pPr>
            <a:r>
              <a:rPr kumimoji="0" lang="en-CH" sz="7200" i="0" u="none" strike="noStrike" cap="none" spc="0" normalizeH="0" baseline="0" dirty="0">
                <a:ln>
                  <a:noFill/>
                </a:ln>
                <a:solidFill>
                  <a:srgbClr val="000000"/>
                </a:solidFill>
                <a:effectLst/>
                <a:uFillTx/>
                <a:latin typeface="Open Sans Regular"/>
                <a:ea typeface="Open Sans Regular"/>
                <a:cs typeface="Open Sans Regular"/>
                <a:sym typeface="Open Sans Regular"/>
              </a:rPr>
              <a:t>Poland,</a:t>
            </a:r>
          </a:p>
          <a:p>
            <a:pPr marL="0" marR="0" indent="0" algn="ctr" defTabSz="584200" rtl="0" fontAlgn="auto" latinLnBrk="0" hangingPunct="0">
              <a:lnSpc>
                <a:spcPct val="100000"/>
              </a:lnSpc>
              <a:spcBef>
                <a:spcPts val="0"/>
              </a:spcBef>
              <a:spcAft>
                <a:spcPts val="0"/>
              </a:spcAft>
              <a:buClrTx/>
              <a:buSzTx/>
              <a:buFontTx/>
              <a:buNone/>
              <a:tabLst/>
            </a:pPr>
            <a:r>
              <a:rPr kumimoji="0" lang="en-CH" sz="7200" i="0" u="none" strike="noStrike" cap="none" spc="0" normalizeH="0" baseline="0" dirty="0">
                <a:ln>
                  <a:noFill/>
                </a:ln>
                <a:solidFill>
                  <a:srgbClr val="000000"/>
                </a:solidFill>
                <a:effectLst/>
                <a:uFillTx/>
                <a:latin typeface="Open Sans Regular"/>
                <a:ea typeface="Open Sans Regular"/>
                <a:cs typeface="Open Sans Regular"/>
                <a:sym typeface="Open Sans Regular"/>
              </a:rPr>
              <a:t> 3 December 2022</a:t>
            </a:r>
            <a:endParaRPr kumimoji="0" lang="en-US" sz="7200" i="0" u="none" strike="noStrike" cap="none" spc="0" normalizeH="0" baseline="0" dirty="0">
              <a:ln>
                <a:noFill/>
              </a:ln>
              <a:solidFill>
                <a:srgbClr val="000000"/>
              </a:solidFill>
              <a:effectLst/>
              <a:uFillTx/>
              <a:latin typeface="Open Sans Regular"/>
              <a:ea typeface="Open Sans Regular"/>
              <a:cs typeface="Open Sans Regular"/>
              <a:sym typeface="Open Sans Regular"/>
            </a:endParaRPr>
          </a:p>
        </p:txBody>
      </p:sp>
      <p:pic>
        <p:nvPicPr>
          <p:cNvPr id="4" name="Picture 3" descr="A picture containing tree, outdoor, yellow&#10;&#10;Description automatically generated">
            <a:extLst>
              <a:ext uri="{FF2B5EF4-FFF2-40B4-BE49-F238E27FC236}">
                <a16:creationId xmlns:a16="http://schemas.microsoft.com/office/drawing/2014/main" id="{BEB68723-6FEE-A0ED-D6AF-89E479870A2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8110331" y="647752"/>
            <a:ext cx="8458096" cy="8458096"/>
          </a:xfrm>
          <a:prstGeom prst="rect">
            <a:avLst/>
          </a:prstGeom>
        </p:spPr>
      </p:pic>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 name="Title"/>
          <p:cNvSpPr txBox="1">
            <a:spLocks noGrp="1"/>
          </p:cNvSpPr>
          <p:nvPr>
            <p:ph type="title"/>
          </p:nvPr>
        </p:nvSpPr>
        <p:spPr>
          <a:xfrm>
            <a:off x="365688" y="79131"/>
            <a:ext cx="13953493" cy="1130300"/>
          </a:xfrm>
          <a:prstGeom prst="rect">
            <a:avLst/>
          </a:prstGeom>
        </p:spPr>
        <p:txBody>
          <a:bodyPr/>
          <a:lstStyle/>
          <a:p>
            <a:pPr algn="l"/>
            <a:r>
              <a:rPr lang="en-GB" noProof="0" dirty="0">
                <a:solidFill>
                  <a:srgbClr val="000000"/>
                </a:solidFill>
              </a:rPr>
              <a:t>The Sphere philosophy</a:t>
            </a:r>
          </a:p>
        </p:txBody>
      </p:sp>
      <p:sp>
        <p:nvSpPr>
          <p:cNvPr id="122" name="Body"/>
          <p:cNvSpPr txBox="1">
            <a:spLocks noGrp="1"/>
          </p:cNvSpPr>
          <p:nvPr>
            <p:ph type="body" sz="half" idx="1"/>
          </p:nvPr>
        </p:nvSpPr>
        <p:spPr>
          <a:xfrm>
            <a:off x="1280089" y="1767181"/>
            <a:ext cx="14369007" cy="6797040"/>
          </a:xfrm>
          <a:prstGeom prst="rect">
            <a:avLst/>
          </a:prstGeom>
        </p:spPr>
        <p:txBody>
          <a:bodyPr>
            <a:normAutofit/>
          </a:bodyPr>
          <a:lstStyle/>
          <a:p>
            <a:pPr algn="l"/>
            <a:r>
              <a:rPr lang="en-GB" sz="4000" b="1" noProof="0" dirty="0"/>
              <a:t>The Sphere philosophy is based on two core beliefs:</a:t>
            </a:r>
          </a:p>
          <a:p>
            <a:pPr algn="l"/>
            <a:endParaRPr lang="en-GB" sz="4000" noProof="0" dirty="0"/>
          </a:p>
          <a:p>
            <a:pPr marL="638175" indent="-638175" algn="l"/>
            <a:r>
              <a:rPr lang="en-GB" sz="4000" noProof="0" dirty="0"/>
              <a:t> 1. People affected by disaster or conflict have </a:t>
            </a:r>
            <a:r>
              <a:rPr lang="en-GB" sz="4000" b="1" noProof="0" dirty="0"/>
              <a:t>the</a:t>
            </a:r>
            <a:r>
              <a:rPr lang="en-GB" sz="4000" noProof="0" dirty="0"/>
              <a:t> </a:t>
            </a:r>
            <a:r>
              <a:rPr lang="en-GB" sz="4000" b="1" noProof="0" dirty="0"/>
              <a:t>right to life with </a:t>
            </a:r>
            <a:r>
              <a:rPr lang="en-GB" sz="4000" b="1" u="sng" noProof="0" dirty="0"/>
              <a:t>dignity</a:t>
            </a:r>
            <a:r>
              <a:rPr lang="en-GB" sz="4000" noProof="0" dirty="0"/>
              <a:t> and, therefore, the right to assistance.</a:t>
            </a:r>
          </a:p>
          <a:p>
            <a:pPr marL="465138" indent="-465138" algn="l">
              <a:buFont typeface="Arial" panose="020B0604020202020204" pitchFamily="34" charset="0"/>
              <a:buChar char="•"/>
            </a:pPr>
            <a:endParaRPr lang="en-GB" sz="4000" noProof="0" dirty="0"/>
          </a:p>
          <a:p>
            <a:pPr marL="465138" indent="-465138" algn="l"/>
            <a:r>
              <a:rPr lang="en-GB" sz="4000" noProof="0" dirty="0"/>
              <a:t>2. </a:t>
            </a:r>
            <a:r>
              <a:rPr lang="en-GB" sz="4000" b="1" noProof="0" dirty="0"/>
              <a:t>All possible steps</a:t>
            </a:r>
            <a:r>
              <a:rPr lang="en-GB" sz="4000" noProof="0" dirty="0"/>
              <a:t> should be taken to </a:t>
            </a:r>
            <a:r>
              <a:rPr lang="en-GB" sz="4000" b="1" noProof="0" dirty="0"/>
              <a:t>alleviate human suffering </a:t>
            </a:r>
            <a:r>
              <a:rPr lang="en-GB" sz="4000" noProof="0" dirty="0"/>
              <a:t>arising out of disaster or conflict.</a:t>
            </a:r>
          </a:p>
          <a:p>
            <a:pPr algn="l"/>
            <a:endParaRPr lang="en-GB" sz="4000" noProof="0" dirty="0"/>
          </a:p>
        </p:txBody>
      </p:sp>
      <p:sp>
        <p:nvSpPr>
          <p:cNvPr id="5" name="Slide Number">
            <a:extLst>
              <a:ext uri="{FF2B5EF4-FFF2-40B4-BE49-F238E27FC236}">
                <a16:creationId xmlns:a16="http://schemas.microsoft.com/office/drawing/2014/main" id="{167632A7-79ED-4AE3-858E-611B72AA74D7}"/>
              </a:ext>
            </a:extLst>
          </p:cNvPr>
          <p:cNvSpPr txBox="1">
            <a:spLocks noGrp="1"/>
          </p:cNvSpPr>
          <p:nvPr>
            <p:ph type="sldNum" sz="quarter" idx="2"/>
          </p:nvPr>
        </p:nvSpPr>
        <p:spPr>
          <a:xfrm>
            <a:off x="2789689" y="9121972"/>
            <a:ext cx="294953" cy="318036"/>
          </a:xfrm>
          <a:prstGeom prst="rect">
            <a:avLst/>
          </a:prstGeom>
          <a:extLst>
            <a:ext uri="{C572A759-6A51-4108-AA02-DFA0A04FC94B}">
              <ma14:wrappingTextBoxFlag xmlns="" xmlns:ma14="http://schemas.microsoft.com/office/mac/drawingml/2011/main" val="1"/>
            </a:ext>
          </a:extLst>
        </p:spPr>
        <p:txBody>
          <a:bodyPr/>
          <a:lstStyle/>
          <a:p>
            <a:pPr marL="0" marR="0" lvl="0" indent="0" algn="l" defTabSz="584200" rtl="0" eaLnBrk="1" fontAlgn="auto" latinLnBrk="0" hangingPunct="0">
              <a:lnSpc>
                <a:spcPct val="100000"/>
              </a:lnSpc>
              <a:spcBef>
                <a:spcPts val="0"/>
              </a:spcBef>
              <a:spcAft>
                <a:spcPts val="0"/>
              </a:spcAft>
              <a:buClrTx/>
              <a:buSzTx/>
              <a:buFontTx/>
              <a:buNone/>
              <a:tabLst/>
              <a:defRPr/>
            </a:pPr>
            <a:fld id="{86CB4B4D-7CA3-9044-876B-883B54F8677D}" type="slidenum">
              <a:rPr kumimoji="0" sz="1400" b="0" i="0" u="none" strike="noStrike" kern="0" cap="none" spc="0" normalizeH="0" baseline="0" noProof="0">
                <a:ln>
                  <a:noFill/>
                </a:ln>
                <a:solidFill>
                  <a:srgbClr val="00A585"/>
                </a:solidFill>
                <a:effectLst/>
                <a:uLnTx/>
                <a:uFillTx/>
                <a:latin typeface="Open Sans Bold"/>
                <a:ea typeface="Open Sans Bold"/>
                <a:cs typeface="Open Sans Bold"/>
                <a:sym typeface="Open Sans Bold"/>
              </a:rPr>
              <a:pPr marL="0" marR="0" lvl="0" indent="0" algn="l" defTabSz="584200" rtl="0" eaLnBrk="1" fontAlgn="auto" latinLnBrk="0" hangingPunct="0">
                <a:lnSpc>
                  <a:spcPct val="100000"/>
                </a:lnSpc>
                <a:spcBef>
                  <a:spcPts val="0"/>
                </a:spcBef>
                <a:spcAft>
                  <a:spcPts val="0"/>
                </a:spcAft>
                <a:buClrTx/>
                <a:buSzTx/>
                <a:buFontTx/>
                <a:buNone/>
                <a:tabLst/>
                <a:defRPr/>
              </a:pPr>
              <a:t>10</a:t>
            </a:fld>
            <a:endParaRPr kumimoji="0" sz="1400" b="0" i="0" u="none" strike="noStrike" kern="0" cap="none" spc="0" normalizeH="0" baseline="0" noProof="0" dirty="0">
              <a:ln>
                <a:noFill/>
              </a:ln>
              <a:solidFill>
                <a:srgbClr val="00A585"/>
              </a:solidFill>
              <a:effectLst/>
              <a:uLnTx/>
              <a:uFillTx/>
              <a:latin typeface="Open Sans Bold"/>
              <a:ea typeface="Open Sans Bold"/>
              <a:cs typeface="Open Sans Bold"/>
              <a:sym typeface="Open Sans Bold"/>
            </a:endParaRPr>
          </a:p>
        </p:txBody>
      </p:sp>
    </p:spTree>
    <p:extLst>
      <p:ext uri="{BB962C8B-B14F-4D97-AF65-F5344CB8AC3E}">
        <p14:creationId xmlns:p14="http://schemas.microsoft.com/office/powerpoint/2010/main" val="193023734"/>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A15B68-7F2D-4204-9DB9-DA8C18B00E90}"/>
              </a:ext>
            </a:extLst>
          </p:cNvPr>
          <p:cNvSpPr>
            <a:spLocks noGrp="1"/>
          </p:cNvSpPr>
          <p:nvPr>
            <p:ph type="title"/>
          </p:nvPr>
        </p:nvSpPr>
        <p:spPr/>
        <p:txBody>
          <a:bodyPr/>
          <a:lstStyle/>
          <a:p>
            <a:r>
              <a:rPr lang="en-US" dirty="0"/>
              <a:t>What is in the Handbook?</a:t>
            </a:r>
          </a:p>
        </p:txBody>
      </p:sp>
      <p:sp>
        <p:nvSpPr>
          <p:cNvPr id="3" name="Text Placeholder 2">
            <a:extLst>
              <a:ext uri="{FF2B5EF4-FFF2-40B4-BE49-F238E27FC236}">
                <a16:creationId xmlns:a16="http://schemas.microsoft.com/office/drawing/2014/main" id="{F7E7B0A2-F6FF-45CA-AFF3-ABAF7A13F366}"/>
              </a:ext>
            </a:extLst>
          </p:cNvPr>
          <p:cNvSpPr>
            <a:spLocks noGrp="1"/>
          </p:cNvSpPr>
          <p:nvPr>
            <p:ph type="body" sz="half" idx="1"/>
          </p:nvPr>
        </p:nvSpPr>
        <p:spPr>
          <a:xfrm>
            <a:off x="392704" y="1200723"/>
            <a:ext cx="16168096" cy="3100344"/>
          </a:xfrm>
        </p:spPr>
        <p:txBody>
          <a:bodyPr>
            <a:noAutofit/>
          </a:bodyPr>
          <a:lstStyle/>
          <a:p>
            <a:r>
              <a:rPr lang="en-US" dirty="0">
                <a:solidFill>
                  <a:srgbClr val="000000"/>
                </a:solidFill>
              </a:rPr>
              <a:t>The Handbook is Sphere’s flagship publication. It includes the </a:t>
            </a:r>
            <a:r>
              <a:rPr lang="en-US" b="1" dirty="0">
                <a:solidFill>
                  <a:srgbClr val="000000"/>
                </a:solidFill>
              </a:rPr>
              <a:t>Humanitarian Charter</a:t>
            </a:r>
            <a:r>
              <a:rPr lang="en-US" dirty="0">
                <a:solidFill>
                  <a:srgbClr val="000000"/>
                </a:solidFill>
              </a:rPr>
              <a:t>, the </a:t>
            </a:r>
            <a:r>
              <a:rPr lang="en-US" b="1" dirty="0">
                <a:solidFill>
                  <a:srgbClr val="000000"/>
                </a:solidFill>
              </a:rPr>
              <a:t>Protection Principles</a:t>
            </a:r>
            <a:r>
              <a:rPr lang="en-US" dirty="0">
                <a:solidFill>
                  <a:srgbClr val="000000"/>
                </a:solidFill>
              </a:rPr>
              <a:t>, the</a:t>
            </a:r>
            <a:r>
              <a:rPr lang="en-US" b="1" dirty="0">
                <a:solidFill>
                  <a:srgbClr val="000000"/>
                </a:solidFill>
              </a:rPr>
              <a:t> Core Humanitarian Standard</a:t>
            </a:r>
            <a:r>
              <a:rPr lang="en-US" dirty="0">
                <a:solidFill>
                  <a:srgbClr val="000000"/>
                </a:solidFill>
              </a:rPr>
              <a:t>, and </a:t>
            </a:r>
            <a:r>
              <a:rPr lang="en-US" b="1" dirty="0">
                <a:solidFill>
                  <a:srgbClr val="000000"/>
                </a:solidFill>
              </a:rPr>
              <a:t>Minimum Standards </a:t>
            </a:r>
            <a:r>
              <a:rPr lang="en-US" dirty="0">
                <a:solidFill>
                  <a:srgbClr val="000000"/>
                </a:solidFill>
              </a:rPr>
              <a:t>in four vital areas of response:</a:t>
            </a:r>
          </a:p>
        </p:txBody>
      </p:sp>
      <p:sp>
        <p:nvSpPr>
          <p:cNvPr id="4" name="Slide Number Placeholder 3">
            <a:extLst>
              <a:ext uri="{FF2B5EF4-FFF2-40B4-BE49-F238E27FC236}">
                <a16:creationId xmlns:a16="http://schemas.microsoft.com/office/drawing/2014/main" id="{86B50517-7DC7-495C-BCE6-7FF562634BC2}"/>
              </a:ext>
            </a:extLst>
          </p:cNvPr>
          <p:cNvSpPr>
            <a:spLocks noGrp="1"/>
          </p:cNvSpPr>
          <p:nvPr>
            <p:ph type="sldNum" sz="quarter" idx="2"/>
          </p:nvPr>
        </p:nvSpPr>
        <p:spPr/>
        <p:txBody>
          <a:bodyPr/>
          <a:lstStyle/>
          <a:p>
            <a:fld id="{86CB4B4D-7CA3-9044-876B-883B54F8677D}" type="slidenum">
              <a:rPr lang="en-US" smtClean="0"/>
              <a:t>11</a:t>
            </a:fld>
            <a:endParaRPr lang="en-US"/>
          </a:p>
        </p:txBody>
      </p:sp>
      <p:pic>
        <p:nvPicPr>
          <p:cNvPr id="5" name="Picture 4" descr="Image result for 2018 sphere handbook">
            <a:extLst>
              <a:ext uri="{FF2B5EF4-FFF2-40B4-BE49-F238E27FC236}">
                <a16:creationId xmlns:a16="http://schemas.microsoft.com/office/drawing/2014/main" id="{221F7A45-E0E2-4FD5-9E5C-20241990AD29}"/>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0529734" y="3559708"/>
            <a:ext cx="3816463" cy="5415743"/>
          </a:xfrm>
          <a:prstGeom prst="rect">
            <a:avLst/>
          </a:prstGeom>
          <a:noFill/>
          <a:ln>
            <a:solidFill>
              <a:srgbClr val="000000"/>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7C1B0967-9A4D-4B7B-8FBA-37B2C8FB77DE}"/>
              </a:ext>
            </a:extLst>
          </p:cNvPr>
          <p:cNvSpPr/>
          <p:nvPr/>
        </p:nvSpPr>
        <p:spPr>
          <a:xfrm>
            <a:off x="779464" y="3838376"/>
            <a:ext cx="9341282" cy="3785652"/>
          </a:xfrm>
          <a:prstGeom prst="rect">
            <a:avLst/>
          </a:prstGeom>
        </p:spPr>
        <p:txBody>
          <a:bodyPr wrap="square">
            <a:spAutoFit/>
          </a:bodyPr>
          <a:lstStyle/>
          <a:p>
            <a:pPr marL="571500" indent="-571500" algn="l">
              <a:buFont typeface="Arial" panose="020B0604020202020204" pitchFamily="34" charset="0"/>
              <a:buChar char="•"/>
            </a:pPr>
            <a:r>
              <a:rPr lang="en-US" sz="4800" b="1" dirty="0">
                <a:solidFill>
                  <a:srgbClr val="000000"/>
                </a:solidFill>
              </a:rPr>
              <a:t>Water supply, sanitation and hygiene promotion (WASH)</a:t>
            </a:r>
          </a:p>
          <a:p>
            <a:pPr marL="571500" indent="-571500" algn="l">
              <a:buFont typeface="Arial" panose="020B0604020202020204" pitchFamily="34" charset="0"/>
              <a:buChar char="•"/>
            </a:pPr>
            <a:r>
              <a:rPr lang="en-US" sz="4800" b="1" dirty="0">
                <a:solidFill>
                  <a:srgbClr val="000000"/>
                </a:solidFill>
              </a:rPr>
              <a:t>Food security and nutrition</a:t>
            </a:r>
          </a:p>
          <a:p>
            <a:pPr marL="571500" indent="-571500" algn="l">
              <a:buFont typeface="Arial" panose="020B0604020202020204" pitchFamily="34" charset="0"/>
              <a:buChar char="•"/>
            </a:pPr>
            <a:r>
              <a:rPr lang="en-US" sz="4800" b="1" dirty="0">
                <a:solidFill>
                  <a:srgbClr val="000000"/>
                </a:solidFill>
              </a:rPr>
              <a:t>Shelter and settlement</a:t>
            </a:r>
          </a:p>
          <a:p>
            <a:pPr marL="571500" indent="-571500" algn="l">
              <a:buFont typeface="Arial" panose="020B0604020202020204" pitchFamily="34" charset="0"/>
              <a:buChar char="•"/>
            </a:pPr>
            <a:r>
              <a:rPr lang="en-US" sz="4800" b="1" dirty="0">
                <a:solidFill>
                  <a:srgbClr val="000000"/>
                </a:solidFill>
              </a:rPr>
              <a:t>Health</a:t>
            </a:r>
          </a:p>
        </p:txBody>
      </p:sp>
    </p:spTree>
    <p:extLst>
      <p:ext uri="{BB962C8B-B14F-4D97-AF65-F5344CB8AC3E}">
        <p14:creationId xmlns:p14="http://schemas.microsoft.com/office/powerpoint/2010/main" val="2210065770"/>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fade">
                                      <p:cBhvr>
                                        <p:cTn id="7" dur="500"/>
                                        <p:tgtEl>
                                          <p:spTgt spid="3">
                                            <p:bg/>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7D2FF2-3AAB-45D9-8556-09F4A5DFF8C2}"/>
              </a:ext>
            </a:extLst>
          </p:cNvPr>
          <p:cNvSpPr>
            <a:spLocks noGrp="1"/>
          </p:cNvSpPr>
          <p:nvPr>
            <p:ph type="title"/>
          </p:nvPr>
        </p:nvSpPr>
        <p:spPr/>
        <p:txBody>
          <a:bodyPr>
            <a:normAutofit/>
          </a:bodyPr>
          <a:lstStyle/>
          <a:p>
            <a:r>
              <a:rPr lang="en-CH" sz="6000" dirty="0"/>
              <a:t>Deep dive into the Sphere Handbook</a:t>
            </a:r>
            <a:endParaRPr lang="en-US" sz="6000" dirty="0"/>
          </a:p>
        </p:txBody>
      </p:sp>
      <p:sp>
        <p:nvSpPr>
          <p:cNvPr id="3" name="Text Placeholder 2">
            <a:extLst>
              <a:ext uri="{FF2B5EF4-FFF2-40B4-BE49-F238E27FC236}">
                <a16:creationId xmlns:a16="http://schemas.microsoft.com/office/drawing/2014/main" id="{666A5732-24DE-4AEA-A887-3FCF4A7ABEE9}"/>
              </a:ext>
            </a:extLst>
          </p:cNvPr>
          <p:cNvSpPr>
            <a:spLocks noGrp="1"/>
          </p:cNvSpPr>
          <p:nvPr>
            <p:ph type="body" sz="half" idx="1"/>
          </p:nvPr>
        </p:nvSpPr>
        <p:spPr>
          <a:xfrm>
            <a:off x="911951" y="1430242"/>
            <a:ext cx="15297867" cy="4255197"/>
          </a:xfrm>
        </p:spPr>
        <p:txBody>
          <a:bodyPr>
            <a:noAutofit/>
          </a:bodyPr>
          <a:lstStyle/>
          <a:p>
            <a:r>
              <a:rPr lang="en-GB" sz="2800" dirty="0">
                <a:solidFill>
                  <a:srgbClr val="000000"/>
                </a:solidFill>
              </a:rPr>
              <a:t>You are working on a new transit camp for refugees. You are asked for advice on the following issues:</a:t>
            </a:r>
          </a:p>
          <a:p>
            <a:pPr marL="457200" indent="-457200">
              <a:buFont typeface="Arial" panose="020B0604020202020204" pitchFamily="34" charset="0"/>
              <a:buChar char="•"/>
            </a:pPr>
            <a:r>
              <a:rPr lang="en-GB" sz="2800" b="1" dirty="0">
                <a:solidFill>
                  <a:srgbClr val="000000"/>
                </a:solidFill>
              </a:rPr>
              <a:t>Organising the living space in the shelter </a:t>
            </a:r>
          </a:p>
          <a:p>
            <a:pPr marL="457200" indent="-457200">
              <a:buFont typeface="Arial" panose="020B0604020202020204" pitchFamily="34" charset="0"/>
              <a:buChar char="•"/>
            </a:pPr>
            <a:r>
              <a:rPr lang="en-GB" sz="2800" b="1" dirty="0">
                <a:solidFill>
                  <a:srgbClr val="000000"/>
                </a:solidFill>
              </a:rPr>
              <a:t>Promoting good hygiene practices in the shelter</a:t>
            </a:r>
          </a:p>
          <a:p>
            <a:pPr marL="457200" indent="-457200">
              <a:buFont typeface="Arial" panose="020B0604020202020204" pitchFamily="34" charset="0"/>
              <a:buChar char="•"/>
            </a:pPr>
            <a:r>
              <a:rPr lang="en-GB" sz="2800" b="1" dirty="0">
                <a:solidFill>
                  <a:srgbClr val="000000"/>
                </a:solidFill>
              </a:rPr>
              <a:t>Protecting the shelter’s most vulnerable residents</a:t>
            </a:r>
          </a:p>
          <a:p>
            <a:pPr marL="457200" indent="-457200">
              <a:buFont typeface="Arial" panose="020B0604020202020204" pitchFamily="34" charset="0"/>
              <a:buChar char="•"/>
            </a:pPr>
            <a:r>
              <a:rPr lang="en-GB" sz="2800" b="1" dirty="0">
                <a:solidFill>
                  <a:srgbClr val="000000"/>
                </a:solidFill>
              </a:rPr>
              <a:t>Ensuring residents can participate in decisions that affect them</a:t>
            </a:r>
            <a:r>
              <a:rPr lang="en-CH" sz="2800" b="1" dirty="0">
                <a:solidFill>
                  <a:srgbClr val="000000"/>
                </a:solidFill>
              </a:rPr>
              <a:t>,</a:t>
            </a:r>
            <a:r>
              <a:rPr lang="en-GB" sz="2800" b="1" dirty="0">
                <a:solidFill>
                  <a:srgbClr val="000000"/>
                </a:solidFill>
              </a:rPr>
              <a:t> and give feedback</a:t>
            </a:r>
          </a:p>
          <a:p>
            <a:endParaRPr lang="en-CH" sz="2800" dirty="0">
              <a:solidFill>
                <a:srgbClr val="000000"/>
              </a:solidFill>
            </a:endParaRPr>
          </a:p>
          <a:p>
            <a:r>
              <a:rPr lang="en-GB" sz="2800" dirty="0">
                <a:solidFill>
                  <a:srgbClr val="000000"/>
                </a:solidFill>
              </a:rPr>
              <a:t>Find </a:t>
            </a:r>
            <a:r>
              <a:rPr lang="en-GB" sz="2800" b="1" dirty="0">
                <a:solidFill>
                  <a:srgbClr val="000000"/>
                </a:solidFill>
              </a:rPr>
              <a:t>10 references </a:t>
            </a:r>
            <a:r>
              <a:rPr lang="en-GB" sz="2800" dirty="0">
                <a:solidFill>
                  <a:srgbClr val="000000"/>
                </a:solidFill>
              </a:rPr>
              <a:t>in the Sphere Handbook that will help you find the answers. </a:t>
            </a:r>
            <a:endParaRPr lang="en-CH" sz="2800" dirty="0">
              <a:solidFill>
                <a:srgbClr val="000000"/>
              </a:solidFill>
            </a:endParaRPr>
          </a:p>
          <a:p>
            <a:r>
              <a:rPr lang="en-CH" sz="2800" dirty="0">
                <a:solidFill>
                  <a:srgbClr val="000000"/>
                </a:solidFill>
              </a:rPr>
              <a:t>You have 20 minutes. </a:t>
            </a:r>
            <a:endParaRPr lang="en-GB" sz="2800" dirty="0">
              <a:solidFill>
                <a:srgbClr val="000000"/>
              </a:solidFill>
            </a:endParaRPr>
          </a:p>
          <a:p>
            <a:pPr marL="571500" indent="-571500">
              <a:buFont typeface="Arial" panose="020B0604020202020204" pitchFamily="34" charset="0"/>
              <a:buChar char="•"/>
            </a:pPr>
            <a:endParaRPr lang="en-US" dirty="0">
              <a:solidFill>
                <a:srgbClr val="000000"/>
              </a:solidFill>
            </a:endParaRPr>
          </a:p>
        </p:txBody>
      </p:sp>
      <p:sp>
        <p:nvSpPr>
          <p:cNvPr id="4" name="Slide Number Placeholder 3">
            <a:extLst>
              <a:ext uri="{FF2B5EF4-FFF2-40B4-BE49-F238E27FC236}">
                <a16:creationId xmlns:a16="http://schemas.microsoft.com/office/drawing/2014/main" id="{8E7DC8A8-83F0-4540-AA74-CBA99A0A8237}"/>
              </a:ext>
            </a:extLst>
          </p:cNvPr>
          <p:cNvSpPr>
            <a:spLocks noGrp="1"/>
          </p:cNvSpPr>
          <p:nvPr>
            <p:ph type="sldNum" sz="quarter" idx="2"/>
          </p:nvPr>
        </p:nvSpPr>
        <p:spPr/>
        <p:txBody>
          <a:bodyPr/>
          <a:lstStyle/>
          <a:p>
            <a:fld id="{86CB4B4D-7CA3-9044-876B-883B54F8677D}" type="slidenum">
              <a:rPr lang="en-US" smtClean="0"/>
              <a:t>12</a:t>
            </a:fld>
            <a:endParaRPr lang="en-US"/>
          </a:p>
        </p:txBody>
      </p:sp>
    </p:spTree>
    <p:extLst>
      <p:ext uri="{BB962C8B-B14F-4D97-AF65-F5344CB8AC3E}">
        <p14:creationId xmlns:p14="http://schemas.microsoft.com/office/powerpoint/2010/main" val="745393137"/>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B30838-6DAD-B1AA-95E6-F4A0B3CE9B64}"/>
              </a:ext>
            </a:extLst>
          </p:cNvPr>
          <p:cNvSpPr>
            <a:spLocks noGrp="1"/>
          </p:cNvSpPr>
          <p:nvPr>
            <p:ph type="title"/>
          </p:nvPr>
        </p:nvSpPr>
        <p:spPr/>
        <p:txBody>
          <a:bodyPr/>
          <a:lstStyle/>
          <a:p>
            <a:r>
              <a:rPr lang="en-CH" dirty="0"/>
              <a:t>4 ways to access the Handbook</a:t>
            </a:r>
          </a:p>
        </p:txBody>
      </p:sp>
      <p:sp>
        <p:nvSpPr>
          <p:cNvPr id="3" name="Text Placeholder 2">
            <a:extLst>
              <a:ext uri="{FF2B5EF4-FFF2-40B4-BE49-F238E27FC236}">
                <a16:creationId xmlns:a16="http://schemas.microsoft.com/office/drawing/2014/main" id="{366E26E8-D2B4-95D5-DD82-A7B34EE1ADE7}"/>
              </a:ext>
            </a:extLst>
          </p:cNvPr>
          <p:cNvSpPr>
            <a:spLocks noGrp="1"/>
          </p:cNvSpPr>
          <p:nvPr>
            <p:ph type="body" sz="half" idx="1"/>
          </p:nvPr>
        </p:nvSpPr>
        <p:spPr>
          <a:xfrm>
            <a:off x="4571999" y="1538653"/>
            <a:ext cx="12768264" cy="8552877"/>
          </a:xfrm>
        </p:spPr>
        <p:txBody>
          <a:bodyPr>
            <a:normAutofit fontScale="92500"/>
          </a:bodyPr>
          <a:lstStyle/>
          <a:p>
            <a:pPr marL="571500" indent="-571500">
              <a:buFont typeface="Arial" panose="020B0604020202020204" pitchFamily="34" charset="0"/>
              <a:buChar char="•"/>
            </a:pPr>
            <a:r>
              <a:rPr lang="en-GB" sz="4700" dirty="0"/>
              <a:t>As a printed book</a:t>
            </a:r>
            <a:endParaRPr lang="en-CH" sz="4700" dirty="0"/>
          </a:p>
          <a:p>
            <a:pPr marL="571500" indent="-571500">
              <a:buFont typeface="Arial" panose="020B0604020202020204" pitchFamily="34" charset="0"/>
              <a:buChar char="•"/>
            </a:pPr>
            <a:r>
              <a:rPr lang="en-GB" sz="4700" dirty="0"/>
              <a:t>As a PDF</a:t>
            </a:r>
            <a:endParaRPr lang="en-CH" sz="4700" dirty="0"/>
          </a:p>
          <a:p>
            <a:r>
              <a:rPr lang="en-GB" sz="4700" dirty="0"/>
              <a:t>https://www.spherestandards.org/handbook-2018/</a:t>
            </a:r>
          </a:p>
          <a:p>
            <a:pPr marL="571500" indent="-571500">
              <a:buFont typeface="Arial" panose="020B0604020202020204" pitchFamily="34" charset="0"/>
              <a:buChar char="•"/>
            </a:pPr>
            <a:r>
              <a:rPr lang="en-GB" sz="4700" dirty="0"/>
              <a:t>Online via the Interactive Handbook</a:t>
            </a:r>
            <a:endParaRPr lang="en-CH" sz="4700" dirty="0"/>
          </a:p>
          <a:p>
            <a:r>
              <a:rPr lang="fr-FR" sz="4700" dirty="0"/>
              <a:t>https://www.spherestandards.org/handbook-2018/</a:t>
            </a:r>
            <a:endParaRPr lang="en-CH" sz="4700" dirty="0"/>
          </a:p>
          <a:p>
            <a:pPr marL="571500" indent="-571500">
              <a:buFont typeface="Arial" panose="020B0604020202020204" pitchFamily="34" charset="0"/>
              <a:buChar char="•"/>
            </a:pPr>
            <a:r>
              <a:rPr lang="en-GB" sz="4700" dirty="0"/>
              <a:t>Via the HSP App</a:t>
            </a:r>
            <a:r>
              <a:rPr lang="en-CH" sz="4700" dirty="0"/>
              <a:t> on your phone</a:t>
            </a:r>
            <a:r>
              <a:rPr lang="en-GB" sz="4700" dirty="0"/>
              <a:t> </a:t>
            </a:r>
            <a:endParaRPr lang="en-CH" sz="4700" dirty="0"/>
          </a:p>
          <a:p>
            <a:r>
              <a:rPr lang="en-GB" sz="4700" dirty="0"/>
              <a:t>https://hspstandards.org/handbooks/#section-3</a:t>
            </a:r>
          </a:p>
          <a:p>
            <a:endParaRPr lang="en-CH" dirty="0"/>
          </a:p>
        </p:txBody>
      </p:sp>
      <p:sp>
        <p:nvSpPr>
          <p:cNvPr id="4" name="Slide Number Placeholder 3">
            <a:extLst>
              <a:ext uri="{FF2B5EF4-FFF2-40B4-BE49-F238E27FC236}">
                <a16:creationId xmlns:a16="http://schemas.microsoft.com/office/drawing/2014/main" id="{4129DEF8-6A55-3B8A-DF21-DE15FE7B0ABD}"/>
              </a:ext>
            </a:extLst>
          </p:cNvPr>
          <p:cNvSpPr>
            <a:spLocks noGrp="1"/>
          </p:cNvSpPr>
          <p:nvPr>
            <p:ph type="sldNum" sz="quarter" idx="2"/>
          </p:nvPr>
        </p:nvSpPr>
        <p:spPr/>
        <p:txBody>
          <a:bodyPr/>
          <a:lstStyle/>
          <a:p>
            <a:fld id="{86CB4B4D-7CA3-9044-876B-883B54F8677D}" type="slidenum">
              <a:rPr lang="en-CH" smtClean="0"/>
              <a:t>13</a:t>
            </a:fld>
            <a:endParaRPr lang="en-CH"/>
          </a:p>
        </p:txBody>
      </p:sp>
    </p:spTree>
    <p:extLst>
      <p:ext uri="{BB962C8B-B14F-4D97-AF65-F5344CB8AC3E}">
        <p14:creationId xmlns:p14="http://schemas.microsoft.com/office/powerpoint/2010/main" val="1853973556"/>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descr="Image result for yin and yang symbol">
            <a:extLst>
              <a:ext uri="{FF2B5EF4-FFF2-40B4-BE49-F238E27FC236}">
                <a16:creationId xmlns:a16="http://schemas.microsoft.com/office/drawing/2014/main" id="{402E3178-19F9-422D-9E93-06474F2B8E8A}"/>
              </a:ext>
            </a:extLst>
          </p:cNvPr>
          <p:cNvPicPr>
            <a:picLocks noChangeAspect="1" noChangeArrowheads="1"/>
          </p:cNvPicPr>
          <p:nvPr/>
        </p:nvPicPr>
        <p:blipFill>
          <a:blip r:embed="rId3">
            <a:clrChange>
              <a:clrFrom>
                <a:srgbClr val="3BB200"/>
              </a:clrFrom>
              <a:clrTo>
                <a:srgbClr val="3BB200">
                  <a:alpha val="0"/>
                </a:srgbClr>
              </a:clrTo>
            </a:clrChange>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rcRect/>
          <a:stretch>
            <a:fillRect/>
          </a:stretch>
        </p:blipFill>
        <p:spPr bwMode="auto">
          <a:xfrm>
            <a:off x="5350098" y="1747915"/>
            <a:ext cx="6640066" cy="6401753"/>
          </a:xfrm>
          <a:prstGeom prst="rect">
            <a:avLst/>
          </a:prstGeom>
          <a:solidFill>
            <a:srgbClr val="00B297"/>
          </a:solidFill>
        </p:spPr>
      </p:pic>
      <p:sp>
        <p:nvSpPr>
          <p:cNvPr id="6" name="TextBox 5">
            <a:extLst>
              <a:ext uri="{FF2B5EF4-FFF2-40B4-BE49-F238E27FC236}">
                <a16:creationId xmlns:a16="http://schemas.microsoft.com/office/drawing/2014/main" id="{A929693A-8CB4-45CF-B1BA-208617CEC9D5}"/>
              </a:ext>
            </a:extLst>
          </p:cNvPr>
          <p:cNvSpPr txBox="1"/>
          <p:nvPr/>
        </p:nvSpPr>
        <p:spPr>
          <a:xfrm>
            <a:off x="6052474" y="3661605"/>
            <a:ext cx="3270126" cy="12105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lang="en-US" sz="3600" b="1" i="0" u="none" strike="noStrike" kern="0" cap="none" spc="0" normalizeH="0" baseline="0" noProof="0" dirty="0">
                <a:ln>
                  <a:noFill/>
                </a:ln>
                <a:solidFill>
                  <a:srgbClr val="000000"/>
                </a:solidFill>
                <a:effectLst/>
                <a:uLnTx/>
                <a:uFillTx/>
                <a:latin typeface="Open Sans Regular"/>
                <a:ea typeface="Open Sans Regular"/>
                <a:cs typeface="Open Sans Regular"/>
                <a:sym typeface="Open Sans Regular"/>
              </a:rPr>
              <a:t>FOUNDATION</a:t>
            </a:r>
          </a:p>
          <a:p>
            <a:pPr marL="0" marR="0" lvl="0" indent="0" algn="ctr" defTabSz="584200" rtl="0" eaLnBrk="1" fontAlgn="auto" latinLnBrk="0" hangingPunct="0">
              <a:lnSpc>
                <a:spcPct val="100000"/>
              </a:lnSpc>
              <a:spcBef>
                <a:spcPts val="0"/>
              </a:spcBef>
              <a:spcAft>
                <a:spcPts val="0"/>
              </a:spcAft>
              <a:buClrTx/>
              <a:buSzTx/>
              <a:buFontTx/>
              <a:buNone/>
              <a:tabLst/>
              <a:defRPr/>
            </a:pPr>
            <a:r>
              <a:rPr kumimoji="0" lang="en-US" sz="3600" b="1" i="0" u="none" strike="noStrike" kern="0" cap="none" spc="0" normalizeH="0" baseline="0" noProof="0" dirty="0">
                <a:ln>
                  <a:noFill/>
                </a:ln>
                <a:solidFill>
                  <a:srgbClr val="000000"/>
                </a:solidFill>
                <a:effectLst/>
                <a:uLnTx/>
                <a:uFillTx/>
                <a:latin typeface="Open Sans Regular"/>
                <a:sym typeface="Open Sans Regular"/>
              </a:rPr>
              <a:t>CHAPTERS</a:t>
            </a:r>
          </a:p>
        </p:txBody>
      </p:sp>
      <p:sp>
        <p:nvSpPr>
          <p:cNvPr id="11" name="TextBox 10">
            <a:extLst>
              <a:ext uri="{FF2B5EF4-FFF2-40B4-BE49-F238E27FC236}">
                <a16:creationId xmlns:a16="http://schemas.microsoft.com/office/drawing/2014/main" id="{40A07659-3703-49BB-935C-762ED3E5AC10}"/>
              </a:ext>
            </a:extLst>
          </p:cNvPr>
          <p:cNvSpPr txBox="1"/>
          <p:nvPr/>
        </p:nvSpPr>
        <p:spPr>
          <a:xfrm>
            <a:off x="8685162" y="5059201"/>
            <a:ext cx="2678618" cy="12105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lang="en-US" sz="3600" b="1" i="0" u="none" strike="noStrike" kern="0" cap="none" spc="0" normalizeH="0" baseline="0" noProof="0" dirty="0">
                <a:ln>
                  <a:noFill/>
                </a:ln>
                <a:solidFill>
                  <a:srgbClr val="FFFFFF"/>
                </a:solidFill>
                <a:effectLst/>
                <a:uLnTx/>
                <a:uFillTx/>
                <a:latin typeface="Open Sans Regular"/>
                <a:sym typeface="Open Sans Regular"/>
              </a:rPr>
              <a:t>TECHNICAL</a:t>
            </a:r>
          </a:p>
          <a:p>
            <a:pPr marL="0" marR="0" lvl="0" indent="0" algn="ctr" defTabSz="584200" rtl="0" eaLnBrk="1" fontAlgn="auto" latinLnBrk="0" hangingPunct="0">
              <a:lnSpc>
                <a:spcPct val="100000"/>
              </a:lnSpc>
              <a:spcBef>
                <a:spcPts val="0"/>
              </a:spcBef>
              <a:spcAft>
                <a:spcPts val="0"/>
              </a:spcAft>
              <a:buClrTx/>
              <a:buSzTx/>
              <a:buFontTx/>
              <a:buNone/>
              <a:tabLst/>
              <a:defRPr/>
            </a:pPr>
            <a:r>
              <a:rPr kumimoji="0" lang="en-US" sz="3600" b="1" i="0" u="none" strike="noStrike" kern="0" cap="none" spc="0" normalizeH="0" baseline="0" noProof="0" dirty="0">
                <a:ln>
                  <a:noFill/>
                </a:ln>
                <a:solidFill>
                  <a:srgbClr val="FFFFFF"/>
                </a:solidFill>
                <a:effectLst/>
                <a:uLnTx/>
                <a:uFillTx/>
                <a:latin typeface="Open Sans Regular"/>
                <a:sym typeface="Open Sans Regular"/>
              </a:rPr>
              <a:t>CHAPTERS</a:t>
            </a:r>
          </a:p>
        </p:txBody>
      </p:sp>
      <p:sp>
        <p:nvSpPr>
          <p:cNvPr id="121" name="Title"/>
          <p:cNvSpPr txBox="1">
            <a:spLocks noGrp="1"/>
          </p:cNvSpPr>
          <p:nvPr>
            <p:ph type="title"/>
          </p:nvPr>
        </p:nvSpPr>
        <p:spPr>
          <a:xfrm>
            <a:off x="399099" y="80699"/>
            <a:ext cx="16799314" cy="1130300"/>
          </a:xfrm>
          <a:prstGeom prst="rect">
            <a:avLst/>
          </a:prstGeom>
        </p:spPr>
        <p:txBody>
          <a:bodyPr>
            <a:normAutofit fontScale="90000"/>
          </a:bodyPr>
          <a:lstStyle/>
          <a:p>
            <a:pPr algn="l"/>
            <a:r>
              <a:rPr lang="en-GB" noProof="0" dirty="0">
                <a:solidFill>
                  <a:srgbClr val="000000"/>
                </a:solidFill>
              </a:rPr>
              <a:t>The Sphere Handbook – eight interdependent </a:t>
            </a:r>
            <a:r>
              <a:rPr lang="en-GB" dirty="0">
                <a:solidFill>
                  <a:srgbClr val="000000"/>
                </a:solidFill>
              </a:rPr>
              <a:t>c</a:t>
            </a:r>
            <a:r>
              <a:rPr lang="en-GB" noProof="0" dirty="0">
                <a:solidFill>
                  <a:srgbClr val="000000"/>
                </a:solidFill>
              </a:rPr>
              <a:t>hapters</a:t>
            </a:r>
          </a:p>
        </p:txBody>
      </p:sp>
      <p:sp>
        <p:nvSpPr>
          <p:cNvPr id="5" name="Body">
            <a:extLst>
              <a:ext uri="{FF2B5EF4-FFF2-40B4-BE49-F238E27FC236}">
                <a16:creationId xmlns:a16="http://schemas.microsoft.com/office/drawing/2014/main" id="{8C61AD93-4572-4718-ACB1-322DB44955E7}"/>
              </a:ext>
            </a:extLst>
          </p:cNvPr>
          <p:cNvSpPr txBox="1">
            <a:spLocks/>
          </p:cNvSpPr>
          <p:nvPr/>
        </p:nvSpPr>
        <p:spPr>
          <a:xfrm>
            <a:off x="784788" y="1710996"/>
            <a:ext cx="10006549" cy="7022460"/>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numCol="2" anchor="t">
            <a:noAutofit/>
          </a:bodyPr>
          <a:lstStyle>
            <a:lvl1pPr marL="0" marR="0" indent="0" algn="ctr" defTabSz="584200" rtl="0" latinLnBrk="0">
              <a:lnSpc>
                <a:spcPct val="100000"/>
              </a:lnSpc>
              <a:spcBef>
                <a:spcPts val="2000"/>
              </a:spcBef>
              <a:spcAft>
                <a:spcPts val="0"/>
              </a:spcAft>
              <a:buClrTx/>
              <a:buSzTx/>
              <a:buFontTx/>
              <a:buNone/>
              <a:tabLst/>
              <a:defRPr sz="1800" b="0" i="0" u="none" strike="noStrike" cap="none" spc="0" baseline="0">
                <a:ln>
                  <a:noFill/>
                </a:ln>
                <a:solidFill>
                  <a:srgbClr val="676767"/>
                </a:solidFill>
                <a:uFillTx/>
                <a:latin typeface="Open Sans"/>
                <a:ea typeface="Open Sans"/>
                <a:cs typeface="Open Sans"/>
                <a:sym typeface="Open Sans"/>
              </a:defRPr>
            </a:lvl1pPr>
            <a:lvl2pPr marL="0" marR="0" indent="0" algn="ctr" defTabSz="584200" rtl="0" latinLnBrk="0">
              <a:lnSpc>
                <a:spcPct val="100000"/>
              </a:lnSpc>
              <a:spcBef>
                <a:spcPts val="2000"/>
              </a:spcBef>
              <a:spcAft>
                <a:spcPts val="0"/>
              </a:spcAft>
              <a:buClrTx/>
              <a:buSzTx/>
              <a:buFontTx/>
              <a:buNone/>
              <a:tabLst/>
              <a:defRPr sz="1800" b="0" i="0" u="none" strike="noStrike" cap="none" spc="0" baseline="0">
                <a:ln>
                  <a:noFill/>
                </a:ln>
                <a:solidFill>
                  <a:srgbClr val="676767"/>
                </a:solidFill>
                <a:uFillTx/>
                <a:latin typeface="Open Sans"/>
                <a:ea typeface="Open Sans"/>
                <a:cs typeface="Open Sans"/>
                <a:sym typeface="Open Sans"/>
              </a:defRPr>
            </a:lvl2pPr>
            <a:lvl3pPr marL="0" marR="0" indent="0" algn="ctr" defTabSz="584200" rtl="0" latinLnBrk="0">
              <a:lnSpc>
                <a:spcPct val="100000"/>
              </a:lnSpc>
              <a:spcBef>
                <a:spcPts val="2000"/>
              </a:spcBef>
              <a:spcAft>
                <a:spcPts val="0"/>
              </a:spcAft>
              <a:buClrTx/>
              <a:buSzTx/>
              <a:buFontTx/>
              <a:buNone/>
              <a:tabLst/>
              <a:defRPr sz="1800" b="0" i="0" u="none" strike="noStrike" cap="none" spc="0" baseline="0">
                <a:ln>
                  <a:noFill/>
                </a:ln>
                <a:solidFill>
                  <a:srgbClr val="676767"/>
                </a:solidFill>
                <a:uFillTx/>
                <a:latin typeface="Open Sans"/>
                <a:ea typeface="Open Sans"/>
                <a:cs typeface="Open Sans"/>
                <a:sym typeface="Open Sans"/>
              </a:defRPr>
            </a:lvl3pPr>
            <a:lvl4pPr marL="0" marR="0" indent="0" algn="ctr" defTabSz="584200" rtl="0" latinLnBrk="0">
              <a:lnSpc>
                <a:spcPct val="100000"/>
              </a:lnSpc>
              <a:spcBef>
                <a:spcPts val="2000"/>
              </a:spcBef>
              <a:spcAft>
                <a:spcPts val="0"/>
              </a:spcAft>
              <a:buClrTx/>
              <a:buSzTx/>
              <a:buFontTx/>
              <a:buNone/>
              <a:tabLst/>
              <a:defRPr sz="1800" b="0" i="0" u="none" strike="noStrike" cap="none" spc="0" baseline="0">
                <a:ln>
                  <a:noFill/>
                </a:ln>
                <a:solidFill>
                  <a:srgbClr val="676767"/>
                </a:solidFill>
                <a:uFillTx/>
                <a:latin typeface="Open Sans"/>
                <a:ea typeface="Open Sans"/>
                <a:cs typeface="Open Sans"/>
                <a:sym typeface="Open Sans"/>
              </a:defRPr>
            </a:lvl4pPr>
            <a:lvl5pPr marL="0" marR="0" indent="0" algn="ctr" defTabSz="584200" rtl="0" latinLnBrk="0">
              <a:lnSpc>
                <a:spcPct val="100000"/>
              </a:lnSpc>
              <a:spcBef>
                <a:spcPts val="2000"/>
              </a:spcBef>
              <a:spcAft>
                <a:spcPts val="0"/>
              </a:spcAft>
              <a:buClrTx/>
              <a:buSzTx/>
              <a:buFontTx/>
              <a:buNone/>
              <a:tabLst/>
              <a:defRPr sz="1800" b="0" i="0" u="none" strike="noStrike" cap="none" spc="0" baseline="0">
                <a:ln>
                  <a:noFill/>
                </a:ln>
                <a:solidFill>
                  <a:srgbClr val="676767"/>
                </a:solidFill>
                <a:uFillTx/>
                <a:latin typeface="Open Sans"/>
                <a:ea typeface="Open Sans"/>
                <a:cs typeface="Open Sans"/>
                <a:sym typeface="Open Sans"/>
              </a:defRPr>
            </a:lvl5pPr>
            <a:lvl6pPr marL="2444750" marR="0" indent="-222250" algn="ctr" defTabSz="584200" rtl="0" latinLnBrk="0">
              <a:lnSpc>
                <a:spcPct val="100000"/>
              </a:lnSpc>
              <a:spcBef>
                <a:spcPts val="2000"/>
              </a:spcBef>
              <a:spcAft>
                <a:spcPts val="0"/>
              </a:spcAft>
              <a:buClrTx/>
              <a:buSzPct val="75000"/>
              <a:buFontTx/>
              <a:buChar char="•"/>
              <a:tabLst/>
              <a:defRPr sz="1800" b="0" i="0" u="none" strike="noStrike" cap="none" spc="0" baseline="0">
                <a:ln>
                  <a:noFill/>
                </a:ln>
                <a:solidFill>
                  <a:srgbClr val="676767"/>
                </a:solidFill>
                <a:uFillTx/>
                <a:latin typeface="Open Sans"/>
                <a:ea typeface="Open Sans"/>
                <a:cs typeface="Open Sans"/>
                <a:sym typeface="Open Sans"/>
              </a:defRPr>
            </a:lvl6pPr>
            <a:lvl7pPr marL="2889250" marR="0" indent="-222250" algn="ctr" defTabSz="584200" rtl="0" latinLnBrk="0">
              <a:lnSpc>
                <a:spcPct val="100000"/>
              </a:lnSpc>
              <a:spcBef>
                <a:spcPts val="2000"/>
              </a:spcBef>
              <a:spcAft>
                <a:spcPts val="0"/>
              </a:spcAft>
              <a:buClrTx/>
              <a:buSzPct val="75000"/>
              <a:buFontTx/>
              <a:buChar char="•"/>
              <a:tabLst/>
              <a:defRPr sz="1800" b="0" i="0" u="none" strike="noStrike" cap="none" spc="0" baseline="0">
                <a:ln>
                  <a:noFill/>
                </a:ln>
                <a:solidFill>
                  <a:srgbClr val="676767"/>
                </a:solidFill>
                <a:uFillTx/>
                <a:latin typeface="Open Sans"/>
                <a:ea typeface="Open Sans"/>
                <a:cs typeface="Open Sans"/>
                <a:sym typeface="Open Sans"/>
              </a:defRPr>
            </a:lvl7pPr>
            <a:lvl8pPr marL="3333750" marR="0" indent="-222250" algn="ctr" defTabSz="584200" rtl="0" latinLnBrk="0">
              <a:lnSpc>
                <a:spcPct val="100000"/>
              </a:lnSpc>
              <a:spcBef>
                <a:spcPts val="2000"/>
              </a:spcBef>
              <a:spcAft>
                <a:spcPts val="0"/>
              </a:spcAft>
              <a:buClrTx/>
              <a:buSzPct val="75000"/>
              <a:buFontTx/>
              <a:buChar char="•"/>
              <a:tabLst/>
              <a:defRPr sz="1800" b="0" i="0" u="none" strike="noStrike" cap="none" spc="0" baseline="0">
                <a:ln>
                  <a:noFill/>
                </a:ln>
                <a:solidFill>
                  <a:srgbClr val="676767"/>
                </a:solidFill>
                <a:uFillTx/>
                <a:latin typeface="Open Sans"/>
                <a:ea typeface="Open Sans"/>
                <a:cs typeface="Open Sans"/>
                <a:sym typeface="Open Sans"/>
              </a:defRPr>
            </a:lvl8pPr>
            <a:lvl9pPr marL="3778250" marR="0" indent="-222250" algn="ctr" defTabSz="584200" rtl="0" latinLnBrk="0">
              <a:lnSpc>
                <a:spcPct val="100000"/>
              </a:lnSpc>
              <a:spcBef>
                <a:spcPts val="2000"/>
              </a:spcBef>
              <a:spcAft>
                <a:spcPts val="0"/>
              </a:spcAft>
              <a:buClrTx/>
              <a:buSzPct val="75000"/>
              <a:buFontTx/>
              <a:buChar char="•"/>
              <a:tabLst/>
              <a:defRPr sz="1800" b="0" i="0" u="none" strike="noStrike" cap="none" spc="0" baseline="0">
                <a:ln>
                  <a:noFill/>
                </a:ln>
                <a:solidFill>
                  <a:srgbClr val="676767"/>
                </a:solidFill>
                <a:uFillTx/>
                <a:latin typeface="Open Sans"/>
                <a:ea typeface="Open Sans"/>
                <a:cs typeface="Open Sans"/>
                <a:sym typeface="Open Sans"/>
              </a:defRPr>
            </a:lvl9pPr>
          </a:lstStyle>
          <a:p>
            <a:pPr marL="1265238" marR="0" lvl="0" indent="-685800" algn="l" defTabSz="942975" rtl="0" eaLnBrk="1" fontAlgn="auto" latinLnBrk="0" hangingPunct="1">
              <a:lnSpc>
                <a:spcPct val="100000"/>
              </a:lnSpc>
              <a:spcBef>
                <a:spcPts val="2000"/>
              </a:spcBef>
              <a:spcAft>
                <a:spcPts val="0"/>
              </a:spcAft>
              <a:buClrTx/>
              <a:buSzTx/>
              <a:buFont typeface="+mj-lt"/>
              <a:buAutoNum type="arabicPeriod"/>
              <a:tabLst/>
              <a:defRPr/>
            </a:pPr>
            <a:r>
              <a:rPr kumimoji="0" lang="en-US" sz="4000" b="0" i="0" u="none" strike="noStrike" kern="0" cap="none" spc="0" normalizeH="0" baseline="0" noProof="0" dirty="0">
                <a:ln>
                  <a:noFill/>
                </a:ln>
                <a:solidFill>
                  <a:srgbClr val="000000"/>
                </a:solidFill>
                <a:effectLst/>
                <a:uLnTx/>
                <a:uFillTx/>
                <a:latin typeface="Open Sans"/>
                <a:ea typeface="Open Sans"/>
                <a:cs typeface="Open Sans"/>
                <a:sym typeface="Open Sans"/>
              </a:rPr>
              <a:t>What is Sphere?</a:t>
            </a:r>
          </a:p>
          <a:p>
            <a:pPr marL="854075" marR="0" lvl="0" indent="-742950" algn="l" defTabSz="584200" rtl="0" eaLnBrk="1" fontAlgn="auto" latinLnBrk="0" hangingPunct="1">
              <a:lnSpc>
                <a:spcPct val="100000"/>
              </a:lnSpc>
              <a:spcBef>
                <a:spcPts val="2000"/>
              </a:spcBef>
              <a:spcAft>
                <a:spcPts val="0"/>
              </a:spcAft>
              <a:buClrTx/>
              <a:buSzTx/>
              <a:buFont typeface="+mj-lt"/>
              <a:buAutoNum type="arabicPeriod"/>
              <a:tabLst/>
              <a:defRPr/>
            </a:pPr>
            <a:r>
              <a:rPr kumimoji="0" lang="en-US" sz="4000" b="0" i="0" u="none" strike="noStrike" kern="0" cap="none" spc="0" normalizeH="0" baseline="0" noProof="0" dirty="0">
                <a:ln>
                  <a:noFill/>
                </a:ln>
                <a:solidFill>
                  <a:srgbClr val="000000"/>
                </a:solidFill>
                <a:effectLst/>
                <a:uLnTx/>
                <a:uFillTx/>
                <a:latin typeface="Open Sans"/>
                <a:ea typeface="Open Sans"/>
                <a:cs typeface="Open Sans"/>
                <a:sym typeface="Open Sans"/>
              </a:rPr>
              <a:t>The Humanitarian Charter</a:t>
            </a:r>
          </a:p>
          <a:p>
            <a:pPr marL="742950" marR="0" lvl="0" indent="-742950" algn="l" defTabSz="584200" rtl="0" eaLnBrk="1" fontAlgn="auto" latinLnBrk="0" hangingPunct="1">
              <a:lnSpc>
                <a:spcPct val="100000"/>
              </a:lnSpc>
              <a:spcBef>
                <a:spcPts val="2000"/>
              </a:spcBef>
              <a:spcAft>
                <a:spcPts val="0"/>
              </a:spcAft>
              <a:buClrTx/>
              <a:buSzTx/>
              <a:buFont typeface="+mj-lt"/>
              <a:buAutoNum type="arabicPeriod"/>
              <a:tabLst/>
              <a:defRPr/>
            </a:pPr>
            <a:r>
              <a:rPr kumimoji="0" lang="en-US" sz="4000" b="0" i="0" u="none" strike="noStrike" kern="0" cap="none" spc="0" normalizeH="0" baseline="0" noProof="0" dirty="0">
                <a:ln>
                  <a:noFill/>
                </a:ln>
                <a:solidFill>
                  <a:srgbClr val="000000"/>
                </a:solidFill>
                <a:effectLst/>
                <a:uLnTx/>
                <a:uFillTx/>
                <a:latin typeface="Open Sans"/>
                <a:ea typeface="Open Sans"/>
                <a:cs typeface="Open Sans"/>
                <a:sym typeface="Open Sans"/>
              </a:rPr>
              <a:t>Protection Principles</a:t>
            </a:r>
          </a:p>
          <a:p>
            <a:pPr marL="1265238" marR="0" lvl="0" indent="-742950" algn="l" defTabSz="584200" rtl="0" eaLnBrk="1" fontAlgn="auto" latinLnBrk="0" hangingPunct="1">
              <a:lnSpc>
                <a:spcPct val="100000"/>
              </a:lnSpc>
              <a:spcBef>
                <a:spcPts val="2000"/>
              </a:spcBef>
              <a:spcAft>
                <a:spcPts val="0"/>
              </a:spcAft>
              <a:buClrTx/>
              <a:buSzTx/>
              <a:buFont typeface="+mj-lt"/>
              <a:buAutoNum type="arabicPeriod"/>
              <a:tabLst/>
              <a:defRPr/>
            </a:pPr>
            <a:r>
              <a:rPr kumimoji="0" lang="en-US" sz="4000" b="0" i="0" u="none" strike="noStrike" kern="0" cap="none" spc="0" normalizeH="0" baseline="0" noProof="0" dirty="0">
                <a:ln>
                  <a:noFill/>
                </a:ln>
                <a:solidFill>
                  <a:srgbClr val="000000"/>
                </a:solidFill>
                <a:effectLst/>
                <a:uLnTx/>
                <a:uFillTx/>
                <a:latin typeface="Open Sans"/>
                <a:ea typeface="Open Sans"/>
                <a:cs typeface="Open Sans"/>
                <a:sym typeface="Open Sans"/>
              </a:rPr>
              <a:t>Core Humanitarian Standard</a:t>
            </a:r>
          </a:p>
          <a:p>
            <a:pPr marL="742950" marR="0" lvl="0" indent="-742950" algn="l" defTabSz="584200" rtl="0" eaLnBrk="1" fontAlgn="auto" latinLnBrk="0" hangingPunct="1">
              <a:lnSpc>
                <a:spcPct val="100000"/>
              </a:lnSpc>
              <a:spcBef>
                <a:spcPts val="2000"/>
              </a:spcBef>
              <a:spcAft>
                <a:spcPts val="0"/>
              </a:spcAft>
              <a:buClrTx/>
              <a:buSzTx/>
              <a:buFont typeface="+mj-lt"/>
              <a:buAutoNum type="arabicPeriod"/>
              <a:tabLst/>
              <a:defRPr/>
            </a:pPr>
            <a:endParaRPr kumimoji="0" lang="en-US" sz="4000" b="0" i="0" u="none" strike="noStrike" kern="0" cap="none" spc="0" normalizeH="0" baseline="0" noProof="0" dirty="0">
              <a:ln>
                <a:noFill/>
              </a:ln>
              <a:solidFill>
                <a:srgbClr val="000000"/>
              </a:solidFill>
              <a:effectLst/>
              <a:uLnTx/>
              <a:uFillTx/>
              <a:latin typeface="Open Sans"/>
              <a:ea typeface="Open Sans"/>
              <a:cs typeface="Open Sans"/>
              <a:sym typeface="Open Sans"/>
            </a:endParaRPr>
          </a:p>
          <a:p>
            <a:pPr marL="742950" marR="0" lvl="0" indent="-742950" algn="l" defTabSz="584200" rtl="0" eaLnBrk="1" fontAlgn="auto" latinLnBrk="0" hangingPunct="1">
              <a:lnSpc>
                <a:spcPct val="100000"/>
              </a:lnSpc>
              <a:spcBef>
                <a:spcPts val="2000"/>
              </a:spcBef>
              <a:spcAft>
                <a:spcPts val="0"/>
              </a:spcAft>
              <a:buClrTx/>
              <a:buSzTx/>
              <a:buFont typeface="+mj-lt"/>
              <a:buAutoNum type="arabicPeriod"/>
              <a:tabLst/>
              <a:defRPr/>
            </a:pPr>
            <a:endParaRPr kumimoji="0" lang="en-US" sz="4000" b="0" i="0" u="none" strike="noStrike" kern="0" cap="none" spc="0" normalizeH="0" baseline="0" noProof="0" dirty="0">
              <a:ln>
                <a:noFill/>
              </a:ln>
              <a:solidFill>
                <a:srgbClr val="000000"/>
              </a:solidFill>
              <a:effectLst/>
              <a:uLnTx/>
              <a:uFillTx/>
              <a:latin typeface="Open Sans"/>
              <a:ea typeface="Open Sans"/>
              <a:cs typeface="Open Sans"/>
              <a:sym typeface="Open Sans"/>
            </a:endParaRPr>
          </a:p>
        </p:txBody>
      </p:sp>
      <p:sp>
        <p:nvSpPr>
          <p:cNvPr id="2" name="Rectangle 1">
            <a:extLst>
              <a:ext uri="{FF2B5EF4-FFF2-40B4-BE49-F238E27FC236}">
                <a16:creationId xmlns:a16="http://schemas.microsoft.com/office/drawing/2014/main" id="{4901C387-B2ED-4E4E-831A-A928926154A5}"/>
              </a:ext>
            </a:extLst>
          </p:cNvPr>
          <p:cNvSpPr/>
          <p:nvPr/>
        </p:nvSpPr>
        <p:spPr>
          <a:xfrm>
            <a:off x="11607687" y="1800030"/>
            <a:ext cx="5595416" cy="6401753"/>
          </a:xfrm>
          <a:prstGeom prst="rect">
            <a:avLst/>
          </a:prstGeom>
        </p:spPr>
        <p:txBody>
          <a:bodyPr wrap="square">
            <a:spAutoFit/>
          </a:bodyPr>
          <a:lstStyle/>
          <a:p>
            <a:pPr marL="742950" marR="0" lvl="0" indent="-742950" algn="l" defTabSz="584200" rtl="0" eaLnBrk="1" fontAlgn="auto" latinLnBrk="0" hangingPunct="1">
              <a:lnSpc>
                <a:spcPct val="100000"/>
              </a:lnSpc>
              <a:spcBef>
                <a:spcPts val="2000"/>
              </a:spcBef>
              <a:spcAft>
                <a:spcPts val="0"/>
              </a:spcAft>
              <a:buClrTx/>
              <a:buSzTx/>
              <a:buFont typeface="+mj-lt"/>
              <a:buAutoNum type="arabicPeriod" startAt="5"/>
              <a:tabLst/>
              <a:defRPr/>
            </a:pPr>
            <a:r>
              <a:rPr kumimoji="0" lang="en-US" sz="4000" b="0" i="0" u="none" strike="noStrike" kern="0" cap="none" spc="0" normalizeH="0" baseline="0" noProof="0" dirty="0">
                <a:ln>
                  <a:noFill/>
                </a:ln>
                <a:solidFill>
                  <a:srgbClr val="000000"/>
                </a:solidFill>
                <a:effectLst/>
                <a:uLnTx/>
                <a:uFillTx/>
                <a:latin typeface="Open Sans"/>
                <a:sym typeface="Open Sans"/>
              </a:rPr>
              <a:t>Water Supply, Sanitation and Hygiene Promotion (WASH)</a:t>
            </a:r>
          </a:p>
          <a:p>
            <a:pPr marL="1371600" marR="0" lvl="0" indent="-742950" algn="l" defTabSz="584200" rtl="0" eaLnBrk="1" fontAlgn="auto" latinLnBrk="0" hangingPunct="1">
              <a:lnSpc>
                <a:spcPct val="100000"/>
              </a:lnSpc>
              <a:spcBef>
                <a:spcPts val="2000"/>
              </a:spcBef>
              <a:spcAft>
                <a:spcPts val="0"/>
              </a:spcAft>
              <a:buClrTx/>
              <a:buSzTx/>
              <a:buFont typeface="+mj-lt"/>
              <a:buAutoNum type="arabicPeriod" startAt="5"/>
              <a:tabLst/>
              <a:defRPr/>
            </a:pPr>
            <a:r>
              <a:rPr kumimoji="0" lang="en-US" sz="4000" b="0" i="0" u="none" strike="noStrike" kern="0" cap="none" spc="0" normalizeH="0" baseline="0" noProof="0" dirty="0">
                <a:ln>
                  <a:noFill/>
                </a:ln>
                <a:solidFill>
                  <a:srgbClr val="000000"/>
                </a:solidFill>
                <a:effectLst/>
                <a:uLnTx/>
                <a:uFillTx/>
                <a:latin typeface="Open Sans"/>
                <a:sym typeface="Open Sans"/>
              </a:rPr>
              <a:t>Food Security and Nutrition</a:t>
            </a:r>
          </a:p>
          <a:p>
            <a:pPr marL="1203325" marR="0" lvl="0" indent="-742950" algn="l" defTabSz="584200" rtl="0" eaLnBrk="1" fontAlgn="auto" latinLnBrk="0" hangingPunct="1">
              <a:lnSpc>
                <a:spcPct val="100000"/>
              </a:lnSpc>
              <a:spcBef>
                <a:spcPts val="2000"/>
              </a:spcBef>
              <a:spcAft>
                <a:spcPts val="0"/>
              </a:spcAft>
              <a:buClrTx/>
              <a:buSzTx/>
              <a:buFont typeface="+mj-lt"/>
              <a:buAutoNum type="arabicPeriod" startAt="5"/>
              <a:tabLst/>
              <a:defRPr/>
            </a:pPr>
            <a:r>
              <a:rPr kumimoji="0" lang="en-US" sz="4000" b="0" i="0" u="none" strike="noStrike" kern="0" cap="none" spc="0" normalizeH="0" baseline="0" noProof="0" dirty="0">
                <a:ln>
                  <a:noFill/>
                </a:ln>
                <a:solidFill>
                  <a:srgbClr val="000000"/>
                </a:solidFill>
                <a:effectLst/>
                <a:uLnTx/>
                <a:uFillTx/>
                <a:latin typeface="Open Sans"/>
                <a:sym typeface="Open Sans"/>
              </a:rPr>
              <a:t>Shelter and Settlement</a:t>
            </a:r>
          </a:p>
          <a:p>
            <a:pPr marL="742950" marR="0" lvl="0" indent="-742950" algn="l" defTabSz="584200" rtl="0" eaLnBrk="1" fontAlgn="auto" latinLnBrk="0" hangingPunct="1">
              <a:lnSpc>
                <a:spcPct val="100000"/>
              </a:lnSpc>
              <a:spcBef>
                <a:spcPts val="2000"/>
              </a:spcBef>
              <a:spcAft>
                <a:spcPts val="0"/>
              </a:spcAft>
              <a:buClrTx/>
              <a:buSzTx/>
              <a:buFont typeface="+mj-lt"/>
              <a:buAutoNum type="arabicPeriod" startAt="5"/>
              <a:tabLst/>
              <a:defRPr/>
            </a:pPr>
            <a:r>
              <a:rPr kumimoji="0" lang="en-US" sz="4000" b="0" i="0" u="none" strike="noStrike" kern="0" cap="none" spc="0" normalizeH="0" baseline="0" noProof="0" dirty="0">
                <a:ln>
                  <a:noFill/>
                </a:ln>
                <a:solidFill>
                  <a:srgbClr val="000000"/>
                </a:solidFill>
                <a:effectLst/>
                <a:uLnTx/>
                <a:uFillTx/>
                <a:latin typeface="Open Sans"/>
                <a:sym typeface="Open Sans"/>
              </a:rPr>
              <a:t>Health</a:t>
            </a:r>
          </a:p>
        </p:txBody>
      </p:sp>
      <p:sp>
        <p:nvSpPr>
          <p:cNvPr id="10" name="Slide Number">
            <a:extLst>
              <a:ext uri="{FF2B5EF4-FFF2-40B4-BE49-F238E27FC236}">
                <a16:creationId xmlns:a16="http://schemas.microsoft.com/office/drawing/2014/main" id="{12DE1491-2265-4255-9A46-DEA4F8DCFF26}"/>
              </a:ext>
            </a:extLst>
          </p:cNvPr>
          <p:cNvSpPr txBox="1">
            <a:spLocks noGrp="1"/>
          </p:cNvSpPr>
          <p:nvPr>
            <p:ph type="sldNum" sz="quarter" idx="2"/>
          </p:nvPr>
        </p:nvSpPr>
        <p:spPr>
          <a:xfrm>
            <a:off x="2789689" y="9121972"/>
            <a:ext cx="294953" cy="318036"/>
          </a:xfrm>
          <a:prstGeom prst="rect">
            <a:avLst/>
          </a:prstGeom>
          <a:extLst>
            <a:ext uri="{C572A759-6A51-4108-AA02-DFA0A04FC94B}">
              <ma14:wrappingTextBoxFlag xmlns="" xmlns:ma14="http://schemas.microsoft.com/office/mac/drawingml/2011/main" val="1"/>
            </a:ext>
          </a:extLst>
        </p:spPr>
        <p:txBody>
          <a:bodyPr/>
          <a:lstStyle/>
          <a:p>
            <a:pPr marL="0" marR="0" lvl="0" indent="0" algn="l" defTabSz="584200" rtl="0" eaLnBrk="1" fontAlgn="auto" latinLnBrk="0" hangingPunct="0">
              <a:lnSpc>
                <a:spcPct val="100000"/>
              </a:lnSpc>
              <a:spcBef>
                <a:spcPts val="0"/>
              </a:spcBef>
              <a:spcAft>
                <a:spcPts val="0"/>
              </a:spcAft>
              <a:buClrTx/>
              <a:buSzTx/>
              <a:buFontTx/>
              <a:buNone/>
              <a:tabLst/>
              <a:defRPr/>
            </a:pPr>
            <a:fld id="{86CB4B4D-7CA3-9044-876B-883B54F8677D}" type="slidenum">
              <a:rPr kumimoji="0" sz="1400" b="0" i="0" u="none" strike="noStrike" kern="0" cap="none" spc="0" normalizeH="0" baseline="0" noProof="0">
                <a:ln>
                  <a:noFill/>
                </a:ln>
                <a:solidFill>
                  <a:srgbClr val="00A585"/>
                </a:solidFill>
                <a:effectLst/>
                <a:uLnTx/>
                <a:uFillTx/>
                <a:latin typeface="Open Sans Bold"/>
                <a:ea typeface="Open Sans Bold"/>
                <a:cs typeface="Open Sans Bold"/>
                <a:sym typeface="Open Sans Bold"/>
              </a:rPr>
              <a:pPr marL="0" marR="0" lvl="0" indent="0" algn="l" defTabSz="584200" rtl="0" eaLnBrk="1" fontAlgn="auto" latinLnBrk="0" hangingPunct="0">
                <a:lnSpc>
                  <a:spcPct val="100000"/>
                </a:lnSpc>
                <a:spcBef>
                  <a:spcPts val="0"/>
                </a:spcBef>
                <a:spcAft>
                  <a:spcPts val="0"/>
                </a:spcAft>
                <a:buClrTx/>
                <a:buSzTx/>
                <a:buFontTx/>
                <a:buNone/>
                <a:tabLst/>
                <a:defRPr/>
              </a:pPr>
              <a:t>14</a:t>
            </a:fld>
            <a:endParaRPr kumimoji="0" sz="1400" b="0" i="0" u="none" strike="noStrike" kern="0" cap="none" spc="0" normalizeH="0" baseline="0" noProof="0" dirty="0">
              <a:ln>
                <a:noFill/>
              </a:ln>
              <a:solidFill>
                <a:srgbClr val="00A585"/>
              </a:solidFill>
              <a:effectLst/>
              <a:uLnTx/>
              <a:uFillTx/>
              <a:latin typeface="Open Sans Bold"/>
              <a:ea typeface="Open Sans Bold"/>
              <a:cs typeface="Open Sans Bold"/>
              <a:sym typeface="Open Sans Bold"/>
            </a:endParaRPr>
          </a:p>
        </p:txBody>
      </p:sp>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0B4FC7F-FCDF-4CF1-BF9B-3ED83A87D44C}"/>
              </a:ext>
            </a:extLst>
          </p:cNvPr>
          <p:cNvSpPr>
            <a:spLocks noGrp="1"/>
          </p:cNvSpPr>
          <p:nvPr>
            <p:ph type="title"/>
          </p:nvPr>
        </p:nvSpPr>
        <p:spPr>
          <a:xfrm>
            <a:off x="3277774" y="270180"/>
            <a:ext cx="11704320" cy="1153842"/>
          </a:xfrm>
        </p:spPr>
        <p:txBody>
          <a:bodyPr/>
          <a:lstStyle/>
          <a:p>
            <a:r>
              <a:rPr lang="en-GB" sz="4800" dirty="0">
                <a:solidFill>
                  <a:schemeClr val="tx1"/>
                </a:solidFill>
                <a:latin typeface="Open Sans" panose="020B0606030504020204" pitchFamily="34" charset="0"/>
              </a:rPr>
              <a:t>A holistic approach</a:t>
            </a:r>
            <a:endParaRPr lang="fr-CH" sz="4800" dirty="0">
              <a:solidFill>
                <a:schemeClr val="tx1"/>
              </a:solidFill>
            </a:endParaRPr>
          </a:p>
        </p:txBody>
      </p:sp>
      <p:sp>
        <p:nvSpPr>
          <p:cNvPr id="6" name="TextBox 5">
            <a:extLst>
              <a:ext uri="{FF2B5EF4-FFF2-40B4-BE49-F238E27FC236}">
                <a16:creationId xmlns:a16="http://schemas.microsoft.com/office/drawing/2014/main" id="{685F5188-5A27-4EDC-AE9F-F981C32060FE}"/>
              </a:ext>
            </a:extLst>
          </p:cNvPr>
          <p:cNvSpPr txBox="1"/>
          <p:nvPr/>
        </p:nvSpPr>
        <p:spPr>
          <a:xfrm>
            <a:off x="2477742" y="7741353"/>
            <a:ext cx="2724328" cy="284689"/>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098" tIns="38098" rIns="38098" bIns="38098" numCol="1" spcCol="38100" rtlCol="0" anchor="ctr">
            <a:spAutoFit/>
          </a:bodyPr>
          <a:lstStyle/>
          <a:p>
            <a:pPr defTabSz="438107"/>
            <a:endParaRPr lang="fr-CH" sz="1350" kern="1200" dirty="0"/>
          </a:p>
        </p:txBody>
      </p:sp>
      <p:pic>
        <p:nvPicPr>
          <p:cNvPr id="7" name="Content Placeholder 6">
            <a:extLst>
              <a:ext uri="{FF2B5EF4-FFF2-40B4-BE49-F238E27FC236}">
                <a16:creationId xmlns:a16="http://schemas.microsoft.com/office/drawing/2014/main" id="{A35913A5-139F-4114-8A43-D0053C3DC683}"/>
              </a:ext>
            </a:extLst>
          </p:cNvPr>
          <p:cNvPicPr>
            <a:picLocks noGrp="1" noChangeAspect="1"/>
          </p:cNvPicPr>
          <p:nvPr>
            <p:ph idx="1"/>
          </p:nvPr>
        </p:nvPicPr>
        <p:blipFill>
          <a:blip r:embed="rId2"/>
          <a:stretch>
            <a:fillRect/>
          </a:stretch>
        </p:blipFill>
        <p:spPr>
          <a:xfrm>
            <a:off x="9365870" y="1811069"/>
            <a:ext cx="7066340" cy="7672351"/>
          </a:xfrm>
          <a:prstGeom prst="rect">
            <a:avLst/>
          </a:prstGeom>
        </p:spPr>
      </p:pic>
      <p:sp>
        <p:nvSpPr>
          <p:cNvPr id="3" name="TextBox 2">
            <a:extLst>
              <a:ext uri="{FF2B5EF4-FFF2-40B4-BE49-F238E27FC236}">
                <a16:creationId xmlns:a16="http://schemas.microsoft.com/office/drawing/2014/main" id="{A66655AD-9697-CC9D-E4FB-15535876AB97}"/>
              </a:ext>
            </a:extLst>
          </p:cNvPr>
          <p:cNvSpPr txBox="1"/>
          <p:nvPr/>
        </p:nvSpPr>
        <p:spPr>
          <a:xfrm>
            <a:off x="318052" y="1811069"/>
            <a:ext cx="9047818" cy="6843476"/>
          </a:xfrm>
          <a:prstGeom prst="rect">
            <a:avLst/>
          </a:prstGeom>
          <a:noFill/>
        </p:spPr>
        <p:txBody>
          <a:bodyPr wrap="square">
            <a:spAutoFit/>
          </a:bodyPr>
          <a:lstStyle/>
          <a:p>
            <a:pPr marL="2013343" indent="-2013343" algn="l" defTabSz="650230" hangingPunct="1">
              <a:lnSpc>
                <a:spcPct val="115000"/>
              </a:lnSpc>
              <a:spcBef>
                <a:spcPts val="1138"/>
              </a:spcBef>
              <a:buClr>
                <a:srgbClr val="000000"/>
              </a:buClr>
              <a:buSzPct val="100000"/>
              <a:tabLst>
                <a:tab pos="763117" algn="l"/>
                <a:tab pos="1413347" algn="l"/>
                <a:tab pos="2063577" algn="l"/>
                <a:tab pos="2713806" algn="l"/>
                <a:tab pos="3364036" algn="l"/>
                <a:tab pos="4014266" algn="l"/>
                <a:tab pos="4664496" algn="l"/>
                <a:tab pos="5314726" algn="l"/>
                <a:tab pos="5964956" algn="l"/>
                <a:tab pos="6615186" algn="l"/>
                <a:tab pos="7265415" algn="l"/>
                <a:tab pos="7915645" algn="l"/>
                <a:tab pos="8565875" algn="l"/>
                <a:tab pos="9216105" algn="l"/>
                <a:tab pos="9866335" algn="l"/>
                <a:tab pos="10516565" algn="l"/>
                <a:tab pos="11166794" algn="l"/>
                <a:tab pos="11817024" algn="l"/>
                <a:tab pos="12467254" algn="l"/>
                <a:tab pos="13117484" algn="l"/>
                <a:tab pos="13767714" algn="l"/>
              </a:tabLst>
              <a:defRPr/>
            </a:pPr>
            <a:r>
              <a:rPr lang="en-GB" sz="2400" b="1" kern="1200" dirty="0">
                <a:solidFill>
                  <a:prstClr val="black"/>
                </a:solidFill>
                <a:uFill>
                  <a:solidFill>
                    <a:srgbClr val="000000"/>
                  </a:solidFill>
                </a:uFill>
                <a:latin typeface="Tahoma" panose="020B0604030504040204" pitchFamily="34" charset="0"/>
                <a:ea typeface="Tahoma" panose="020B0604030504040204" pitchFamily="34" charset="0"/>
                <a:cs typeface="Tahoma" panose="020B0604030504040204" pitchFamily="34" charset="0"/>
              </a:rPr>
              <a:t>Why? </a:t>
            </a:r>
            <a:r>
              <a:rPr lang="en-GB" sz="2400" kern="1200" dirty="0">
                <a:solidFill>
                  <a:prstClr val="black"/>
                </a:solidFill>
                <a:uFill>
                  <a:solidFill>
                    <a:srgbClr val="000000"/>
                  </a:solidFill>
                </a:uFill>
                <a:latin typeface="Tahoma" panose="020B0604030504040204" pitchFamily="34" charset="0"/>
                <a:ea typeface="Tahoma" panose="020B0604030504040204" pitchFamily="34" charset="0"/>
                <a:cs typeface="Tahoma" panose="020B0604030504040204" pitchFamily="34" charset="0"/>
              </a:rPr>
              <a:t>		The </a:t>
            </a:r>
            <a:r>
              <a:rPr lang="en-GB" sz="2400" b="1" kern="1200" dirty="0">
                <a:solidFill>
                  <a:prstClr val="black"/>
                </a:solidFill>
                <a:uFill>
                  <a:solidFill>
                    <a:srgbClr val="000000"/>
                  </a:solidFill>
                </a:uFill>
                <a:latin typeface="Tahoma" panose="020B0604030504040204" pitchFamily="34" charset="0"/>
                <a:ea typeface="Tahoma" panose="020B0604030504040204" pitchFamily="34" charset="0"/>
                <a:cs typeface="Tahoma" panose="020B0604030504040204" pitchFamily="34" charset="0"/>
              </a:rPr>
              <a:t>Humanitarian Charter </a:t>
            </a:r>
            <a:r>
              <a:rPr lang="en-GB" sz="2400" kern="1200" dirty="0">
                <a:solidFill>
                  <a:prstClr val="black"/>
                </a:solidFill>
                <a:uFill>
                  <a:solidFill>
                    <a:srgbClr val="000000"/>
                  </a:solidFill>
                </a:uFill>
                <a:latin typeface="Tahoma" panose="020B0604030504040204" pitchFamily="34" charset="0"/>
                <a:ea typeface="Tahoma" panose="020B0604030504040204" pitchFamily="34" charset="0"/>
                <a:cs typeface="Tahoma" panose="020B0604030504040204" pitchFamily="34" charset="0"/>
              </a:rPr>
              <a:t>establishes the ethical and legal framework for humanitarian action, applying humanitarian principles, and draws on the RC/RC/NGO Code of Conduct</a:t>
            </a:r>
          </a:p>
          <a:p>
            <a:pPr marL="2013343" indent="-2013343" algn="l" defTabSz="650230" hangingPunct="1">
              <a:lnSpc>
                <a:spcPct val="115000"/>
              </a:lnSpc>
              <a:spcBef>
                <a:spcPts val="1138"/>
              </a:spcBef>
              <a:buClr>
                <a:srgbClr val="000000"/>
              </a:buClr>
              <a:buSzPct val="100000"/>
              <a:tabLst>
                <a:tab pos="763117" algn="l"/>
                <a:tab pos="1413347" algn="l"/>
                <a:tab pos="2063577" algn="l"/>
                <a:tab pos="2713806" algn="l"/>
                <a:tab pos="3364036" algn="l"/>
                <a:tab pos="4014266" algn="l"/>
                <a:tab pos="4664496" algn="l"/>
                <a:tab pos="5314726" algn="l"/>
                <a:tab pos="5964956" algn="l"/>
                <a:tab pos="6615186" algn="l"/>
                <a:tab pos="7265415" algn="l"/>
                <a:tab pos="7915645" algn="l"/>
                <a:tab pos="8565875" algn="l"/>
                <a:tab pos="9216105" algn="l"/>
                <a:tab pos="9866335" algn="l"/>
                <a:tab pos="10516565" algn="l"/>
                <a:tab pos="11166794" algn="l"/>
                <a:tab pos="11817024" algn="l"/>
                <a:tab pos="12467254" algn="l"/>
                <a:tab pos="13117484" algn="l"/>
                <a:tab pos="13767714" algn="l"/>
              </a:tabLst>
              <a:defRPr/>
            </a:pPr>
            <a:r>
              <a:rPr lang="en-GB" sz="2400" b="1" kern="1200" dirty="0">
                <a:solidFill>
                  <a:prstClr val="black"/>
                </a:solidFill>
                <a:uFill>
                  <a:solidFill>
                    <a:srgbClr val="000000"/>
                  </a:solidFill>
                </a:uFill>
                <a:latin typeface="Tahoma" panose="020B0604030504040204" pitchFamily="34" charset="0"/>
                <a:ea typeface="Tahoma" panose="020B0604030504040204" pitchFamily="34" charset="0"/>
                <a:cs typeface="Tahoma" panose="020B0604030504040204" pitchFamily="34" charset="0"/>
              </a:rPr>
              <a:t>How?  </a:t>
            </a:r>
            <a:r>
              <a:rPr lang="en-GB" sz="2400" kern="1200" dirty="0">
                <a:solidFill>
                  <a:prstClr val="black"/>
                </a:solidFill>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GB" sz="2400" b="1" kern="1200" dirty="0">
                <a:solidFill>
                  <a:prstClr val="black"/>
                </a:solidFill>
                <a:uFill>
                  <a:solidFill>
                    <a:srgbClr val="000000"/>
                  </a:solidFill>
                </a:uFill>
                <a:latin typeface="Tahoma" panose="020B0604030504040204" pitchFamily="34" charset="0"/>
                <a:ea typeface="Tahoma" panose="020B0604030504040204" pitchFamily="34" charset="0"/>
                <a:cs typeface="Tahoma" panose="020B0604030504040204" pitchFamily="34" charset="0"/>
              </a:rPr>
              <a:t>Protection principles </a:t>
            </a:r>
            <a:r>
              <a:rPr lang="en-GB" sz="2400" kern="1200" dirty="0">
                <a:solidFill>
                  <a:prstClr val="black"/>
                </a:solidFill>
                <a:uFill>
                  <a:solidFill>
                    <a:srgbClr val="000000"/>
                  </a:solidFill>
                </a:uFill>
                <a:latin typeface="Tahoma" panose="020B0604030504040204" pitchFamily="34" charset="0"/>
                <a:ea typeface="Tahoma" panose="020B0604030504040204" pitchFamily="34" charset="0"/>
                <a:cs typeface="Tahoma" panose="020B0604030504040204" pitchFamily="34" charset="0"/>
              </a:rPr>
              <a:t>translate the legal framework into strategies and actions so that assistance and protection are equal pillars in any response</a:t>
            </a:r>
          </a:p>
          <a:p>
            <a:pPr marL="2013343" indent="-2013343" algn="l" defTabSz="650230" hangingPunct="1">
              <a:lnSpc>
                <a:spcPct val="115000"/>
              </a:lnSpc>
              <a:spcBef>
                <a:spcPts val="1138"/>
              </a:spcBef>
              <a:buClr>
                <a:srgbClr val="000000"/>
              </a:buClr>
              <a:buSzPct val="100000"/>
              <a:tabLst>
                <a:tab pos="763117" algn="l"/>
                <a:tab pos="1413347" algn="l"/>
                <a:tab pos="2063577" algn="l"/>
                <a:tab pos="2713806" algn="l"/>
                <a:tab pos="3364036" algn="l"/>
                <a:tab pos="4014266" algn="l"/>
                <a:tab pos="4664496" algn="l"/>
                <a:tab pos="5314726" algn="l"/>
                <a:tab pos="5964956" algn="l"/>
                <a:tab pos="6615186" algn="l"/>
                <a:tab pos="7265415" algn="l"/>
                <a:tab pos="7915645" algn="l"/>
                <a:tab pos="8565875" algn="l"/>
                <a:tab pos="9216105" algn="l"/>
                <a:tab pos="9866335" algn="l"/>
                <a:tab pos="10516565" algn="l"/>
                <a:tab pos="11166794" algn="l"/>
                <a:tab pos="11817024" algn="l"/>
                <a:tab pos="12467254" algn="l"/>
                <a:tab pos="13117484" algn="l"/>
                <a:tab pos="13767714" algn="l"/>
              </a:tabLst>
              <a:defRPr/>
            </a:pPr>
            <a:r>
              <a:rPr lang="en-GB" sz="2400" kern="1200" dirty="0">
                <a:solidFill>
                  <a:prstClr val="black"/>
                </a:solidFill>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GB" sz="2400" b="1" kern="1200" dirty="0">
                <a:solidFill>
                  <a:prstClr val="black"/>
                </a:solidFill>
                <a:uFill>
                  <a:solidFill>
                    <a:srgbClr val="000000"/>
                  </a:solidFill>
                </a:uFill>
                <a:latin typeface="Tahoma" panose="020B0604030504040204" pitchFamily="34" charset="0"/>
                <a:ea typeface="Tahoma" panose="020B0604030504040204" pitchFamily="34" charset="0"/>
                <a:cs typeface="Tahoma" panose="020B0604030504040204" pitchFamily="34" charset="0"/>
              </a:rPr>
              <a:t>Core Humanitarian Standard </a:t>
            </a:r>
            <a:r>
              <a:rPr lang="en-GB" sz="2400" kern="1200" dirty="0">
                <a:solidFill>
                  <a:prstClr val="black"/>
                </a:solidFill>
                <a:uFill>
                  <a:solidFill>
                    <a:srgbClr val="000000"/>
                  </a:solidFill>
                </a:uFill>
                <a:latin typeface="Tahoma" panose="020B0604030504040204" pitchFamily="34" charset="0"/>
                <a:ea typeface="Tahoma" panose="020B0604030504040204" pitchFamily="34" charset="0"/>
                <a:cs typeface="Tahoma" panose="020B0604030504040204" pitchFamily="34" charset="0"/>
              </a:rPr>
              <a:t>provides the framework for organizational responsibilities and fundamental accountability</a:t>
            </a:r>
          </a:p>
          <a:p>
            <a:pPr marL="2013343" indent="-2013343" algn="l" defTabSz="650230" hangingPunct="1">
              <a:lnSpc>
                <a:spcPct val="115000"/>
              </a:lnSpc>
              <a:spcBef>
                <a:spcPts val="1138"/>
              </a:spcBef>
              <a:buClr>
                <a:srgbClr val="000000"/>
              </a:buClr>
              <a:buSzPct val="100000"/>
              <a:tabLst>
                <a:tab pos="763117" algn="l"/>
                <a:tab pos="1413347" algn="l"/>
                <a:tab pos="2063577" algn="l"/>
                <a:tab pos="2713806" algn="l"/>
                <a:tab pos="3364036" algn="l"/>
                <a:tab pos="4014266" algn="l"/>
                <a:tab pos="4664496" algn="l"/>
                <a:tab pos="5314726" algn="l"/>
                <a:tab pos="5964956" algn="l"/>
                <a:tab pos="6615186" algn="l"/>
                <a:tab pos="7265415" algn="l"/>
                <a:tab pos="7915645" algn="l"/>
                <a:tab pos="8565875" algn="l"/>
                <a:tab pos="9216105" algn="l"/>
                <a:tab pos="9866335" algn="l"/>
                <a:tab pos="10516565" algn="l"/>
                <a:tab pos="11166794" algn="l"/>
                <a:tab pos="11817024" algn="l"/>
                <a:tab pos="12467254" algn="l"/>
                <a:tab pos="13117484" algn="l"/>
                <a:tab pos="13767714" algn="l"/>
              </a:tabLst>
              <a:defRPr/>
            </a:pPr>
            <a:r>
              <a:rPr lang="en-US" sz="2400" b="1" kern="1200" dirty="0">
                <a:solidFill>
                  <a:prstClr val="black"/>
                </a:solidFill>
                <a:uFill>
                  <a:solidFill>
                    <a:srgbClr val="000000"/>
                  </a:solidFill>
                </a:uFill>
                <a:latin typeface="Tahoma" panose="020B0604030504040204" pitchFamily="34" charset="0"/>
                <a:ea typeface="Tahoma" panose="020B0604030504040204" pitchFamily="34" charset="0"/>
                <a:cs typeface="Tahoma" panose="020B0604030504040204" pitchFamily="34" charset="0"/>
              </a:rPr>
              <a:t>What? </a:t>
            </a:r>
            <a:r>
              <a:rPr lang="en-US" sz="2400" kern="1200" dirty="0">
                <a:solidFill>
                  <a:prstClr val="black"/>
                </a:solidFill>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2400" b="1" kern="1200" dirty="0">
                <a:solidFill>
                  <a:prstClr val="black"/>
                </a:solidFill>
                <a:uFill>
                  <a:solidFill>
                    <a:srgbClr val="000000"/>
                  </a:solidFill>
                </a:uFill>
                <a:latin typeface="Tahoma" panose="020B0604030504040204" pitchFamily="34" charset="0"/>
                <a:ea typeface="Tahoma" panose="020B0604030504040204" pitchFamily="34" charset="0"/>
                <a:cs typeface="Tahoma" panose="020B0604030504040204" pitchFamily="34" charset="0"/>
              </a:rPr>
              <a:t>Minimum standards in four key sectors </a:t>
            </a:r>
            <a:r>
              <a:rPr lang="en-US" sz="2400" kern="1200" dirty="0">
                <a:solidFill>
                  <a:prstClr val="black"/>
                </a:solidFill>
                <a:uFill>
                  <a:solidFill>
                    <a:srgbClr val="000000"/>
                  </a:solidFill>
                </a:uFill>
                <a:latin typeface="Tahoma" panose="020B0604030504040204" pitchFamily="34" charset="0"/>
                <a:ea typeface="Tahoma" panose="020B0604030504040204" pitchFamily="34" charset="0"/>
                <a:cs typeface="Tahoma" panose="020B0604030504040204" pitchFamily="34" charset="0"/>
              </a:rPr>
              <a:t>give</a:t>
            </a:r>
            <a:r>
              <a:rPr lang="en-CH" sz="2400" kern="1200" dirty="0">
                <a:solidFill>
                  <a:prstClr val="black"/>
                </a:solidFill>
                <a:uFill>
                  <a:solidFill>
                    <a:srgbClr val="000000"/>
                  </a:solidFill>
                </a:uFill>
                <a:latin typeface="Tahoma" panose="020B0604030504040204" pitchFamily="34" charset="0"/>
                <a:ea typeface="Tahoma" panose="020B0604030504040204" pitchFamily="34" charset="0"/>
                <a:cs typeface="Tahoma" panose="020B0604030504040204" pitchFamily="34" charset="0"/>
              </a:rPr>
              <a:t> </a:t>
            </a:r>
            <a:r>
              <a:rPr lang="en-US" sz="2400" kern="1200" dirty="0">
                <a:solidFill>
                  <a:prstClr val="black"/>
                </a:solidFill>
                <a:uFill>
                  <a:solidFill>
                    <a:srgbClr val="000000"/>
                  </a:solidFill>
                </a:uFill>
                <a:latin typeface="Tahoma" panose="020B0604030504040204" pitchFamily="34" charset="0"/>
                <a:ea typeface="Tahoma" panose="020B0604030504040204" pitchFamily="34" charset="0"/>
                <a:cs typeface="Tahoma" panose="020B0604030504040204" pitchFamily="34" charset="0"/>
              </a:rPr>
              <a:t>quantitative and qualitative indicators, actions, and guidance based on evidence and expert practice.  </a:t>
            </a:r>
          </a:p>
        </p:txBody>
      </p:sp>
    </p:spTree>
    <p:extLst>
      <p:ext uri="{BB962C8B-B14F-4D97-AF65-F5344CB8AC3E}">
        <p14:creationId xmlns:p14="http://schemas.microsoft.com/office/powerpoint/2010/main" val="56183103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 name="Title"/>
          <p:cNvSpPr txBox="1">
            <a:spLocks noGrp="1"/>
          </p:cNvSpPr>
          <p:nvPr>
            <p:ph type="title"/>
          </p:nvPr>
        </p:nvSpPr>
        <p:spPr>
          <a:xfrm>
            <a:off x="392455" y="79132"/>
            <a:ext cx="16696027" cy="1130300"/>
          </a:xfrm>
          <a:prstGeom prst="rect">
            <a:avLst/>
          </a:prstGeom>
        </p:spPr>
        <p:txBody>
          <a:bodyPr>
            <a:normAutofit/>
          </a:bodyPr>
          <a:lstStyle/>
          <a:p>
            <a:pPr algn="l"/>
            <a:r>
              <a:rPr lang="en-GB" noProof="0" dirty="0">
                <a:solidFill>
                  <a:srgbClr val="000000"/>
                </a:solidFill>
              </a:rPr>
              <a:t>The Humanitarian Charter…</a:t>
            </a:r>
            <a:endParaRPr lang="en-GB" b="0" noProof="0" dirty="0">
              <a:solidFill>
                <a:srgbClr val="000000"/>
              </a:solidFill>
            </a:endParaRPr>
          </a:p>
        </p:txBody>
      </p:sp>
      <p:sp>
        <p:nvSpPr>
          <p:cNvPr id="122" name="Body"/>
          <p:cNvSpPr txBox="1">
            <a:spLocks noGrp="1"/>
          </p:cNvSpPr>
          <p:nvPr>
            <p:ph type="body" sz="half" idx="1"/>
          </p:nvPr>
        </p:nvSpPr>
        <p:spPr>
          <a:xfrm>
            <a:off x="750985" y="1493520"/>
            <a:ext cx="9899295" cy="7612818"/>
          </a:xfrm>
          <a:prstGeom prst="rect">
            <a:avLst/>
          </a:prstGeom>
        </p:spPr>
        <p:txBody>
          <a:bodyPr>
            <a:normAutofit/>
          </a:bodyPr>
          <a:lstStyle/>
          <a:p>
            <a:pPr marL="571500" indent="-571500" algn="l">
              <a:buFont typeface="Arial" panose="020B0604020202020204" pitchFamily="34" charset="0"/>
              <a:buChar char="•"/>
            </a:pPr>
            <a:r>
              <a:rPr lang="en-GB" sz="4000" dirty="0" err="1"/>
              <a:t>i</a:t>
            </a:r>
            <a:r>
              <a:rPr lang="en-GB" sz="4000" noProof="0" dirty="0"/>
              <a:t>s the cornerstone of the Sphere approach;</a:t>
            </a:r>
          </a:p>
          <a:p>
            <a:pPr marL="571500" indent="-571500" algn="l">
              <a:buFont typeface="Arial" panose="020B0604020202020204" pitchFamily="34" charset="0"/>
              <a:buChar char="•"/>
            </a:pPr>
            <a:r>
              <a:rPr lang="en-GB" sz="4000" dirty="0"/>
              <a:t>re</a:t>
            </a:r>
            <a:r>
              <a:rPr lang="en-GB" sz="4000" noProof="0" dirty="0"/>
              <a:t>cognises that people have a </a:t>
            </a:r>
            <a:r>
              <a:rPr lang="en-GB" sz="4000" b="1" noProof="0" dirty="0"/>
              <a:t>right to protection and assistance with dignity; and</a:t>
            </a:r>
          </a:p>
          <a:p>
            <a:pPr marL="571500" indent="-571500" algn="l">
              <a:buFont typeface="Arial" panose="020B0604020202020204" pitchFamily="34" charset="0"/>
              <a:buChar char="•"/>
            </a:pPr>
            <a:r>
              <a:rPr lang="en-GB" sz="4000" noProof="0" dirty="0"/>
              <a:t>provides the ethical and legal foundation for the Protection Principles, the Core Humanitarian Standard, and the Sphere Minimum Standards.</a:t>
            </a:r>
          </a:p>
          <a:p>
            <a:pPr algn="l"/>
            <a:endParaRPr lang="en-GB" sz="4000" noProof="0" dirty="0"/>
          </a:p>
        </p:txBody>
      </p:sp>
      <p:pic>
        <p:nvPicPr>
          <p:cNvPr id="2" name="Picture 1">
            <a:extLst>
              <a:ext uri="{FF2B5EF4-FFF2-40B4-BE49-F238E27FC236}">
                <a16:creationId xmlns:a16="http://schemas.microsoft.com/office/drawing/2014/main" id="{BCAD69A2-426B-4785-A07B-79134DA3AFD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1645427" y="1916206"/>
            <a:ext cx="5088410" cy="5121895"/>
          </a:xfrm>
          <a:prstGeom prst="ellipse">
            <a:avLst/>
          </a:prstGeom>
        </p:spPr>
      </p:pic>
      <p:sp>
        <p:nvSpPr>
          <p:cNvPr id="3" name="Rectangle 2">
            <a:extLst>
              <a:ext uri="{FF2B5EF4-FFF2-40B4-BE49-F238E27FC236}">
                <a16:creationId xmlns:a16="http://schemas.microsoft.com/office/drawing/2014/main" id="{A9C6CC39-BED1-443C-BC3D-D800BAD6D118}"/>
              </a:ext>
            </a:extLst>
          </p:cNvPr>
          <p:cNvSpPr/>
          <p:nvPr/>
        </p:nvSpPr>
        <p:spPr>
          <a:xfrm>
            <a:off x="12350167" y="7215948"/>
            <a:ext cx="3666388" cy="707886"/>
          </a:xfrm>
          <a:prstGeom prst="rect">
            <a:avLst/>
          </a:prstGeom>
        </p:spPr>
        <p:txBody>
          <a:bodyPr wrap="none">
            <a:spAutoFit/>
          </a:body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lang="en-US" sz="4000" b="0" i="0" u="none" strike="noStrike" kern="0" cap="none" spc="0" normalizeH="0" baseline="0" noProof="0" dirty="0">
                <a:ln>
                  <a:noFill/>
                </a:ln>
                <a:solidFill>
                  <a:srgbClr val="000000"/>
                </a:solidFill>
                <a:effectLst/>
                <a:uLnTx/>
                <a:uFillTx/>
                <a:latin typeface="Open Sans Regular"/>
                <a:sym typeface="Open Sans Regular"/>
              </a:rPr>
              <a:t>See pages 27–32</a:t>
            </a:r>
          </a:p>
        </p:txBody>
      </p:sp>
      <p:sp>
        <p:nvSpPr>
          <p:cNvPr id="7" name="Slide Number">
            <a:extLst>
              <a:ext uri="{FF2B5EF4-FFF2-40B4-BE49-F238E27FC236}">
                <a16:creationId xmlns:a16="http://schemas.microsoft.com/office/drawing/2014/main" id="{9ECA3CD3-7979-47E9-BF8F-59ADBE14570E}"/>
              </a:ext>
            </a:extLst>
          </p:cNvPr>
          <p:cNvSpPr txBox="1">
            <a:spLocks noGrp="1"/>
          </p:cNvSpPr>
          <p:nvPr>
            <p:ph type="sldNum" sz="quarter" idx="2"/>
          </p:nvPr>
        </p:nvSpPr>
        <p:spPr>
          <a:xfrm>
            <a:off x="2789689" y="9121972"/>
            <a:ext cx="294953" cy="318036"/>
          </a:xfrm>
          <a:prstGeom prst="rect">
            <a:avLst/>
          </a:prstGeom>
          <a:extLst>
            <a:ext uri="{C572A759-6A51-4108-AA02-DFA0A04FC94B}">
              <ma14:wrappingTextBoxFlag xmlns="" xmlns:ma14="http://schemas.microsoft.com/office/mac/drawingml/2011/main" val="1"/>
            </a:ext>
          </a:extLst>
        </p:spPr>
        <p:txBody>
          <a:bodyPr/>
          <a:lstStyle/>
          <a:p>
            <a:pPr marL="0" marR="0" lvl="0" indent="0" algn="l" defTabSz="584200" rtl="0" eaLnBrk="1" fontAlgn="auto" latinLnBrk="0" hangingPunct="0">
              <a:lnSpc>
                <a:spcPct val="100000"/>
              </a:lnSpc>
              <a:spcBef>
                <a:spcPts val="0"/>
              </a:spcBef>
              <a:spcAft>
                <a:spcPts val="0"/>
              </a:spcAft>
              <a:buClrTx/>
              <a:buSzTx/>
              <a:buFontTx/>
              <a:buNone/>
              <a:tabLst/>
              <a:defRPr/>
            </a:pPr>
            <a:fld id="{86CB4B4D-7CA3-9044-876B-883B54F8677D}" type="slidenum">
              <a:rPr kumimoji="0" sz="1400" b="0" i="0" u="none" strike="noStrike" kern="0" cap="none" spc="0" normalizeH="0" baseline="0" noProof="0">
                <a:ln>
                  <a:noFill/>
                </a:ln>
                <a:solidFill>
                  <a:srgbClr val="00A585"/>
                </a:solidFill>
                <a:effectLst/>
                <a:uLnTx/>
                <a:uFillTx/>
                <a:latin typeface="Open Sans Bold"/>
                <a:ea typeface="Open Sans Bold"/>
                <a:cs typeface="Open Sans Bold"/>
                <a:sym typeface="Open Sans Bold"/>
              </a:rPr>
              <a:pPr marL="0" marR="0" lvl="0" indent="0" algn="l" defTabSz="584200" rtl="0" eaLnBrk="1" fontAlgn="auto" latinLnBrk="0" hangingPunct="0">
                <a:lnSpc>
                  <a:spcPct val="100000"/>
                </a:lnSpc>
                <a:spcBef>
                  <a:spcPts val="0"/>
                </a:spcBef>
                <a:spcAft>
                  <a:spcPts val="0"/>
                </a:spcAft>
                <a:buClrTx/>
                <a:buSzTx/>
                <a:buFontTx/>
                <a:buNone/>
                <a:tabLst/>
                <a:defRPr/>
              </a:pPr>
              <a:t>16</a:t>
            </a:fld>
            <a:endParaRPr kumimoji="0" sz="1400" b="0" i="0" u="none" strike="noStrike" kern="0" cap="none" spc="0" normalizeH="0" baseline="0" noProof="0" dirty="0">
              <a:ln>
                <a:noFill/>
              </a:ln>
              <a:solidFill>
                <a:srgbClr val="00A585"/>
              </a:solidFill>
              <a:effectLst/>
              <a:uLnTx/>
              <a:uFillTx/>
              <a:latin typeface="Open Sans Bold"/>
              <a:ea typeface="Open Sans Bold"/>
              <a:cs typeface="Open Sans Bold"/>
              <a:sym typeface="Open Sans Bold"/>
            </a:endParaRPr>
          </a:p>
        </p:txBody>
      </p:sp>
    </p:spTree>
    <p:extLst>
      <p:ext uri="{BB962C8B-B14F-4D97-AF65-F5344CB8AC3E}">
        <p14:creationId xmlns:p14="http://schemas.microsoft.com/office/powerpoint/2010/main" val="674487996"/>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 name="Title"/>
          <p:cNvSpPr txBox="1">
            <a:spLocks noGrp="1"/>
          </p:cNvSpPr>
          <p:nvPr>
            <p:ph type="title"/>
          </p:nvPr>
        </p:nvSpPr>
        <p:spPr>
          <a:xfrm>
            <a:off x="397085" y="91620"/>
            <a:ext cx="15736215" cy="1130300"/>
          </a:xfrm>
          <a:prstGeom prst="rect">
            <a:avLst/>
          </a:prstGeom>
        </p:spPr>
        <p:txBody>
          <a:bodyPr>
            <a:normAutofit/>
          </a:bodyPr>
          <a:lstStyle/>
          <a:p>
            <a:pPr algn="l"/>
            <a:r>
              <a:rPr lang="en-GB" noProof="0" dirty="0">
                <a:solidFill>
                  <a:srgbClr val="000000"/>
                </a:solidFill>
              </a:rPr>
              <a:t>Protection Principles</a:t>
            </a:r>
            <a:endParaRPr lang="en-GB" b="0" noProof="0" dirty="0">
              <a:solidFill>
                <a:srgbClr val="000000"/>
              </a:solidFill>
            </a:endParaRPr>
          </a:p>
        </p:txBody>
      </p:sp>
      <p:sp>
        <p:nvSpPr>
          <p:cNvPr id="122" name="Body"/>
          <p:cNvSpPr txBox="1">
            <a:spLocks noGrp="1"/>
          </p:cNvSpPr>
          <p:nvPr>
            <p:ph type="body" sz="half" idx="1"/>
          </p:nvPr>
        </p:nvSpPr>
        <p:spPr>
          <a:xfrm>
            <a:off x="631545" y="1536928"/>
            <a:ext cx="11485263" cy="6387135"/>
          </a:xfrm>
          <a:prstGeom prst="rect">
            <a:avLst/>
          </a:prstGeom>
        </p:spPr>
        <p:txBody>
          <a:bodyPr>
            <a:normAutofit fontScale="92500" lnSpcReduction="10000"/>
          </a:bodyPr>
          <a:lstStyle/>
          <a:p>
            <a:pPr algn="l"/>
            <a:r>
              <a:rPr lang="en-GB" sz="4000" b="1" noProof="0" dirty="0"/>
              <a:t>A practical translation of the Humanitarian Charter into four principles to guide humanitarian response:</a:t>
            </a:r>
          </a:p>
          <a:p>
            <a:pPr marL="742950" indent="-742950" algn="l">
              <a:buFont typeface="+mj-lt"/>
              <a:buAutoNum type="arabicPeriod"/>
            </a:pPr>
            <a:r>
              <a:rPr lang="en-GB" sz="4000" b="1" noProof="0" dirty="0"/>
              <a:t>Enhance</a:t>
            </a:r>
            <a:r>
              <a:rPr lang="en-GB" sz="4000" noProof="0" dirty="0"/>
              <a:t> people’s safety, dignity, and rights and avoid exposing them to further harm.</a:t>
            </a:r>
          </a:p>
          <a:p>
            <a:pPr marL="742950" indent="-742950" algn="l">
              <a:buFont typeface="+mj-lt"/>
              <a:buAutoNum type="arabicPeriod"/>
            </a:pPr>
            <a:r>
              <a:rPr lang="en-GB" sz="4000" b="1" noProof="0" dirty="0"/>
              <a:t>Ensure</a:t>
            </a:r>
            <a:r>
              <a:rPr lang="en-GB" sz="4000" noProof="0" dirty="0"/>
              <a:t> people’s access to impartial assistance, according to need and without discrimination.</a:t>
            </a:r>
          </a:p>
          <a:p>
            <a:pPr marL="742950" indent="-742950" algn="l">
              <a:buFont typeface="+mj-lt"/>
              <a:buAutoNum type="arabicPeriod"/>
            </a:pPr>
            <a:r>
              <a:rPr lang="en-GB" sz="4000" b="1" noProof="0" dirty="0"/>
              <a:t>Assist</a:t>
            </a:r>
            <a:r>
              <a:rPr lang="en-GB" sz="4000" noProof="0" dirty="0"/>
              <a:t> people to recover from the physical and psychological effects of …</a:t>
            </a:r>
          </a:p>
          <a:p>
            <a:pPr marL="742950" indent="-742950" algn="l">
              <a:buFont typeface="+mj-lt"/>
              <a:buAutoNum type="arabicPeriod"/>
            </a:pPr>
            <a:r>
              <a:rPr lang="en-GB" sz="4000" b="1" noProof="0" dirty="0"/>
              <a:t>Help</a:t>
            </a:r>
            <a:r>
              <a:rPr lang="en-GB" sz="4000" noProof="0" dirty="0"/>
              <a:t> people to claim their rights.</a:t>
            </a:r>
          </a:p>
          <a:p>
            <a:pPr algn="l"/>
            <a:endParaRPr lang="en-GB" sz="4000" noProof="0" dirty="0"/>
          </a:p>
          <a:p>
            <a:pPr algn="l"/>
            <a:endParaRPr lang="en-GB" sz="4000" noProof="0" dirty="0"/>
          </a:p>
        </p:txBody>
      </p:sp>
      <p:sp>
        <p:nvSpPr>
          <p:cNvPr id="123" name="Slide Number"/>
          <p:cNvSpPr txBox="1">
            <a:spLocks noGrp="1"/>
          </p:cNvSpPr>
          <p:nvPr>
            <p:ph type="sldNum" sz="quarter" idx="2"/>
          </p:nvPr>
        </p:nvSpPr>
        <p:spPr>
          <a:xfrm>
            <a:off x="2787987" y="9119288"/>
            <a:ext cx="198772" cy="318036"/>
          </a:xfrm>
          <a:prstGeom prst="rect">
            <a:avLst/>
          </a:prstGeom>
          <a:extLst>
            <a:ext uri="{C572A759-6A51-4108-AA02-DFA0A04FC94B}">
              <ma14:wrappingTextBoxFlag xmlns="" xmlns:ma14="http://schemas.microsoft.com/office/mac/drawingml/2011/main" val="1"/>
            </a:ext>
          </a:extLst>
        </p:spPr>
        <p:txBody>
          <a:bodyPr/>
          <a:lstStyle/>
          <a:p>
            <a:pPr marL="0" marR="0" lvl="0" indent="0" algn="l" defTabSz="584200" rtl="0" eaLnBrk="1" fontAlgn="auto" latinLnBrk="0" hangingPunct="0">
              <a:lnSpc>
                <a:spcPct val="100000"/>
              </a:lnSpc>
              <a:spcBef>
                <a:spcPts val="0"/>
              </a:spcBef>
              <a:spcAft>
                <a:spcPts val="0"/>
              </a:spcAft>
              <a:buClrTx/>
              <a:buSzTx/>
              <a:buFontTx/>
              <a:buNone/>
              <a:tabLst/>
              <a:defRPr/>
            </a:pPr>
            <a:fld id="{86CB4B4D-7CA3-9044-876B-883B54F8677D}" type="slidenum">
              <a:rPr kumimoji="0" sz="1400" b="0" i="0" u="none" strike="noStrike" kern="0" cap="none" spc="0" normalizeH="0" baseline="0" noProof="0">
                <a:ln>
                  <a:noFill/>
                </a:ln>
                <a:solidFill>
                  <a:srgbClr val="00A585"/>
                </a:solidFill>
                <a:effectLst/>
                <a:uLnTx/>
                <a:uFillTx/>
                <a:latin typeface="Open Sans Bold"/>
                <a:ea typeface="Open Sans Bold"/>
                <a:cs typeface="Open Sans Bold"/>
                <a:sym typeface="Open Sans Bold"/>
              </a:rPr>
              <a:pPr marL="0" marR="0" lvl="0" indent="0" algn="l" defTabSz="584200" rtl="0" eaLnBrk="1" fontAlgn="auto" latinLnBrk="0" hangingPunct="0">
                <a:lnSpc>
                  <a:spcPct val="100000"/>
                </a:lnSpc>
                <a:spcBef>
                  <a:spcPts val="0"/>
                </a:spcBef>
                <a:spcAft>
                  <a:spcPts val="0"/>
                </a:spcAft>
                <a:buClrTx/>
                <a:buSzTx/>
                <a:buFontTx/>
                <a:buNone/>
                <a:tabLst/>
                <a:defRPr/>
              </a:pPr>
              <a:t>17</a:t>
            </a:fld>
            <a:endParaRPr kumimoji="0" sz="1400" b="0" i="0" u="none" strike="noStrike" kern="0" cap="none" spc="0" normalizeH="0" baseline="0" noProof="0" dirty="0">
              <a:ln>
                <a:noFill/>
              </a:ln>
              <a:solidFill>
                <a:srgbClr val="00A585"/>
              </a:solidFill>
              <a:effectLst/>
              <a:uLnTx/>
              <a:uFillTx/>
              <a:latin typeface="Open Sans Bold"/>
              <a:ea typeface="Open Sans Bold"/>
              <a:cs typeface="Open Sans Bold"/>
              <a:sym typeface="Open Sans Bold"/>
            </a:endParaRPr>
          </a:p>
        </p:txBody>
      </p:sp>
      <p:pic>
        <p:nvPicPr>
          <p:cNvPr id="2" name="Picture 1">
            <a:extLst>
              <a:ext uri="{FF2B5EF4-FFF2-40B4-BE49-F238E27FC236}">
                <a16:creationId xmlns:a16="http://schemas.microsoft.com/office/drawing/2014/main" id="{CB11E1D6-DCC4-4B84-95ED-CCCBA37B19D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2221550" y="1683232"/>
            <a:ext cx="4768193" cy="4748477"/>
          </a:xfrm>
          <a:prstGeom prst="ellipse">
            <a:avLst/>
          </a:prstGeom>
        </p:spPr>
      </p:pic>
      <p:sp>
        <p:nvSpPr>
          <p:cNvPr id="3" name="Rectangle 2">
            <a:extLst>
              <a:ext uri="{FF2B5EF4-FFF2-40B4-BE49-F238E27FC236}">
                <a16:creationId xmlns:a16="http://schemas.microsoft.com/office/drawing/2014/main" id="{290AB35C-BC39-4DE5-B7DC-99A3AB0073AC}"/>
              </a:ext>
            </a:extLst>
          </p:cNvPr>
          <p:cNvSpPr/>
          <p:nvPr/>
        </p:nvSpPr>
        <p:spPr>
          <a:xfrm>
            <a:off x="12772451" y="6635115"/>
            <a:ext cx="3666388" cy="707886"/>
          </a:xfrm>
          <a:prstGeom prst="rect">
            <a:avLst/>
          </a:prstGeom>
        </p:spPr>
        <p:txBody>
          <a:bodyPr wrap="none">
            <a:spAutoFit/>
          </a:body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lang="en-US" sz="4000" b="0" i="0" u="none" strike="noStrike" kern="0" cap="none" spc="0" normalizeH="0" baseline="0" noProof="0" dirty="0">
                <a:ln>
                  <a:noFill/>
                </a:ln>
                <a:solidFill>
                  <a:srgbClr val="000000"/>
                </a:solidFill>
                <a:effectLst/>
                <a:uLnTx/>
                <a:uFillTx/>
                <a:latin typeface="Open Sans Regular"/>
                <a:sym typeface="Open Sans Regular"/>
              </a:rPr>
              <a:t>See pages 33–47</a:t>
            </a:r>
          </a:p>
        </p:txBody>
      </p:sp>
    </p:spTree>
    <p:extLst>
      <p:ext uri="{BB962C8B-B14F-4D97-AF65-F5344CB8AC3E}">
        <p14:creationId xmlns:p14="http://schemas.microsoft.com/office/powerpoint/2010/main" val="4229349183"/>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 name="Title"/>
          <p:cNvSpPr txBox="1">
            <a:spLocks noGrp="1"/>
          </p:cNvSpPr>
          <p:nvPr>
            <p:ph type="title"/>
          </p:nvPr>
        </p:nvSpPr>
        <p:spPr>
          <a:xfrm>
            <a:off x="386331" y="86738"/>
            <a:ext cx="11558276" cy="1130300"/>
          </a:xfrm>
          <a:prstGeom prst="rect">
            <a:avLst/>
          </a:prstGeom>
        </p:spPr>
        <p:txBody>
          <a:bodyPr>
            <a:normAutofit fontScale="90000"/>
          </a:bodyPr>
          <a:lstStyle/>
          <a:p>
            <a:pPr algn="l"/>
            <a:r>
              <a:rPr lang="en-GB" noProof="0" dirty="0">
                <a:solidFill>
                  <a:srgbClr val="000000"/>
                </a:solidFill>
              </a:rPr>
              <a:t>The Core Humanitarian Standard on Quality and Accountability (CHS)…</a:t>
            </a:r>
            <a:endParaRPr lang="en-GB" b="0" noProof="0" dirty="0">
              <a:solidFill>
                <a:srgbClr val="000000"/>
              </a:solidFill>
            </a:endParaRPr>
          </a:p>
        </p:txBody>
      </p:sp>
      <p:sp>
        <p:nvSpPr>
          <p:cNvPr id="122" name="Body"/>
          <p:cNvSpPr txBox="1">
            <a:spLocks noGrp="1"/>
          </p:cNvSpPr>
          <p:nvPr>
            <p:ph type="body" sz="half" idx="1"/>
          </p:nvPr>
        </p:nvSpPr>
        <p:spPr>
          <a:xfrm>
            <a:off x="644237" y="2084832"/>
            <a:ext cx="9899295" cy="6468613"/>
          </a:xfrm>
          <a:prstGeom prst="rect">
            <a:avLst/>
          </a:prstGeom>
        </p:spPr>
        <p:txBody>
          <a:bodyPr>
            <a:normAutofit/>
          </a:bodyPr>
          <a:lstStyle/>
          <a:p>
            <a:pPr marL="571500" indent="-571500" algn="l">
              <a:buFont typeface="Arial" panose="020B0604020202020204" pitchFamily="34" charset="0"/>
              <a:buChar char="•"/>
            </a:pPr>
            <a:r>
              <a:rPr lang="en-GB" sz="4000" dirty="0"/>
              <a:t>d</a:t>
            </a:r>
            <a:r>
              <a:rPr lang="en-GB" sz="4000" noProof="0" dirty="0"/>
              <a:t>escribes essential organisational responsibilities for quality and accountability in humanitarian response.</a:t>
            </a:r>
          </a:p>
        </p:txBody>
      </p:sp>
      <p:sp>
        <p:nvSpPr>
          <p:cNvPr id="3" name="Rectangle 2">
            <a:extLst>
              <a:ext uri="{FF2B5EF4-FFF2-40B4-BE49-F238E27FC236}">
                <a16:creationId xmlns:a16="http://schemas.microsoft.com/office/drawing/2014/main" id="{A9C6CC39-BED1-443C-BC3D-D800BAD6D118}"/>
              </a:ext>
            </a:extLst>
          </p:cNvPr>
          <p:cNvSpPr/>
          <p:nvPr/>
        </p:nvSpPr>
        <p:spPr>
          <a:xfrm>
            <a:off x="12058240" y="7652967"/>
            <a:ext cx="3666388" cy="707886"/>
          </a:xfrm>
          <a:prstGeom prst="rect">
            <a:avLst/>
          </a:prstGeom>
        </p:spPr>
        <p:txBody>
          <a:bodyPr wrap="none">
            <a:spAutoFit/>
          </a:body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lang="en-US" sz="4000" b="0" i="0" u="none" strike="noStrike" kern="0" cap="none" spc="0" normalizeH="0" baseline="0" noProof="0" dirty="0">
                <a:ln>
                  <a:noFill/>
                </a:ln>
                <a:solidFill>
                  <a:srgbClr val="000000"/>
                </a:solidFill>
                <a:effectLst/>
                <a:uLnTx/>
                <a:uFillTx/>
                <a:latin typeface="Open Sans Regular"/>
                <a:sym typeface="Open Sans Regular"/>
              </a:rPr>
              <a:t>See pages 49–88</a:t>
            </a:r>
          </a:p>
        </p:txBody>
      </p:sp>
      <p:pic>
        <p:nvPicPr>
          <p:cNvPr id="4" name="Picture 3">
            <a:extLst>
              <a:ext uri="{FF2B5EF4-FFF2-40B4-BE49-F238E27FC236}">
                <a16:creationId xmlns:a16="http://schemas.microsoft.com/office/drawing/2014/main" id="{D838A7EC-12BC-433A-82AF-4462AF4516B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1193590" y="1217038"/>
            <a:ext cx="5395688" cy="5550196"/>
          </a:xfrm>
          <a:prstGeom prst="ellipse">
            <a:avLst/>
          </a:prstGeom>
        </p:spPr>
      </p:pic>
      <p:sp>
        <p:nvSpPr>
          <p:cNvPr id="7" name="Slide Number">
            <a:extLst>
              <a:ext uri="{FF2B5EF4-FFF2-40B4-BE49-F238E27FC236}">
                <a16:creationId xmlns:a16="http://schemas.microsoft.com/office/drawing/2014/main" id="{696278C8-6730-4359-9B1E-C3D68C77208E}"/>
              </a:ext>
            </a:extLst>
          </p:cNvPr>
          <p:cNvSpPr txBox="1">
            <a:spLocks noGrp="1"/>
          </p:cNvSpPr>
          <p:nvPr>
            <p:ph type="sldNum" sz="quarter" idx="2"/>
          </p:nvPr>
        </p:nvSpPr>
        <p:spPr>
          <a:xfrm>
            <a:off x="2789689" y="9121972"/>
            <a:ext cx="294953" cy="318036"/>
          </a:xfrm>
          <a:prstGeom prst="rect">
            <a:avLst/>
          </a:prstGeom>
          <a:extLst>
            <a:ext uri="{C572A759-6A51-4108-AA02-DFA0A04FC94B}">
              <ma14:wrappingTextBoxFlag xmlns="" xmlns:ma14="http://schemas.microsoft.com/office/mac/drawingml/2011/main" val="1"/>
            </a:ext>
          </a:extLst>
        </p:spPr>
        <p:txBody>
          <a:bodyPr/>
          <a:lstStyle/>
          <a:p>
            <a:pPr marL="0" marR="0" lvl="0" indent="0" algn="l" defTabSz="584200" rtl="0" eaLnBrk="1" fontAlgn="auto" latinLnBrk="0" hangingPunct="0">
              <a:lnSpc>
                <a:spcPct val="100000"/>
              </a:lnSpc>
              <a:spcBef>
                <a:spcPts val="0"/>
              </a:spcBef>
              <a:spcAft>
                <a:spcPts val="0"/>
              </a:spcAft>
              <a:buClrTx/>
              <a:buSzTx/>
              <a:buFontTx/>
              <a:buNone/>
              <a:tabLst/>
              <a:defRPr/>
            </a:pPr>
            <a:fld id="{86CB4B4D-7CA3-9044-876B-883B54F8677D}" type="slidenum">
              <a:rPr kumimoji="0" sz="1400" b="0" i="0" u="none" strike="noStrike" kern="0" cap="none" spc="0" normalizeH="0" baseline="0" noProof="0">
                <a:ln>
                  <a:noFill/>
                </a:ln>
                <a:solidFill>
                  <a:srgbClr val="00A585"/>
                </a:solidFill>
                <a:effectLst/>
                <a:uLnTx/>
                <a:uFillTx/>
                <a:latin typeface="Open Sans Bold"/>
                <a:ea typeface="Open Sans Bold"/>
                <a:cs typeface="Open Sans Bold"/>
                <a:sym typeface="Open Sans Bold"/>
              </a:rPr>
              <a:pPr marL="0" marR="0" lvl="0" indent="0" algn="l" defTabSz="584200" rtl="0" eaLnBrk="1" fontAlgn="auto" latinLnBrk="0" hangingPunct="0">
                <a:lnSpc>
                  <a:spcPct val="100000"/>
                </a:lnSpc>
                <a:spcBef>
                  <a:spcPts val="0"/>
                </a:spcBef>
                <a:spcAft>
                  <a:spcPts val="0"/>
                </a:spcAft>
                <a:buClrTx/>
                <a:buSzTx/>
                <a:buFontTx/>
                <a:buNone/>
                <a:tabLst/>
                <a:defRPr/>
              </a:pPr>
              <a:t>18</a:t>
            </a:fld>
            <a:endParaRPr kumimoji="0" sz="1400" b="0" i="0" u="none" strike="noStrike" kern="0" cap="none" spc="0" normalizeH="0" baseline="0" noProof="0" dirty="0">
              <a:ln>
                <a:noFill/>
              </a:ln>
              <a:solidFill>
                <a:srgbClr val="00A585"/>
              </a:solidFill>
              <a:effectLst/>
              <a:uLnTx/>
              <a:uFillTx/>
              <a:latin typeface="Open Sans Bold"/>
              <a:ea typeface="Open Sans Bold"/>
              <a:cs typeface="Open Sans Bold"/>
              <a:sym typeface="Open Sans Bold"/>
            </a:endParaRPr>
          </a:p>
        </p:txBody>
      </p:sp>
    </p:spTree>
    <p:extLst>
      <p:ext uri="{BB962C8B-B14F-4D97-AF65-F5344CB8AC3E}">
        <p14:creationId xmlns:p14="http://schemas.microsoft.com/office/powerpoint/2010/main" val="653034905"/>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05B7B03-2814-487E-9AFE-85A77A7B2CF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310781" y="353003"/>
            <a:ext cx="8718699" cy="8783911"/>
          </a:xfrm>
          <a:prstGeom prst="rect">
            <a:avLst/>
          </a:prstGeom>
        </p:spPr>
      </p:pic>
      <p:sp>
        <p:nvSpPr>
          <p:cNvPr id="6" name="Rectangle 5">
            <a:extLst>
              <a:ext uri="{FF2B5EF4-FFF2-40B4-BE49-F238E27FC236}">
                <a16:creationId xmlns:a16="http://schemas.microsoft.com/office/drawing/2014/main" id="{17DC2FBA-FC52-4D50-8480-77DB337451E6}"/>
              </a:ext>
            </a:extLst>
          </p:cNvPr>
          <p:cNvSpPr/>
          <p:nvPr/>
        </p:nvSpPr>
        <p:spPr>
          <a:xfrm>
            <a:off x="14113385" y="8429028"/>
            <a:ext cx="2691763" cy="707886"/>
          </a:xfrm>
          <a:prstGeom prst="rect">
            <a:avLst/>
          </a:prstGeom>
        </p:spPr>
        <p:txBody>
          <a:bodyPr wrap="none">
            <a:spAutoFit/>
          </a:body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lang="en-US" sz="4000" b="0" i="0" u="none" strike="noStrike" kern="0" cap="none" spc="0" normalizeH="0" baseline="0" noProof="0" dirty="0">
                <a:ln>
                  <a:noFill/>
                </a:ln>
                <a:solidFill>
                  <a:srgbClr val="000000"/>
                </a:solidFill>
                <a:effectLst/>
                <a:uLnTx/>
                <a:uFillTx/>
                <a:latin typeface="Open Sans Regular"/>
                <a:sym typeface="Open Sans Regular"/>
              </a:rPr>
              <a:t>See page 50</a:t>
            </a:r>
          </a:p>
        </p:txBody>
      </p:sp>
      <p:sp>
        <p:nvSpPr>
          <p:cNvPr id="8" name="Slide Number">
            <a:extLst>
              <a:ext uri="{FF2B5EF4-FFF2-40B4-BE49-F238E27FC236}">
                <a16:creationId xmlns:a16="http://schemas.microsoft.com/office/drawing/2014/main" id="{A178C28C-0E0B-45D9-B4A4-28DF7C4DB8F6}"/>
              </a:ext>
            </a:extLst>
          </p:cNvPr>
          <p:cNvSpPr txBox="1">
            <a:spLocks noGrp="1"/>
          </p:cNvSpPr>
          <p:nvPr>
            <p:ph type="sldNum" sz="quarter" idx="2"/>
          </p:nvPr>
        </p:nvSpPr>
        <p:spPr>
          <a:xfrm>
            <a:off x="2789689" y="9121972"/>
            <a:ext cx="294953" cy="318036"/>
          </a:xfrm>
          <a:prstGeom prst="rect">
            <a:avLst/>
          </a:prstGeom>
          <a:extLst>
            <a:ext uri="{C572A759-6A51-4108-AA02-DFA0A04FC94B}">
              <ma14:wrappingTextBoxFlag xmlns="" xmlns:ma14="http://schemas.microsoft.com/office/mac/drawingml/2011/main" val="1"/>
            </a:ext>
          </a:extLst>
        </p:spPr>
        <p:txBody>
          <a:bodyPr/>
          <a:lstStyle/>
          <a:p>
            <a:pPr marL="0" marR="0" lvl="0" indent="0" algn="l" defTabSz="584200" rtl="0" eaLnBrk="1" fontAlgn="auto" latinLnBrk="0" hangingPunct="0">
              <a:lnSpc>
                <a:spcPct val="100000"/>
              </a:lnSpc>
              <a:spcBef>
                <a:spcPts val="0"/>
              </a:spcBef>
              <a:spcAft>
                <a:spcPts val="0"/>
              </a:spcAft>
              <a:buClrTx/>
              <a:buSzTx/>
              <a:buFontTx/>
              <a:buNone/>
              <a:tabLst/>
              <a:defRPr/>
            </a:pPr>
            <a:fld id="{86CB4B4D-7CA3-9044-876B-883B54F8677D}" type="slidenum">
              <a:rPr kumimoji="0" sz="1400" b="0" i="0" u="none" strike="noStrike" kern="0" cap="none" spc="0" normalizeH="0" baseline="0" noProof="0">
                <a:ln>
                  <a:noFill/>
                </a:ln>
                <a:solidFill>
                  <a:srgbClr val="00A585"/>
                </a:solidFill>
                <a:effectLst/>
                <a:uLnTx/>
                <a:uFillTx/>
                <a:latin typeface="Open Sans Bold"/>
                <a:ea typeface="Open Sans Bold"/>
                <a:cs typeface="Open Sans Bold"/>
                <a:sym typeface="Open Sans Bold"/>
              </a:rPr>
              <a:pPr marL="0" marR="0" lvl="0" indent="0" algn="l" defTabSz="584200" rtl="0" eaLnBrk="1" fontAlgn="auto" latinLnBrk="0" hangingPunct="0">
                <a:lnSpc>
                  <a:spcPct val="100000"/>
                </a:lnSpc>
                <a:spcBef>
                  <a:spcPts val="0"/>
                </a:spcBef>
                <a:spcAft>
                  <a:spcPts val="0"/>
                </a:spcAft>
                <a:buClrTx/>
                <a:buSzTx/>
                <a:buFontTx/>
                <a:buNone/>
                <a:tabLst/>
                <a:defRPr/>
              </a:pPr>
              <a:t>19</a:t>
            </a:fld>
            <a:endParaRPr kumimoji="0" sz="1400" b="0" i="0" u="none" strike="noStrike" kern="0" cap="none" spc="0" normalizeH="0" baseline="0" noProof="0" dirty="0">
              <a:ln>
                <a:noFill/>
              </a:ln>
              <a:solidFill>
                <a:srgbClr val="00A585"/>
              </a:solidFill>
              <a:effectLst/>
              <a:uLnTx/>
              <a:uFillTx/>
              <a:latin typeface="Open Sans Bold"/>
              <a:ea typeface="Open Sans Bold"/>
              <a:cs typeface="Open Sans Bold"/>
              <a:sym typeface="Open Sans Bold"/>
            </a:endParaRPr>
          </a:p>
        </p:txBody>
      </p:sp>
    </p:spTree>
    <p:extLst>
      <p:ext uri="{BB962C8B-B14F-4D97-AF65-F5344CB8AC3E}">
        <p14:creationId xmlns:p14="http://schemas.microsoft.com/office/powerpoint/2010/main" val="1165667812"/>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35FB963-ECDC-4FD6-940A-B0C36FF7295D}"/>
              </a:ext>
            </a:extLst>
          </p:cNvPr>
          <p:cNvSpPr>
            <a:spLocks noGrp="1"/>
          </p:cNvSpPr>
          <p:nvPr>
            <p:ph type="title"/>
          </p:nvPr>
        </p:nvSpPr>
        <p:spPr/>
        <p:txBody>
          <a:bodyPr/>
          <a:lstStyle/>
          <a:p>
            <a:r>
              <a:rPr lang="en-CH" dirty="0"/>
              <a:t>Timetable</a:t>
            </a:r>
            <a:endParaRPr lang="en-US" dirty="0"/>
          </a:p>
        </p:txBody>
      </p:sp>
      <p:sp>
        <p:nvSpPr>
          <p:cNvPr id="6" name="Text Placeholder 5">
            <a:extLst>
              <a:ext uri="{FF2B5EF4-FFF2-40B4-BE49-F238E27FC236}">
                <a16:creationId xmlns:a16="http://schemas.microsoft.com/office/drawing/2014/main" id="{C1406888-9FEC-4C12-BC7A-560722239D95}"/>
              </a:ext>
            </a:extLst>
          </p:cNvPr>
          <p:cNvSpPr>
            <a:spLocks noGrp="1"/>
          </p:cNvSpPr>
          <p:nvPr>
            <p:ph type="body" sz="half" idx="1"/>
          </p:nvPr>
        </p:nvSpPr>
        <p:spPr>
          <a:xfrm>
            <a:off x="774791" y="1406463"/>
            <a:ext cx="11142889" cy="7197364"/>
          </a:xfrm>
        </p:spPr>
        <p:txBody>
          <a:bodyPr>
            <a:normAutofit lnSpcReduction="10000"/>
          </a:bodyPr>
          <a:lstStyle/>
          <a:p>
            <a:pPr algn="ctr"/>
            <a:r>
              <a:rPr lang="en-CH" dirty="0">
                <a:solidFill>
                  <a:srgbClr val="000000"/>
                </a:solidFill>
              </a:rPr>
              <a:t>Introductions and warm-up</a:t>
            </a:r>
          </a:p>
          <a:p>
            <a:pPr algn="ctr"/>
            <a:r>
              <a:rPr lang="en-CH" dirty="0">
                <a:solidFill>
                  <a:srgbClr val="000000"/>
                </a:solidFill>
              </a:rPr>
              <a:t>Break</a:t>
            </a:r>
          </a:p>
          <a:p>
            <a:pPr algn="ctr"/>
            <a:r>
              <a:rPr lang="en-CH" dirty="0">
                <a:solidFill>
                  <a:srgbClr val="000000"/>
                </a:solidFill>
              </a:rPr>
              <a:t>Deep dive into Sphere Handbook</a:t>
            </a:r>
          </a:p>
          <a:p>
            <a:pPr algn="ctr"/>
            <a:r>
              <a:rPr lang="en-CH" dirty="0">
                <a:solidFill>
                  <a:srgbClr val="000000"/>
                </a:solidFill>
              </a:rPr>
              <a:t>Break</a:t>
            </a:r>
          </a:p>
          <a:p>
            <a:pPr algn="ctr"/>
            <a:r>
              <a:rPr lang="en-CH" dirty="0">
                <a:solidFill>
                  <a:srgbClr val="000000"/>
                </a:solidFill>
              </a:rPr>
              <a:t>Deep dive into Technical Standards</a:t>
            </a:r>
          </a:p>
          <a:p>
            <a:pPr algn="ctr"/>
            <a:r>
              <a:rPr lang="en-CH" dirty="0">
                <a:solidFill>
                  <a:srgbClr val="000000"/>
                </a:solidFill>
              </a:rPr>
              <a:t>Break</a:t>
            </a:r>
          </a:p>
          <a:p>
            <a:pPr algn="ctr"/>
            <a:r>
              <a:rPr lang="en-CH" dirty="0">
                <a:solidFill>
                  <a:srgbClr val="000000"/>
                </a:solidFill>
              </a:rPr>
              <a:t>Contextualising Indicators</a:t>
            </a:r>
          </a:p>
          <a:p>
            <a:pPr algn="ctr"/>
            <a:r>
              <a:rPr lang="en-CH" dirty="0">
                <a:solidFill>
                  <a:srgbClr val="000000"/>
                </a:solidFill>
              </a:rPr>
              <a:t>Quiz</a:t>
            </a:r>
            <a:endParaRPr lang="en-US" dirty="0">
              <a:solidFill>
                <a:srgbClr val="000000"/>
              </a:solidFill>
            </a:endParaRPr>
          </a:p>
        </p:txBody>
      </p:sp>
      <p:sp>
        <p:nvSpPr>
          <p:cNvPr id="4" name="Slide Number Placeholder 3">
            <a:extLst>
              <a:ext uri="{FF2B5EF4-FFF2-40B4-BE49-F238E27FC236}">
                <a16:creationId xmlns:a16="http://schemas.microsoft.com/office/drawing/2014/main" id="{2C44C3D0-D999-4755-9C95-E14A28E9035A}"/>
              </a:ext>
            </a:extLst>
          </p:cNvPr>
          <p:cNvSpPr>
            <a:spLocks noGrp="1"/>
          </p:cNvSpPr>
          <p:nvPr>
            <p:ph type="sldNum" sz="quarter" idx="2"/>
          </p:nvPr>
        </p:nvSpPr>
        <p:spPr/>
        <p:txBody>
          <a:bodyPr/>
          <a:lstStyle/>
          <a:p>
            <a:fld id="{86CB4B4D-7CA3-9044-876B-883B54F8677D}" type="slidenum">
              <a:rPr lang="en-US" smtClean="0"/>
              <a:pPr/>
              <a:t>2</a:t>
            </a:fld>
            <a:endParaRPr lang="en-US" dirty="0"/>
          </a:p>
        </p:txBody>
      </p:sp>
      <p:pic>
        <p:nvPicPr>
          <p:cNvPr id="2050" name="Picture 2" descr="Image result for knife fork spoon chopsticks">
            <a:extLst>
              <a:ext uri="{FF2B5EF4-FFF2-40B4-BE49-F238E27FC236}">
                <a16:creationId xmlns:a16="http://schemas.microsoft.com/office/drawing/2014/main" id="{9C219395-15A7-49FA-A8E2-C4DB4946FF4D}"/>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12845945" y="437469"/>
            <a:ext cx="3977640" cy="88786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6916209"/>
      </p:ext>
    </p:extLst>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65E353-D240-4EEA-A49D-3F4DDC486D72}"/>
              </a:ext>
            </a:extLst>
          </p:cNvPr>
          <p:cNvSpPr>
            <a:spLocks noGrp="1"/>
          </p:cNvSpPr>
          <p:nvPr>
            <p:ph type="title"/>
          </p:nvPr>
        </p:nvSpPr>
        <p:spPr>
          <a:xfrm>
            <a:off x="954157" y="0"/>
            <a:ext cx="14590643" cy="1538503"/>
          </a:xfrm>
        </p:spPr>
        <p:txBody>
          <a:bodyPr/>
          <a:lstStyle/>
          <a:p>
            <a:r>
              <a:rPr lang="en-CH" sz="5400" dirty="0">
                <a:solidFill>
                  <a:schemeClr val="tx1"/>
                </a:solidFill>
                <a:latin typeface="Open Sans" panose="020B0606030504020204" pitchFamily="34" charset="0"/>
                <a:ea typeface="Open Sans" panose="020B0606030504020204" pitchFamily="34" charset="0"/>
                <a:cs typeface="Open Sans" panose="020B0606030504020204" pitchFamily="34" charset="0"/>
              </a:rPr>
              <a:t>Deep dive into a Technical Chapter: WASH</a:t>
            </a:r>
            <a:endParaRPr lang="en-US" sz="54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3" name="Picture 12">
            <a:extLst>
              <a:ext uri="{FF2B5EF4-FFF2-40B4-BE49-F238E27FC236}">
                <a16:creationId xmlns:a16="http://schemas.microsoft.com/office/drawing/2014/main" id="{82C47FD1-EB00-4C29-8BAF-8E28306FD141}"/>
              </a:ext>
            </a:extLst>
          </p:cNvPr>
          <p:cNvPicPr>
            <a:picLocks noChangeAspect="1"/>
          </p:cNvPicPr>
          <p:nvPr/>
        </p:nvPicPr>
        <p:blipFill>
          <a:blip r:embed="rId3"/>
          <a:stretch>
            <a:fillRect/>
          </a:stretch>
        </p:blipFill>
        <p:spPr>
          <a:xfrm>
            <a:off x="346273" y="8295803"/>
            <a:ext cx="1950889" cy="910414"/>
          </a:xfrm>
          <a:prstGeom prst="rect">
            <a:avLst/>
          </a:prstGeom>
        </p:spPr>
      </p:pic>
      <p:sp>
        <p:nvSpPr>
          <p:cNvPr id="12" name="TextBox 11">
            <a:extLst>
              <a:ext uri="{FF2B5EF4-FFF2-40B4-BE49-F238E27FC236}">
                <a16:creationId xmlns:a16="http://schemas.microsoft.com/office/drawing/2014/main" id="{1676E8DB-5B92-4CAF-842B-CA9B975F99A1}"/>
              </a:ext>
            </a:extLst>
          </p:cNvPr>
          <p:cNvSpPr txBox="1"/>
          <p:nvPr/>
        </p:nvSpPr>
        <p:spPr>
          <a:xfrm>
            <a:off x="9771949" y="1756024"/>
            <a:ext cx="2774919" cy="486287"/>
          </a:xfrm>
          <a:prstGeom prst="rect">
            <a:avLst/>
          </a:prstGeom>
          <a:noFill/>
        </p:spPr>
        <p:txBody>
          <a:bodyPr wrap="square" rtlCol="0">
            <a:spAutoFit/>
          </a:bodyPr>
          <a:lstStyle/>
          <a:p>
            <a:pPr algn="l" defTabSz="650230" hangingPunct="1">
              <a:defRPr/>
            </a:pPr>
            <a:endParaRPr lang="en-US" sz="2560" b="1" kern="1200" dirty="0">
              <a:solidFill>
                <a:prstClr val="black"/>
              </a:solidFill>
              <a:latin typeface="Calibri"/>
              <a:ea typeface="+mn-ea"/>
              <a:cs typeface="+mn-cs"/>
            </a:endParaRPr>
          </a:p>
        </p:txBody>
      </p:sp>
      <p:sp>
        <p:nvSpPr>
          <p:cNvPr id="7" name="TextBox 6">
            <a:extLst>
              <a:ext uri="{FF2B5EF4-FFF2-40B4-BE49-F238E27FC236}">
                <a16:creationId xmlns:a16="http://schemas.microsoft.com/office/drawing/2014/main" id="{9A5AA3BC-49EA-9AEF-A921-84F5E19E9A6C}"/>
              </a:ext>
            </a:extLst>
          </p:cNvPr>
          <p:cNvSpPr txBox="1"/>
          <p:nvPr/>
        </p:nvSpPr>
        <p:spPr>
          <a:xfrm>
            <a:off x="3390800" y="2736840"/>
            <a:ext cx="10279986" cy="1505027"/>
          </a:xfrm>
          <a:prstGeom prst="rect">
            <a:avLst/>
          </a:prstGeom>
          <a:noFill/>
        </p:spPr>
        <p:txBody>
          <a:bodyPr wrap="square">
            <a:spAutoFit/>
          </a:bodyPr>
          <a:lstStyle/>
          <a:p>
            <a:pPr marL="487672" indent="-487672" algn="l" defTabSz="650230" hangingPunct="1">
              <a:spcAft>
                <a:spcPts val="853"/>
              </a:spcAft>
              <a:buFont typeface="Arial" panose="020B0604020202020204" pitchFamily="34" charset="0"/>
              <a:buChar char="•"/>
            </a:pPr>
            <a:endParaRPr lang="en-CH" altLang="en-US" sz="2560" kern="1200" dirty="0">
              <a:solidFill>
                <a:prstClr val="black"/>
              </a:solidFill>
              <a:latin typeface="Calibri"/>
              <a:ea typeface="+mn-ea"/>
              <a:cs typeface="+mn-cs"/>
            </a:endParaRPr>
          </a:p>
          <a:p>
            <a:pPr algn="l" defTabSz="650230" hangingPunct="1">
              <a:spcAft>
                <a:spcPts val="853"/>
              </a:spcAft>
            </a:pPr>
            <a:endParaRPr lang="en-CH" altLang="en-US" sz="2560" kern="1200" dirty="0">
              <a:solidFill>
                <a:prstClr val="black"/>
              </a:solidFill>
              <a:latin typeface="Calibri"/>
              <a:ea typeface="+mn-ea"/>
              <a:cs typeface="+mn-cs"/>
            </a:endParaRPr>
          </a:p>
          <a:p>
            <a:pPr marL="487672" indent="-487672" algn="l" defTabSz="650230" hangingPunct="1">
              <a:spcAft>
                <a:spcPts val="853"/>
              </a:spcAft>
              <a:buFont typeface="Arial" panose="020B0604020202020204" pitchFamily="34" charset="0"/>
              <a:buChar char="•"/>
            </a:pPr>
            <a:endParaRPr lang="en-US" altLang="en-US" sz="2560" kern="1200" dirty="0">
              <a:solidFill>
                <a:prstClr val="black"/>
              </a:solidFill>
              <a:latin typeface="Calibri"/>
              <a:ea typeface="+mn-ea"/>
              <a:cs typeface="+mn-cs"/>
            </a:endParaRPr>
          </a:p>
        </p:txBody>
      </p:sp>
      <p:pic>
        <p:nvPicPr>
          <p:cNvPr id="4" name="Picture 3">
            <a:extLst>
              <a:ext uri="{FF2B5EF4-FFF2-40B4-BE49-F238E27FC236}">
                <a16:creationId xmlns:a16="http://schemas.microsoft.com/office/drawing/2014/main" id="{E41984EB-0B05-88B4-91AA-00478FCC8497}"/>
              </a:ext>
            </a:extLst>
          </p:cNvPr>
          <p:cNvPicPr>
            <a:picLocks noChangeAspect="1"/>
          </p:cNvPicPr>
          <p:nvPr/>
        </p:nvPicPr>
        <p:blipFill>
          <a:blip r:embed="rId4"/>
          <a:stretch>
            <a:fillRect/>
          </a:stretch>
        </p:blipFill>
        <p:spPr>
          <a:xfrm>
            <a:off x="3669477" y="1598337"/>
            <a:ext cx="9979310" cy="10090500"/>
          </a:xfrm>
          <a:prstGeom prst="rect">
            <a:avLst/>
          </a:prstGeom>
        </p:spPr>
      </p:pic>
    </p:spTree>
    <p:extLst>
      <p:ext uri="{BB962C8B-B14F-4D97-AF65-F5344CB8AC3E}">
        <p14:creationId xmlns:p14="http://schemas.microsoft.com/office/powerpoint/2010/main" val="422524521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6CA4C2D-B8C1-4822-851D-F84C903A7B10}"/>
              </a:ext>
            </a:extLst>
          </p:cNvPr>
          <p:cNvPicPr>
            <a:picLocks noChangeAspect="1"/>
          </p:cNvPicPr>
          <p:nvPr/>
        </p:nvPicPr>
        <p:blipFill rotWithShape="1">
          <a:blip r:embed="rId3"/>
          <a:srcRect b="15126"/>
          <a:stretch/>
        </p:blipFill>
        <p:spPr>
          <a:xfrm>
            <a:off x="2416416" y="409297"/>
            <a:ext cx="12358106" cy="7099426"/>
          </a:xfrm>
          <a:prstGeom prst="rect">
            <a:avLst/>
          </a:prstGeom>
          <a:ln>
            <a:solidFill>
              <a:schemeClr val="accent1"/>
            </a:solidFill>
          </a:ln>
        </p:spPr>
      </p:pic>
      <p:sp>
        <p:nvSpPr>
          <p:cNvPr id="12" name="Slide Number">
            <a:extLst>
              <a:ext uri="{FF2B5EF4-FFF2-40B4-BE49-F238E27FC236}">
                <a16:creationId xmlns:a16="http://schemas.microsoft.com/office/drawing/2014/main" id="{767C65AB-5B20-4923-B601-820654133F8B}"/>
              </a:ext>
            </a:extLst>
          </p:cNvPr>
          <p:cNvSpPr txBox="1">
            <a:spLocks/>
          </p:cNvSpPr>
          <p:nvPr/>
        </p:nvSpPr>
        <p:spPr>
          <a:xfrm>
            <a:off x="13984587" y="8809567"/>
            <a:ext cx="354264" cy="317908"/>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5842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A585"/>
                </a:solidFill>
                <a:effectLst/>
                <a:uFillTx/>
                <a:latin typeface="Open Sans Bold"/>
                <a:ea typeface="Open Sans Bold"/>
                <a:cs typeface="Open Sans Bold"/>
                <a:sym typeface="Open Sans Bold"/>
              </a:defRPr>
            </a:lvl1pPr>
            <a:lvl2pPr marL="0" marR="0" indent="0" algn="ctr" defTabSz="584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A5A5A5"/>
                </a:solidFill>
                <a:effectLst/>
                <a:uFillTx/>
                <a:latin typeface="Open Sans Regular"/>
                <a:ea typeface="Open Sans Regular"/>
                <a:cs typeface="Open Sans Regular"/>
                <a:sym typeface="Open Sans Regular"/>
              </a:defRPr>
            </a:lvl2pPr>
            <a:lvl3pPr marL="0" marR="0" indent="0" algn="ctr" defTabSz="584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A5A5A5"/>
                </a:solidFill>
                <a:effectLst/>
                <a:uFillTx/>
                <a:latin typeface="Open Sans Regular"/>
                <a:ea typeface="Open Sans Regular"/>
                <a:cs typeface="Open Sans Regular"/>
                <a:sym typeface="Open Sans Regular"/>
              </a:defRPr>
            </a:lvl3pPr>
            <a:lvl4pPr marL="0" marR="0" indent="0" algn="ctr" defTabSz="584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A5A5A5"/>
                </a:solidFill>
                <a:effectLst/>
                <a:uFillTx/>
                <a:latin typeface="Open Sans Regular"/>
                <a:ea typeface="Open Sans Regular"/>
                <a:cs typeface="Open Sans Regular"/>
                <a:sym typeface="Open Sans Regular"/>
              </a:defRPr>
            </a:lvl4pPr>
            <a:lvl5pPr marL="0" marR="0" indent="0" algn="ctr" defTabSz="584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A5A5A5"/>
                </a:solidFill>
                <a:effectLst/>
                <a:uFillTx/>
                <a:latin typeface="Open Sans Regular"/>
                <a:ea typeface="Open Sans Regular"/>
                <a:cs typeface="Open Sans Regular"/>
                <a:sym typeface="Open Sans Regular"/>
              </a:defRPr>
            </a:lvl5pPr>
            <a:lvl6pPr marL="0" marR="0" indent="0" algn="ctr" defTabSz="584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A5A5A5"/>
                </a:solidFill>
                <a:effectLst/>
                <a:uFillTx/>
                <a:latin typeface="Open Sans Regular"/>
                <a:ea typeface="Open Sans Regular"/>
                <a:cs typeface="Open Sans Regular"/>
                <a:sym typeface="Open Sans Regular"/>
              </a:defRPr>
            </a:lvl6pPr>
            <a:lvl7pPr marL="0" marR="0" indent="0" algn="ctr" defTabSz="584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A5A5A5"/>
                </a:solidFill>
                <a:effectLst/>
                <a:uFillTx/>
                <a:latin typeface="Open Sans Regular"/>
                <a:ea typeface="Open Sans Regular"/>
                <a:cs typeface="Open Sans Regular"/>
                <a:sym typeface="Open Sans Regular"/>
              </a:defRPr>
            </a:lvl7pPr>
            <a:lvl8pPr marL="0" marR="0" indent="0" algn="ctr" defTabSz="584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A5A5A5"/>
                </a:solidFill>
                <a:effectLst/>
                <a:uFillTx/>
                <a:latin typeface="Open Sans Regular"/>
                <a:ea typeface="Open Sans Regular"/>
                <a:cs typeface="Open Sans Regular"/>
                <a:sym typeface="Open Sans Regular"/>
              </a:defRPr>
            </a:lvl8pPr>
            <a:lvl9pPr marL="0" marR="0" indent="0" algn="ctr" defTabSz="584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A5A5A5"/>
                </a:solidFill>
                <a:effectLst/>
                <a:uFillTx/>
                <a:latin typeface="Open Sans Regular"/>
                <a:ea typeface="Open Sans Regular"/>
                <a:cs typeface="Open Sans Regular"/>
                <a:sym typeface="Open Sans Regular"/>
              </a:defRPr>
            </a:lvl9pPr>
          </a:lstStyle>
          <a:p>
            <a:pPr defTabSz="830849"/>
            <a:fld id="{86CB4B4D-7CA3-9044-876B-883B54F8677D}" type="slidenum">
              <a:rPr lang="en-US" sz="1399" kern="1200"/>
              <a:pPr defTabSz="830849"/>
              <a:t>21</a:t>
            </a:fld>
            <a:r>
              <a:rPr lang="en-US" sz="1399" kern="1200" dirty="0"/>
              <a:t> </a:t>
            </a:r>
          </a:p>
        </p:txBody>
      </p:sp>
      <p:sp>
        <p:nvSpPr>
          <p:cNvPr id="8" name="TextBox 7">
            <a:extLst>
              <a:ext uri="{FF2B5EF4-FFF2-40B4-BE49-F238E27FC236}">
                <a16:creationId xmlns:a16="http://schemas.microsoft.com/office/drawing/2014/main" id="{9BD1AED9-8744-46A8-94AB-4EFBC533AB35}"/>
              </a:ext>
            </a:extLst>
          </p:cNvPr>
          <p:cNvSpPr txBox="1"/>
          <p:nvPr/>
        </p:nvSpPr>
        <p:spPr>
          <a:xfrm>
            <a:off x="13558823" y="8634456"/>
            <a:ext cx="1283110" cy="379719"/>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defTabSz="584170"/>
            <a:endParaRPr lang="fr-CH" sz="1801" kern="1200" dirty="0"/>
          </a:p>
        </p:txBody>
      </p:sp>
    </p:spTree>
    <p:extLst>
      <p:ext uri="{BB962C8B-B14F-4D97-AF65-F5344CB8AC3E}">
        <p14:creationId xmlns:p14="http://schemas.microsoft.com/office/powerpoint/2010/main" val="2628799615"/>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686F92-1507-8E79-92F2-D52B992803AB}"/>
              </a:ext>
            </a:extLst>
          </p:cNvPr>
          <p:cNvSpPr>
            <a:spLocks noGrp="1"/>
          </p:cNvSpPr>
          <p:nvPr>
            <p:ph type="title"/>
          </p:nvPr>
        </p:nvSpPr>
        <p:spPr/>
        <p:txBody>
          <a:bodyPr/>
          <a:lstStyle/>
          <a:p>
            <a:endParaRPr lang="en-CH" dirty="0"/>
          </a:p>
        </p:txBody>
      </p:sp>
      <p:sp>
        <p:nvSpPr>
          <p:cNvPr id="3" name="Text Placeholder 2">
            <a:extLst>
              <a:ext uri="{FF2B5EF4-FFF2-40B4-BE49-F238E27FC236}">
                <a16:creationId xmlns:a16="http://schemas.microsoft.com/office/drawing/2014/main" id="{54E9679E-A1A9-2D90-8E22-D058E80D7FC2}"/>
              </a:ext>
            </a:extLst>
          </p:cNvPr>
          <p:cNvSpPr>
            <a:spLocks noGrp="1"/>
          </p:cNvSpPr>
          <p:nvPr>
            <p:ph type="body" sz="half" idx="1"/>
          </p:nvPr>
        </p:nvSpPr>
        <p:spPr>
          <a:xfrm>
            <a:off x="1693386" y="3302295"/>
            <a:ext cx="13953494" cy="4847791"/>
          </a:xfrm>
        </p:spPr>
        <p:txBody>
          <a:bodyPr/>
          <a:lstStyle/>
          <a:p>
            <a:endParaRPr lang="en-CH" dirty="0"/>
          </a:p>
        </p:txBody>
      </p:sp>
      <p:pic>
        <p:nvPicPr>
          <p:cNvPr id="5" name="Picture 4">
            <a:extLst>
              <a:ext uri="{FF2B5EF4-FFF2-40B4-BE49-F238E27FC236}">
                <a16:creationId xmlns:a16="http://schemas.microsoft.com/office/drawing/2014/main" id="{F49FAB4C-8AF4-1091-4AE9-8CF6F86D952D}"/>
              </a:ext>
            </a:extLst>
          </p:cNvPr>
          <p:cNvPicPr>
            <a:picLocks noChangeAspect="1"/>
          </p:cNvPicPr>
          <p:nvPr/>
        </p:nvPicPr>
        <p:blipFill>
          <a:blip r:embed="rId2"/>
          <a:stretch>
            <a:fillRect/>
          </a:stretch>
        </p:blipFill>
        <p:spPr>
          <a:xfrm>
            <a:off x="1221784" y="588731"/>
            <a:ext cx="14896694" cy="5427130"/>
          </a:xfrm>
          <a:prstGeom prst="rect">
            <a:avLst/>
          </a:prstGeom>
        </p:spPr>
      </p:pic>
      <p:pic>
        <p:nvPicPr>
          <p:cNvPr id="7" name="Picture 6">
            <a:extLst>
              <a:ext uri="{FF2B5EF4-FFF2-40B4-BE49-F238E27FC236}">
                <a16:creationId xmlns:a16="http://schemas.microsoft.com/office/drawing/2014/main" id="{16EDFFFF-3283-33AC-C31D-383F79BE4FE7}"/>
              </a:ext>
            </a:extLst>
          </p:cNvPr>
          <p:cNvPicPr>
            <a:picLocks noChangeAspect="1"/>
          </p:cNvPicPr>
          <p:nvPr/>
        </p:nvPicPr>
        <p:blipFill>
          <a:blip r:embed="rId3"/>
          <a:stretch>
            <a:fillRect/>
          </a:stretch>
        </p:blipFill>
        <p:spPr>
          <a:xfrm>
            <a:off x="1407964" y="6015861"/>
            <a:ext cx="15250019" cy="1476871"/>
          </a:xfrm>
          <a:prstGeom prst="rect">
            <a:avLst/>
          </a:prstGeom>
        </p:spPr>
      </p:pic>
      <p:pic>
        <p:nvPicPr>
          <p:cNvPr id="11" name="Picture 10">
            <a:extLst>
              <a:ext uri="{FF2B5EF4-FFF2-40B4-BE49-F238E27FC236}">
                <a16:creationId xmlns:a16="http://schemas.microsoft.com/office/drawing/2014/main" id="{D3FB650D-8920-9788-CAC2-97B4A015BA3F}"/>
              </a:ext>
            </a:extLst>
          </p:cNvPr>
          <p:cNvPicPr>
            <a:picLocks noChangeAspect="1"/>
          </p:cNvPicPr>
          <p:nvPr/>
        </p:nvPicPr>
        <p:blipFill>
          <a:blip r:embed="rId4"/>
          <a:stretch>
            <a:fillRect/>
          </a:stretch>
        </p:blipFill>
        <p:spPr>
          <a:xfrm>
            <a:off x="1407964" y="7819425"/>
            <a:ext cx="2784649" cy="752609"/>
          </a:xfrm>
          <a:prstGeom prst="rect">
            <a:avLst/>
          </a:prstGeom>
        </p:spPr>
      </p:pic>
    </p:spTree>
    <p:extLst>
      <p:ext uri="{BB962C8B-B14F-4D97-AF65-F5344CB8AC3E}">
        <p14:creationId xmlns:p14="http://schemas.microsoft.com/office/powerpoint/2010/main" val="3658397947"/>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 name="Title"/>
          <p:cNvSpPr txBox="1">
            <a:spLocks noGrp="1"/>
          </p:cNvSpPr>
          <p:nvPr>
            <p:ph type="title"/>
          </p:nvPr>
        </p:nvSpPr>
        <p:spPr>
          <a:xfrm>
            <a:off x="345185" y="111274"/>
            <a:ext cx="10464800" cy="1130300"/>
          </a:xfrm>
          <a:prstGeom prst="rect">
            <a:avLst/>
          </a:prstGeom>
        </p:spPr>
        <p:txBody>
          <a:bodyPr/>
          <a:lstStyle/>
          <a:p>
            <a:pPr algn="l"/>
            <a:r>
              <a:rPr lang="en-GB" b="1" noProof="0" dirty="0">
                <a:solidFill>
                  <a:srgbClr val="000000"/>
                </a:solidFill>
              </a:rPr>
              <a:t>Key actions</a:t>
            </a:r>
          </a:p>
        </p:txBody>
      </p:sp>
      <p:sp>
        <p:nvSpPr>
          <p:cNvPr id="122" name="Body"/>
          <p:cNvSpPr txBox="1">
            <a:spLocks noGrp="1"/>
          </p:cNvSpPr>
          <p:nvPr>
            <p:ph type="body" sz="half" idx="1"/>
          </p:nvPr>
        </p:nvSpPr>
        <p:spPr>
          <a:xfrm>
            <a:off x="603092" y="1499480"/>
            <a:ext cx="5354364" cy="4831360"/>
          </a:xfrm>
          <a:prstGeom prst="rect">
            <a:avLst/>
          </a:prstGeom>
        </p:spPr>
        <p:txBody>
          <a:bodyPr>
            <a:noAutofit/>
          </a:bodyPr>
          <a:lstStyle/>
          <a:p>
            <a:pPr algn="l"/>
            <a:r>
              <a:rPr lang="en-GB" sz="4000" b="1" noProof="0" dirty="0"/>
              <a:t>Key actions </a:t>
            </a:r>
            <a:r>
              <a:rPr lang="en-GB" sz="4000" noProof="0" dirty="0"/>
              <a:t>outline practical steps to attain the Minimum Standard. These are suggestions and may not be applicable in all contexts. Users should select those most relevant to the situation.</a:t>
            </a:r>
          </a:p>
        </p:txBody>
      </p:sp>
      <p:pic>
        <p:nvPicPr>
          <p:cNvPr id="3" name="Picture 2">
            <a:extLst>
              <a:ext uri="{FF2B5EF4-FFF2-40B4-BE49-F238E27FC236}">
                <a16:creationId xmlns:a16="http://schemas.microsoft.com/office/drawing/2014/main" id="{DEA58E48-5FA7-4862-B582-C9C4480D0DB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291972" y="1269206"/>
            <a:ext cx="10822782" cy="7215188"/>
          </a:xfrm>
          <a:prstGeom prst="rect">
            <a:avLst/>
          </a:prstGeom>
        </p:spPr>
      </p:pic>
      <p:sp>
        <p:nvSpPr>
          <p:cNvPr id="4" name="TextBox 3">
            <a:extLst>
              <a:ext uri="{FF2B5EF4-FFF2-40B4-BE49-F238E27FC236}">
                <a16:creationId xmlns:a16="http://schemas.microsoft.com/office/drawing/2014/main" id="{21A02CE5-A071-4ACF-9E56-4324AAC26A20}"/>
              </a:ext>
            </a:extLst>
          </p:cNvPr>
          <p:cNvSpPr txBox="1"/>
          <p:nvPr/>
        </p:nvSpPr>
        <p:spPr>
          <a:xfrm>
            <a:off x="13198764" y="8566073"/>
            <a:ext cx="3904915"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00B297"/>
                </a:solidFill>
                <a:effectLst/>
                <a:uLnTx/>
                <a:uFillTx/>
                <a:latin typeface="Open Sans Regular"/>
                <a:sym typeface="Open Sans Regular"/>
              </a:rPr>
              <a:t>Haiti, 2016. Lutheran World Services</a:t>
            </a:r>
          </a:p>
        </p:txBody>
      </p:sp>
      <p:sp>
        <p:nvSpPr>
          <p:cNvPr id="7" name="Slide Number">
            <a:extLst>
              <a:ext uri="{FF2B5EF4-FFF2-40B4-BE49-F238E27FC236}">
                <a16:creationId xmlns:a16="http://schemas.microsoft.com/office/drawing/2014/main" id="{275780E0-E757-49D4-BD4B-EE17B3F72BC2}"/>
              </a:ext>
            </a:extLst>
          </p:cNvPr>
          <p:cNvSpPr txBox="1">
            <a:spLocks noGrp="1"/>
          </p:cNvSpPr>
          <p:nvPr>
            <p:ph type="sldNum" sz="quarter" idx="2"/>
          </p:nvPr>
        </p:nvSpPr>
        <p:spPr>
          <a:xfrm>
            <a:off x="2789689" y="9121972"/>
            <a:ext cx="294953" cy="318036"/>
          </a:xfrm>
          <a:prstGeom prst="rect">
            <a:avLst/>
          </a:prstGeom>
          <a:extLst>
            <a:ext uri="{C572A759-6A51-4108-AA02-DFA0A04FC94B}">
              <ma14:wrappingTextBoxFlag xmlns="" xmlns:ma14="http://schemas.microsoft.com/office/mac/drawingml/2011/main" val="1"/>
            </a:ext>
          </a:extLst>
        </p:spPr>
        <p:txBody>
          <a:bodyPr/>
          <a:lstStyle/>
          <a:p>
            <a:pPr marL="0" marR="0" lvl="0" indent="0" algn="l" defTabSz="584200" rtl="0" eaLnBrk="1" fontAlgn="auto" latinLnBrk="0" hangingPunct="0">
              <a:lnSpc>
                <a:spcPct val="100000"/>
              </a:lnSpc>
              <a:spcBef>
                <a:spcPts val="0"/>
              </a:spcBef>
              <a:spcAft>
                <a:spcPts val="0"/>
              </a:spcAft>
              <a:buClrTx/>
              <a:buSzTx/>
              <a:buFontTx/>
              <a:buNone/>
              <a:tabLst/>
              <a:defRPr/>
            </a:pPr>
            <a:fld id="{86CB4B4D-7CA3-9044-876B-883B54F8677D}" type="slidenum">
              <a:rPr kumimoji="0" sz="1400" b="0" i="0" u="none" strike="noStrike" kern="0" cap="none" spc="0" normalizeH="0" baseline="0" noProof="0">
                <a:ln>
                  <a:noFill/>
                </a:ln>
                <a:solidFill>
                  <a:srgbClr val="00A585"/>
                </a:solidFill>
                <a:effectLst/>
                <a:uLnTx/>
                <a:uFillTx/>
                <a:latin typeface="Open Sans Bold"/>
                <a:ea typeface="Open Sans Bold"/>
                <a:cs typeface="Open Sans Bold"/>
                <a:sym typeface="Open Sans Bold"/>
              </a:rPr>
              <a:pPr marL="0" marR="0" lvl="0" indent="0" algn="l" defTabSz="584200" rtl="0" eaLnBrk="1" fontAlgn="auto" latinLnBrk="0" hangingPunct="0">
                <a:lnSpc>
                  <a:spcPct val="100000"/>
                </a:lnSpc>
                <a:spcBef>
                  <a:spcPts val="0"/>
                </a:spcBef>
                <a:spcAft>
                  <a:spcPts val="0"/>
                </a:spcAft>
                <a:buClrTx/>
                <a:buSzTx/>
                <a:buFontTx/>
                <a:buNone/>
                <a:tabLst/>
                <a:defRPr/>
              </a:pPr>
              <a:t>23</a:t>
            </a:fld>
            <a:endParaRPr kumimoji="0" sz="1400" b="0" i="0" u="none" strike="noStrike" kern="0" cap="none" spc="0" normalizeH="0" baseline="0" noProof="0" dirty="0">
              <a:ln>
                <a:noFill/>
              </a:ln>
              <a:solidFill>
                <a:srgbClr val="00A585"/>
              </a:solidFill>
              <a:effectLst/>
              <a:uLnTx/>
              <a:uFillTx/>
              <a:latin typeface="Open Sans Bold"/>
              <a:ea typeface="Open Sans Bold"/>
              <a:cs typeface="Open Sans Bold"/>
              <a:sym typeface="Open Sans Bold"/>
            </a:endParaRPr>
          </a:p>
        </p:txBody>
      </p:sp>
    </p:spTree>
    <p:extLst>
      <p:ext uri="{BB962C8B-B14F-4D97-AF65-F5344CB8AC3E}">
        <p14:creationId xmlns:p14="http://schemas.microsoft.com/office/powerpoint/2010/main" val="4019970634"/>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 name="Title"/>
          <p:cNvSpPr txBox="1">
            <a:spLocks noGrp="1"/>
          </p:cNvSpPr>
          <p:nvPr>
            <p:ph type="title"/>
          </p:nvPr>
        </p:nvSpPr>
        <p:spPr>
          <a:xfrm>
            <a:off x="354563" y="105412"/>
            <a:ext cx="10464800" cy="1130300"/>
          </a:xfrm>
          <a:prstGeom prst="rect">
            <a:avLst/>
          </a:prstGeom>
        </p:spPr>
        <p:txBody>
          <a:bodyPr/>
          <a:lstStyle/>
          <a:p>
            <a:pPr algn="l"/>
            <a:r>
              <a:rPr lang="en-GB" b="1" noProof="0" dirty="0">
                <a:solidFill>
                  <a:srgbClr val="000000"/>
                </a:solidFill>
              </a:rPr>
              <a:t>Key indicators</a:t>
            </a:r>
          </a:p>
        </p:txBody>
      </p:sp>
      <p:sp>
        <p:nvSpPr>
          <p:cNvPr id="122" name="Body"/>
          <p:cNvSpPr txBox="1">
            <a:spLocks noGrp="1"/>
          </p:cNvSpPr>
          <p:nvPr>
            <p:ph type="body" sz="half" idx="1"/>
          </p:nvPr>
        </p:nvSpPr>
        <p:spPr>
          <a:xfrm>
            <a:off x="542131" y="1423280"/>
            <a:ext cx="6193949" cy="6209553"/>
          </a:xfrm>
          <a:prstGeom prst="rect">
            <a:avLst/>
          </a:prstGeom>
        </p:spPr>
        <p:txBody>
          <a:bodyPr>
            <a:noAutofit/>
          </a:bodyPr>
          <a:lstStyle/>
          <a:p>
            <a:pPr algn="l"/>
            <a:r>
              <a:rPr lang="en-GB" sz="4000" b="1" noProof="0" dirty="0"/>
              <a:t>Key indicators </a:t>
            </a:r>
            <a:r>
              <a:rPr lang="en-GB" sz="4000" noProof="0" dirty="0"/>
              <a:t>serve as signals to indicate whether the standard they support is being attained.</a:t>
            </a:r>
          </a:p>
          <a:p>
            <a:pPr algn="l"/>
            <a:r>
              <a:rPr lang="en-GB" sz="4000" b="1" noProof="0" dirty="0"/>
              <a:t>Specific numbers (targets) are only included where there is sectoral consensus or scientific evidence.</a:t>
            </a:r>
          </a:p>
        </p:txBody>
      </p:sp>
      <p:sp>
        <p:nvSpPr>
          <p:cNvPr id="3" name="TextBox 2">
            <a:extLst>
              <a:ext uri="{FF2B5EF4-FFF2-40B4-BE49-F238E27FC236}">
                <a16:creationId xmlns:a16="http://schemas.microsoft.com/office/drawing/2014/main" id="{91F4AE3C-C28B-42C6-A4A9-A7E4B0F008A4}"/>
              </a:ext>
            </a:extLst>
          </p:cNvPr>
          <p:cNvSpPr txBox="1"/>
          <p:nvPr/>
        </p:nvSpPr>
        <p:spPr>
          <a:xfrm>
            <a:off x="14632094" y="8502499"/>
            <a:ext cx="2362826"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00B297"/>
                </a:solidFill>
                <a:effectLst/>
                <a:uLnTx/>
                <a:uFillTx/>
                <a:latin typeface="Open Sans Regular"/>
                <a:sym typeface="Open Sans Regular"/>
              </a:rPr>
              <a:t>IFRC/Alison </a:t>
            </a:r>
            <a:r>
              <a:rPr kumimoji="0" lang="en-US" sz="2000" b="0" i="0" u="none" strike="noStrike" kern="0" cap="none" spc="0" normalizeH="0" baseline="0" noProof="0" dirty="0" err="1">
                <a:ln>
                  <a:noFill/>
                </a:ln>
                <a:solidFill>
                  <a:srgbClr val="00B297"/>
                </a:solidFill>
                <a:effectLst/>
                <a:uLnTx/>
                <a:uFillTx/>
                <a:latin typeface="Open Sans Regular"/>
                <a:sym typeface="Open Sans Regular"/>
              </a:rPr>
              <a:t>Freebairn</a:t>
            </a:r>
            <a:endParaRPr kumimoji="0" lang="en-US" sz="2000" b="0" i="0" u="none" strike="noStrike" kern="0" cap="none" spc="0" normalizeH="0" baseline="0" noProof="0" dirty="0">
              <a:ln>
                <a:noFill/>
              </a:ln>
              <a:solidFill>
                <a:srgbClr val="00B297"/>
              </a:solidFill>
              <a:effectLst/>
              <a:uLnTx/>
              <a:uFillTx/>
              <a:latin typeface="Open Sans Regular"/>
              <a:sym typeface="Open Sans Regular"/>
            </a:endParaRPr>
          </a:p>
        </p:txBody>
      </p:sp>
      <p:pic>
        <p:nvPicPr>
          <p:cNvPr id="5" name="Picture 4">
            <a:extLst>
              <a:ext uri="{FF2B5EF4-FFF2-40B4-BE49-F238E27FC236}">
                <a16:creationId xmlns:a16="http://schemas.microsoft.com/office/drawing/2014/main" id="{CE4F0CF9-CF8B-40CB-9AB3-F88B4B263A6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1"/>
          <a:stretch/>
        </p:blipFill>
        <p:spPr>
          <a:xfrm>
            <a:off x="7032262" y="1327150"/>
            <a:ext cx="9985902" cy="7099300"/>
          </a:xfrm>
          <a:prstGeom prst="rect">
            <a:avLst/>
          </a:prstGeom>
        </p:spPr>
      </p:pic>
      <p:sp>
        <p:nvSpPr>
          <p:cNvPr id="7" name="Slide Number">
            <a:extLst>
              <a:ext uri="{FF2B5EF4-FFF2-40B4-BE49-F238E27FC236}">
                <a16:creationId xmlns:a16="http://schemas.microsoft.com/office/drawing/2014/main" id="{0EE811C1-B177-4B9D-BDC2-BBBD05192926}"/>
              </a:ext>
            </a:extLst>
          </p:cNvPr>
          <p:cNvSpPr txBox="1">
            <a:spLocks/>
          </p:cNvSpPr>
          <p:nvPr/>
        </p:nvSpPr>
        <p:spPr>
          <a:xfrm>
            <a:off x="2789689" y="9121972"/>
            <a:ext cx="294953" cy="318036"/>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5842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A585"/>
                </a:solidFill>
                <a:effectLst/>
                <a:uFillTx/>
                <a:latin typeface="Open Sans Bold"/>
                <a:ea typeface="Open Sans Bold"/>
                <a:cs typeface="Open Sans Bold"/>
                <a:sym typeface="Open Sans Bold"/>
              </a:defRPr>
            </a:lvl1pPr>
            <a:lvl2pPr marL="0" marR="0" indent="0" algn="ctr" defTabSz="584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A5A5A5"/>
                </a:solidFill>
                <a:effectLst/>
                <a:uFillTx/>
                <a:latin typeface="Open Sans Regular"/>
                <a:ea typeface="Open Sans Regular"/>
                <a:cs typeface="Open Sans Regular"/>
                <a:sym typeface="Open Sans Regular"/>
              </a:defRPr>
            </a:lvl2pPr>
            <a:lvl3pPr marL="0" marR="0" indent="0" algn="ctr" defTabSz="584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A5A5A5"/>
                </a:solidFill>
                <a:effectLst/>
                <a:uFillTx/>
                <a:latin typeface="Open Sans Regular"/>
                <a:ea typeface="Open Sans Regular"/>
                <a:cs typeface="Open Sans Regular"/>
                <a:sym typeface="Open Sans Regular"/>
              </a:defRPr>
            </a:lvl3pPr>
            <a:lvl4pPr marL="0" marR="0" indent="0" algn="ctr" defTabSz="584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A5A5A5"/>
                </a:solidFill>
                <a:effectLst/>
                <a:uFillTx/>
                <a:latin typeface="Open Sans Regular"/>
                <a:ea typeface="Open Sans Regular"/>
                <a:cs typeface="Open Sans Regular"/>
                <a:sym typeface="Open Sans Regular"/>
              </a:defRPr>
            </a:lvl4pPr>
            <a:lvl5pPr marL="0" marR="0" indent="0" algn="ctr" defTabSz="584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A5A5A5"/>
                </a:solidFill>
                <a:effectLst/>
                <a:uFillTx/>
                <a:latin typeface="Open Sans Regular"/>
                <a:ea typeface="Open Sans Regular"/>
                <a:cs typeface="Open Sans Regular"/>
                <a:sym typeface="Open Sans Regular"/>
              </a:defRPr>
            </a:lvl5pPr>
            <a:lvl6pPr marL="0" marR="0" indent="0" algn="ctr" defTabSz="584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A5A5A5"/>
                </a:solidFill>
                <a:effectLst/>
                <a:uFillTx/>
                <a:latin typeface="Open Sans Regular"/>
                <a:ea typeface="Open Sans Regular"/>
                <a:cs typeface="Open Sans Regular"/>
                <a:sym typeface="Open Sans Regular"/>
              </a:defRPr>
            </a:lvl6pPr>
            <a:lvl7pPr marL="0" marR="0" indent="0" algn="ctr" defTabSz="584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A5A5A5"/>
                </a:solidFill>
                <a:effectLst/>
                <a:uFillTx/>
                <a:latin typeface="Open Sans Regular"/>
                <a:ea typeface="Open Sans Regular"/>
                <a:cs typeface="Open Sans Regular"/>
                <a:sym typeface="Open Sans Regular"/>
              </a:defRPr>
            </a:lvl7pPr>
            <a:lvl8pPr marL="0" marR="0" indent="0" algn="ctr" defTabSz="584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A5A5A5"/>
                </a:solidFill>
                <a:effectLst/>
                <a:uFillTx/>
                <a:latin typeface="Open Sans Regular"/>
                <a:ea typeface="Open Sans Regular"/>
                <a:cs typeface="Open Sans Regular"/>
                <a:sym typeface="Open Sans Regular"/>
              </a:defRPr>
            </a:lvl8pPr>
            <a:lvl9pPr marL="0" marR="0" indent="0" algn="ctr" defTabSz="584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A5A5A5"/>
                </a:solidFill>
                <a:effectLst/>
                <a:uFillTx/>
                <a:latin typeface="Open Sans Regular"/>
                <a:ea typeface="Open Sans Regular"/>
                <a:cs typeface="Open Sans Regular"/>
                <a:sym typeface="Open Sans Regular"/>
              </a:defRPr>
            </a:lvl9pPr>
          </a:lstStyle>
          <a:p>
            <a:pPr marL="0" marR="0" lvl="0" indent="0" algn="l" defTabSz="584200" rtl="0" eaLnBrk="1" fontAlgn="auto" latinLnBrk="0" hangingPunct="0">
              <a:lnSpc>
                <a:spcPct val="100000"/>
              </a:lnSpc>
              <a:spcBef>
                <a:spcPts val="0"/>
              </a:spcBef>
              <a:spcAft>
                <a:spcPts val="0"/>
              </a:spcAft>
              <a:buClrTx/>
              <a:buSzTx/>
              <a:buFontTx/>
              <a:buNone/>
              <a:tabLst/>
              <a:defRPr/>
            </a:pPr>
            <a:fld id="{86CB4B4D-7CA3-9044-876B-883B54F8677D}" type="slidenum">
              <a:rPr kumimoji="0" lang="en-US" sz="1400" b="0" i="0" u="none" strike="noStrike" kern="0" cap="none" spc="0" normalizeH="0" baseline="0" noProof="0" smtClean="0">
                <a:ln>
                  <a:noFill/>
                </a:ln>
                <a:solidFill>
                  <a:srgbClr val="00A585"/>
                </a:solidFill>
                <a:effectLst/>
                <a:uLnTx/>
                <a:uFillTx/>
                <a:latin typeface="Open Sans Bold"/>
                <a:ea typeface="Open Sans Bold"/>
                <a:cs typeface="Open Sans Bold"/>
                <a:sym typeface="Open Sans Bold"/>
              </a:rPr>
              <a:pPr marL="0" marR="0" lvl="0" indent="0" algn="l" defTabSz="584200" rtl="0" eaLnBrk="1" fontAlgn="auto" latinLnBrk="0" hangingPunct="0">
                <a:lnSpc>
                  <a:spcPct val="100000"/>
                </a:lnSpc>
                <a:spcBef>
                  <a:spcPts val="0"/>
                </a:spcBef>
                <a:spcAft>
                  <a:spcPts val="0"/>
                </a:spcAft>
                <a:buClrTx/>
                <a:buSzTx/>
                <a:buFontTx/>
                <a:buNone/>
                <a:tabLst/>
                <a:defRPr/>
              </a:pPr>
              <a:t>24</a:t>
            </a:fld>
            <a:endParaRPr kumimoji="0" lang="en-US" sz="1400" b="0" i="0" u="none" strike="noStrike" kern="0" cap="none" spc="0" normalizeH="0" baseline="0" noProof="0" dirty="0">
              <a:ln>
                <a:noFill/>
              </a:ln>
              <a:solidFill>
                <a:srgbClr val="00A585"/>
              </a:solidFill>
              <a:effectLst/>
              <a:uLnTx/>
              <a:uFillTx/>
              <a:latin typeface="Open Sans Bold"/>
              <a:ea typeface="Open Sans Bold"/>
              <a:cs typeface="Open Sans Bold"/>
              <a:sym typeface="Open Sans Bold"/>
            </a:endParaRPr>
          </a:p>
        </p:txBody>
      </p:sp>
    </p:spTree>
    <p:extLst>
      <p:ext uri="{BB962C8B-B14F-4D97-AF65-F5344CB8AC3E}">
        <p14:creationId xmlns:p14="http://schemas.microsoft.com/office/powerpoint/2010/main" val="788899268"/>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 name="Title"/>
          <p:cNvSpPr txBox="1">
            <a:spLocks noGrp="1"/>
          </p:cNvSpPr>
          <p:nvPr>
            <p:ph type="title"/>
          </p:nvPr>
        </p:nvSpPr>
        <p:spPr>
          <a:xfrm>
            <a:off x="375713" y="114508"/>
            <a:ext cx="13953493" cy="1130300"/>
          </a:xfrm>
          <a:prstGeom prst="rect">
            <a:avLst/>
          </a:prstGeom>
        </p:spPr>
        <p:txBody>
          <a:bodyPr/>
          <a:lstStyle/>
          <a:p>
            <a:pPr algn="l"/>
            <a:r>
              <a:rPr lang="en-GB" b="1" noProof="0" dirty="0">
                <a:solidFill>
                  <a:srgbClr val="000000"/>
                </a:solidFill>
              </a:rPr>
              <a:t>Guidance notes </a:t>
            </a:r>
            <a:endParaRPr lang="en-GB" noProof="0" dirty="0">
              <a:solidFill>
                <a:srgbClr val="000000"/>
              </a:solidFill>
            </a:endParaRPr>
          </a:p>
        </p:txBody>
      </p:sp>
      <p:sp>
        <p:nvSpPr>
          <p:cNvPr id="122" name="Body"/>
          <p:cNvSpPr txBox="1">
            <a:spLocks noGrp="1"/>
          </p:cNvSpPr>
          <p:nvPr>
            <p:ph type="body" sz="half" idx="1"/>
          </p:nvPr>
        </p:nvSpPr>
        <p:spPr>
          <a:xfrm>
            <a:off x="657066" y="1619943"/>
            <a:ext cx="6521948" cy="7507659"/>
          </a:xfrm>
          <a:prstGeom prst="rect">
            <a:avLst/>
          </a:prstGeom>
        </p:spPr>
        <p:txBody>
          <a:bodyPr>
            <a:normAutofit/>
          </a:bodyPr>
          <a:lstStyle/>
          <a:p>
            <a:pPr algn="l"/>
            <a:r>
              <a:rPr lang="en-GB" sz="4000" b="1" noProof="0" dirty="0"/>
              <a:t>Guidance notes </a:t>
            </a:r>
            <a:r>
              <a:rPr lang="en-GB" sz="4000" noProof="0" dirty="0"/>
              <a:t>provide additional information to support the key actions, with cross-references to the Protection Principles, the Core Humanitarian Standard, other standards in the Handbook and other standards of the Humanitarian Standards Partnership.</a:t>
            </a:r>
          </a:p>
        </p:txBody>
      </p:sp>
      <p:pic>
        <p:nvPicPr>
          <p:cNvPr id="6" name="Picture 5">
            <a:extLst>
              <a:ext uri="{FF2B5EF4-FFF2-40B4-BE49-F238E27FC236}">
                <a16:creationId xmlns:a16="http://schemas.microsoft.com/office/drawing/2014/main" id="{7C83268A-0CD0-41CE-B6BA-C04B343CE43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530132" y="1297661"/>
            <a:ext cx="9544370" cy="7158278"/>
          </a:xfrm>
          <a:prstGeom prst="rect">
            <a:avLst/>
          </a:prstGeom>
        </p:spPr>
      </p:pic>
      <p:sp>
        <p:nvSpPr>
          <p:cNvPr id="10" name="TextBox 9">
            <a:extLst>
              <a:ext uri="{FF2B5EF4-FFF2-40B4-BE49-F238E27FC236}">
                <a16:creationId xmlns:a16="http://schemas.microsoft.com/office/drawing/2014/main" id="{F47AB92D-0637-4EE3-A541-64307F6C4502}"/>
              </a:ext>
            </a:extLst>
          </p:cNvPr>
          <p:cNvSpPr txBox="1"/>
          <p:nvPr/>
        </p:nvSpPr>
        <p:spPr>
          <a:xfrm>
            <a:off x="12766576" y="8557068"/>
            <a:ext cx="4339329"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00B297"/>
                </a:solidFill>
                <a:effectLst/>
                <a:uLnTx/>
                <a:uFillTx/>
                <a:latin typeface="Open Sans Regular"/>
                <a:sym typeface="Open Sans Regular"/>
              </a:rPr>
              <a:t>Kenya, 2017. Lutheran World Federation</a:t>
            </a:r>
          </a:p>
        </p:txBody>
      </p:sp>
      <p:sp>
        <p:nvSpPr>
          <p:cNvPr id="7" name="Slide Number">
            <a:extLst>
              <a:ext uri="{FF2B5EF4-FFF2-40B4-BE49-F238E27FC236}">
                <a16:creationId xmlns:a16="http://schemas.microsoft.com/office/drawing/2014/main" id="{9D33BBB5-3F92-4DC5-9B70-BB1B01383F5E}"/>
              </a:ext>
            </a:extLst>
          </p:cNvPr>
          <p:cNvSpPr txBox="1">
            <a:spLocks noGrp="1"/>
          </p:cNvSpPr>
          <p:nvPr>
            <p:ph type="sldNum" sz="quarter" idx="2"/>
          </p:nvPr>
        </p:nvSpPr>
        <p:spPr>
          <a:xfrm>
            <a:off x="2789689" y="9121972"/>
            <a:ext cx="294953" cy="318036"/>
          </a:xfrm>
          <a:prstGeom prst="rect">
            <a:avLst/>
          </a:prstGeom>
          <a:extLst>
            <a:ext uri="{C572A759-6A51-4108-AA02-DFA0A04FC94B}">
              <ma14:wrappingTextBoxFlag xmlns="" xmlns:ma14="http://schemas.microsoft.com/office/mac/drawingml/2011/main" val="1"/>
            </a:ext>
          </a:extLst>
        </p:spPr>
        <p:txBody>
          <a:bodyPr/>
          <a:lstStyle/>
          <a:p>
            <a:pPr marL="0" marR="0" lvl="0" indent="0" algn="l" defTabSz="584200" rtl="0" eaLnBrk="1" fontAlgn="auto" latinLnBrk="0" hangingPunct="0">
              <a:lnSpc>
                <a:spcPct val="100000"/>
              </a:lnSpc>
              <a:spcBef>
                <a:spcPts val="0"/>
              </a:spcBef>
              <a:spcAft>
                <a:spcPts val="0"/>
              </a:spcAft>
              <a:buClrTx/>
              <a:buSzTx/>
              <a:buFontTx/>
              <a:buNone/>
              <a:tabLst/>
              <a:defRPr/>
            </a:pPr>
            <a:fld id="{86CB4B4D-7CA3-9044-876B-883B54F8677D}" type="slidenum">
              <a:rPr kumimoji="0" sz="1400" b="0" i="0" u="none" strike="noStrike" kern="0" cap="none" spc="0" normalizeH="0" baseline="0" noProof="0">
                <a:ln>
                  <a:noFill/>
                </a:ln>
                <a:solidFill>
                  <a:srgbClr val="00A585"/>
                </a:solidFill>
                <a:effectLst/>
                <a:uLnTx/>
                <a:uFillTx/>
                <a:latin typeface="Open Sans Bold"/>
                <a:ea typeface="Open Sans Bold"/>
                <a:cs typeface="Open Sans Bold"/>
                <a:sym typeface="Open Sans Bold"/>
              </a:rPr>
              <a:pPr marL="0" marR="0" lvl="0" indent="0" algn="l" defTabSz="584200" rtl="0" eaLnBrk="1" fontAlgn="auto" latinLnBrk="0" hangingPunct="0">
                <a:lnSpc>
                  <a:spcPct val="100000"/>
                </a:lnSpc>
                <a:spcBef>
                  <a:spcPts val="0"/>
                </a:spcBef>
                <a:spcAft>
                  <a:spcPts val="0"/>
                </a:spcAft>
                <a:buClrTx/>
                <a:buSzTx/>
                <a:buFontTx/>
                <a:buNone/>
                <a:tabLst/>
                <a:defRPr/>
              </a:pPr>
              <a:t>25</a:t>
            </a:fld>
            <a:endParaRPr kumimoji="0" sz="1400" b="0" i="0" u="none" strike="noStrike" kern="0" cap="none" spc="0" normalizeH="0" baseline="0" noProof="0" dirty="0">
              <a:ln>
                <a:noFill/>
              </a:ln>
              <a:solidFill>
                <a:srgbClr val="00A585"/>
              </a:solidFill>
              <a:effectLst/>
              <a:uLnTx/>
              <a:uFillTx/>
              <a:latin typeface="Open Sans Bold"/>
              <a:ea typeface="Open Sans Bold"/>
              <a:cs typeface="Open Sans Bold"/>
              <a:sym typeface="Open Sans Bold"/>
            </a:endParaRPr>
          </a:p>
        </p:txBody>
      </p:sp>
    </p:spTree>
    <p:extLst>
      <p:ext uri="{BB962C8B-B14F-4D97-AF65-F5344CB8AC3E}">
        <p14:creationId xmlns:p14="http://schemas.microsoft.com/office/powerpoint/2010/main" val="2683049755"/>
      </p:ext>
    </p:extLst>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 name="Title"/>
          <p:cNvSpPr txBox="1">
            <a:spLocks noGrp="1"/>
          </p:cNvSpPr>
          <p:nvPr>
            <p:ph type="title"/>
          </p:nvPr>
        </p:nvSpPr>
        <p:spPr>
          <a:xfrm>
            <a:off x="365113" y="105132"/>
            <a:ext cx="10464800" cy="1130300"/>
          </a:xfrm>
          <a:prstGeom prst="rect">
            <a:avLst/>
          </a:prstGeom>
        </p:spPr>
        <p:txBody>
          <a:bodyPr>
            <a:normAutofit/>
          </a:bodyPr>
          <a:lstStyle/>
          <a:p>
            <a:pPr algn="l"/>
            <a:r>
              <a:rPr lang="en-GB" noProof="0" dirty="0">
                <a:solidFill>
                  <a:srgbClr val="000000"/>
                </a:solidFill>
              </a:rPr>
              <a:t>Using the </a:t>
            </a:r>
            <a:r>
              <a:rPr lang="en-GB" b="1" noProof="0" dirty="0">
                <a:solidFill>
                  <a:srgbClr val="000000"/>
                </a:solidFill>
              </a:rPr>
              <a:t>indicators</a:t>
            </a:r>
            <a:endParaRPr lang="en-GB" noProof="0" dirty="0">
              <a:solidFill>
                <a:srgbClr val="000000"/>
              </a:solidFill>
            </a:endParaRPr>
          </a:p>
        </p:txBody>
      </p:sp>
      <p:sp>
        <p:nvSpPr>
          <p:cNvPr id="122" name="Body"/>
          <p:cNvSpPr txBox="1">
            <a:spLocks noGrp="1"/>
          </p:cNvSpPr>
          <p:nvPr>
            <p:ph type="body" sz="half" idx="1"/>
          </p:nvPr>
        </p:nvSpPr>
        <p:spPr>
          <a:xfrm>
            <a:off x="740251" y="1619943"/>
            <a:ext cx="7239967" cy="3533947"/>
          </a:xfrm>
          <a:prstGeom prst="rect">
            <a:avLst/>
          </a:prstGeom>
        </p:spPr>
        <p:txBody>
          <a:bodyPr>
            <a:noAutofit/>
          </a:bodyPr>
          <a:lstStyle/>
          <a:p>
            <a:pPr algn="l"/>
            <a:r>
              <a:rPr lang="en-GB" sz="4000" noProof="0" dirty="0"/>
              <a:t>The Sphere key indicators are a way to measure whether a standard is being achieved; </a:t>
            </a:r>
            <a:r>
              <a:rPr lang="en-GB" sz="4000" b="1" noProof="0" dirty="0"/>
              <a:t>they should not be confused with the standard itself. </a:t>
            </a:r>
            <a:r>
              <a:rPr lang="en-GB" sz="4000" noProof="0" dirty="0"/>
              <a:t>The standard is universal, but the key indicators, like the key actions, should be considered in light of both the context and phase of the response. </a:t>
            </a:r>
          </a:p>
        </p:txBody>
      </p:sp>
      <p:sp>
        <p:nvSpPr>
          <p:cNvPr id="5" name="TextBox 4">
            <a:extLst>
              <a:ext uri="{FF2B5EF4-FFF2-40B4-BE49-F238E27FC236}">
                <a16:creationId xmlns:a16="http://schemas.microsoft.com/office/drawing/2014/main" id="{98F6A66A-9148-4DF3-922A-73DFB5B9D16B}"/>
              </a:ext>
            </a:extLst>
          </p:cNvPr>
          <p:cNvSpPr txBox="1"/>
          <p:nvPr/>
        </p:nvSpPr>
        <p:spPr>
          <a:xfrm>
            <a:off x="12684582" y="8419652"/>
            <a:ext cx="4262385"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lang="en-US" sz="2000" b="0" i="0" u="none" strike="noStrike" kern="0" cap="none" spc="0" normalizeH="0" baseline="0" noProof="0">
                <a:ln>
                  <a:noFill/>
                </a:ln>
                <a:solidFill>
                  <a:srgbClr val="00B297"/>
                </a:solidFill>
                <a:effectLst/>
                <a:uLnTx/>
                <a:uFillTx/>
                <a:latin typeface="Open Sans Regular"/>
                <a:sym typeface="Open Sans Regular"/>
              </a:rPr>
              <a:t>Bangladesh. </a:t>
            </a:r>
            <a:r>
              <a:rPr kumimoji="0" lang="en-US" sz="2000" b="0" i="0" u="none" strike="noStrike" kern="0" cap="none" spc="0" normalizeH="0" baseline="0" noProof="0" dirty="0">
                <a:ln>
                  <a:noFill/>
                </a:ln>
                <a:solidFill>
                  <a:srgbClr val="00B297"/>
                </a:solidFill>
                <a:effectLst/>
                <a:uLnTx/>
                <a:uFillTx/>
                <a:latin typeface="Open Sans Regular"/>
                <a:sym typeface="Open Sans Regular"/>
              </a:rPr>
              <a:t>Lutheran World Federation</a:t>
            </a:r>
          </a:p>
        </p:txBody>
      </p:sp>
      <p:pic>
        <p:nvPicPr>
          <p:cNvPr id="6" name="Picture 5">
            <a:extLst>
              <a:ext uri="{FF2B5EF4-FFF2-40B4-BE49-F238E27FC236}">
                <a16:creationId xmlns:a16="http://schemas.microsoft.com/office/drawing/2014/main" id="{9FB2AE46-654C-4AD3-9A0E-8499E355D0B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395855" y="1467016"/>
            <a:ext cx="8617527" cy="6819568"/>
          </a:xfrm>
          <a:prstGeom prst="rect">
            <a:avLst/>
          </a:prstGeom>
        </p:spPr>
      </p:pic>
      <p:sp>
        <p:nvSpPr>
          <p:cNvPr id="7" name="Slide Number">
            <a:extLst>
              <a:ext uri="{FF2B5EF4-FFF2-40B4-BE49-F238E27FC236}">
                <a16:creationId xmlns:a16="http://schemas.microsoft.com/office/drawing/2014/main" id="{133BB869-DC4C-44E1-87AD-0EAB6352BE06}"/>
              </a:ext>
            </a:extLst>
          </p:cNvPr>
          <p:cNvSpPr txBox="1">
            <a:spLocks noGrp="1"/>
          </p:cNvSpPr>
          <p:nvPr>
            <p:ph type="sldNum" sz="quarter" idx="2"/>
          </p:nvPr>
        </p:nvSpPr>
        <p:spPr>
          <a:xfrm>
            <a:off x="2789689" y="9121972"/>
            <a:ext cx="294953" cy="318036"/>
          </a:xfrm>
          <a:prstGeom prst="rect">
            <a:avLst/>
          </a:prstGeom>
          <a:extLst>
            <a:ext uri="{C572A759-6A51-4108-AA02-DFA0A04FC94B}">
              <ma14:wrappingTextBoxFlag xmlns="" xmlns:ma14="http://schemas.microsoft.com/office/mac/drawingml/2011/main" val="1"/>
            </a:ext>
          </a:extLst>
        </p:spPr>
        <p:txBody>
          <a:bodyPr/>
          <a:lstStyle/>
          <a:p>
            <a:pPr marL="0" marR="0" lvl="0" indent="0" algn="l" defTabSz="584200" rtl="0" eaLnBrk="1" fontAlgn="auto" latinLnBrk="0" hangingPunct="0">
              <a:lnSpc>
                <a:spcPct val="100000"/>
              </a:lnSpc>
              <a:spcBef>
                <a:spcPts val="0"/>
              </a:spcBef>
              <a:spcAft>
                <a:spcPts val="0"/>
              </a:spcAft>
              <a:buClrTx/>
              <a:buSzTx/>
              <a:buFontTx/>
              <a:buNone/>
              <a:tabLst/>
              <a:defRPr/>
            </a:pPr>
            <a:fld id="{86CB4B4D-7CA3-9044-876B-883B54F8677D}" type="slidenum">
              <a:rPr kumimoji="0" sz="1400" b="0" i="0" u="none" strike="noStrike" kern="0" cap="none" spc="0" normalizeH="0" baseline="0" noProof="0">
                <a:ln>
                  <a:noFill/>
                </a:ln>
                <a:solidFill>
                  <a:srgbClr val="00A585"/>
                </a:solidFill>
                <a:effectLst/>
                <a:uLnTx/>
                <a:uFillTx/>
                <a:latin typeface="Open Sans Bold"/>
                <a:ea typeface="Open Sans Bold"/>
                <a:cs typeface="Open Sans Bold"/>
                <a:sym typeface="Open Sans Bold"/>
              </a:rPr>
              <a:pPr marL="0" marR="0" lvl="0" indent="0" algn="l" defTabSz="584200" rtl="0" eaLnBrk="1" fontAlgn="auto" latinLnBrk="0" hangingPunct="0">
                <a:lnSpc>
                  <a:spcPct val="100000"/>
                </a:lnSpc>
                <a:spcBef>
                  <a:spcPts val="0"/>
                </a:spcBef>
                <a:spcAft>
                  <a:spcPts val="0"/>
                </a:spcAft>
                <a:buClrTx/>
                <a:buSzTx/>
                <a:buFontTx/>
                <a:buNone/>
                <a:tabLst/>
                <a:defRPr/>
              </a:pPr>
              <a:t>26</a:t>
            </a:fld>
            <a:endParaRPr kumimoji="0" sz="1400" b="0" i="0" u="none" strike="noStrike" kern="0" cap="none" spc="0" normalizeH="0" baseline="0" noProof="0" dirty="0">
              <a:ln>
                <a:noFill/>
              </a:ln>
              <a:solidFill>
                <a:srgbClr val="00A585"/>
              </a:solidFill>
              <a:effectLst/>
              <a:uLnTx/>
              <a:uFillTx/>
              <a:latin typeface="Open Sans Bold"/>
              <a:ea typeface="Open Sans Bold"/>
              <a:cs typeface="Open Sans Bold"/>
              <a:sym typeface="Open Sans Bold"/>
            </a:endParaRPr>
          </a:p>
        </p:txBody>
      </p:sp>
    </p:spTree>
    <p:extLst>
      <p:ext uri="{BB962C8B-B14F-4D97-AF65-F5344CB8AC3E}">
        <p14:creationId xmlns:p14="http://schemas.microsoft.com/office/powerpoint/2010/main" val="3812398366"/>
      </p:ext>
    </p:extLst>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 name="Title"/>
          <p:cNvSpPr txBox="1">
            <a:spLocks noGrp="1"/>
          </p:cNvSpPr>
          <p:nvPr>
            <p:ph type="title"/>
          </p:nvPr>
        </p:nvSpPr>
        <p:spPr>
          <a:xfrm>
            <a:off x="382699" y="113683"/>
            <a:ext cx="10464800" cy="1130300"/>
          </a:xfrm>
          <a:prstGeom prst="rect">
            <a:avLst/>
          </a:prstGeom>
        </p:spPr>
        <p:txBody>
          <a:bodyPr>
            <a:normAutofit/>
          </a:bodyPr>
          <a:lstStyle/>
          <a:p>
            <a:pPr algn="l"/>
            <a:r>
              <a:rPr lang="en-GB" noProof="0" dirty="0">
                <a:solidFill>
                  <a:srgbClr val="000000"/>
                </a:solidFill>
              </a:rPr>
              <a:t>Three types of </a:t>
            </a:r>
            <a:r>
              <a:rPr lang="en-GB" b="1" noProof="0" dirty="0">
                <a:solidFill>
                  <a:srgbClr val="000000"/>
                </a:solidFill>
              </a:rPr>
              <a:t>indicators</a:t>
            </a:r>
            <a:endParaRPr lang="en-GB" noProof="0" dirty="0">
              <a:solidFill>
                <a:srgbClr val="000000"/>
              </a:solidFill>
            </a:endParaRPr>
          </a:p>
        </p:txBody>
      </p:sp>
      <p:grpSp>
        <p:nvGrpSpPr>
          <p:cNvPr id="4" name="Group 3">
            <a:extLst>
              <a:ext uri="{FF2B5EF4-FFF2-40B4-BE49-F238E27FC236}">
                <a16:creationId xmlns:a16="http://schemas.microsoft.com/office/drawing/2014/main" id="{9086113E-E9E4-4A64-997F-03DE7214C5F0}"/>
              </a:ext>
            </a:extLst>
          </p:cNvPr>
          <p:cNvGrpSpPr/>
          <p:nvPr/>
        </p:nvGrpSpPr>
        <p:grpSpPr>
          <a:xfrm>
            <a:off x="868680" y="1619944"/>
            <a:ext cx="4890804" cy="6624896"/>
            <a:chOff x="868680" y="1619944"/>
            <a:chExt cx="4890804" cy="6624896"/>
          </a:xfrm>
        </p:grpSpPr>
        <p:grpSp>
          <p:nvGrpSpPr>
            <p:cNvPr id="5" name="Group 4">
              <a:extLst>
                <a:ext uri="{FF2B5EF4-FFF2-40B4-BE49-F238E27FC236}">
                  <a16:creationId xmlns:a16="http://schemas.microsoft.com/office/drawing/2014/main" id="{DC0F5BE2-0388-45D4-B8F6-8930B627D3F2}"/>
                </a:ext>
              </a:extLst>
            </p:cNvPr>
            <p:cNvGrpSpPr/>
            <p:nvPr/>
          </p:nvGrpSpPr>
          <p:grpSpPr>
            <a:xfrm>
              <a:off x="1361818" y="1828602"/>
              <a:ext cx="4003898" cy="6099274"/>
              <a:chOff x="1361818" y="1828602"/>
              <a:chExt cx="4003898" cy="6099274"/>
            </a:xfrm>
          </p:grpSpPr>
          <p:sp>
            <p:nvSpPr>
              <p:cNvPr id="3" name="TextBox 2">
                <a:extLst>
                  <a:ext uri="{FF2B5EF4-FFF2-40B4-BE49-F238E27FC236}">
                    <a16:creationId xmlns:a16="http://schemas.microsoft.com/office/drawing/2014/main" id="{0C875281-FB71-45F3-9CA2-AD972A0D1846}"/>
                  </a:ext>
                </a:extLst>
              </p:cNvPr>
              <p:cNvSpPr txBox="1"/>
              <p:nvPr/>
            </p:nvSpPr>
            <p:spPr>
              <a:xfrm>
                <a:off x="1504436" y="1828602"/>
                <a:ext cx="3589760" cy="133369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lang="en-US" sz="4000" b="1" i="0" u="none" strike="noStrike" kern="0" cap="none" spc="0" normalizeH="0" baseline="0" noProof="0" dirty="0">
                    <a:ln>
                      <a:noFill/>
                    </a:ln>
                    <a:solidFill>
                      <a:srgbClr val="000000"/>
                    </a:solidFill>
                    <a:effectLst/>
                    <a:uLnTx/>
                    <a:uFillTx/>
                    <a:latin typeface="Open Sans Regular"/>
                    <a:ea typeface="Open Sans Regular"/>
                    <a:cs typeface="Open Sans Regular"/>
                    <a:sym typeface="Open Sans Regular"/>
                  </a:rPr>
                  <a:t>Process indicators</a:t>
                </a:r>
              </a:p>
            </p:txBody>
          </p:sp>
          <p:pic>
            <p:nvPicPr>
              <p:cNvPr id="1026" name="Picture 2" descr="Image result for checkmark clipart">
                <a:extLst>
                  <a:ext uri="{FF2B5EF4-FFF2-40B4-BE49-F238E27FC236}">
                    <a16:creationId xmlns:a16="http://schemas.microsoft.com/office/drawing/2014/main" id="{F0C7234E-2126-4967-95A6-5497FF2B81B5}"/>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1685307" y="3653412"/>
                <a:ext cx="3257550" cy="1333698"/>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6788F7D6-DD80-4000-8471-2019B0E3CC56}"/>
                  </a:ext>
                </a:extLst>
              </p:cNvPr>
              <p:cNvSpPr txBox="1"/>
              <p:nvPr/>
            </p:nvSpPr>
            <p:spPr>
              <a:xfrm>
                <a:off x="1361818" y="5363071"/>
                <a:ext cx="4003898" cy="256480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lang="en-US" sz="4000" b="1" i="0" u="none" strike="noStrike" kern="0" cap="none" spc="0" normalizeH="0" baseline="0" noProof="0" dirty="0">
                    <a:ln>
                      <a:noFill/>
                    </a:ln>
                    <a:solidFill>
                      <a:srgbClr val="000000"/>
                    </a:solidFill>
                    <a:effectLst/>
                    <a:uLnTx/>
                    <a:uFillTx/>
                    <a:latin typeface="Open Sans Regular"/>
                    <a:sym typeface="Open Sans Regular"/>
                  </a:rPr>
                  <a:t>Provide observable criteria to be met (yes or no)</a:t>
                </a:r>
                <a:endParaRPr kumimoji="0" lang="en-US" sz="4000" b="1" i="0" u="none" strike="noStrike" kern="0" cap="none" spc="0" normalizeH="0" baseline="0" noProof="0" dirty="0">
                  <a:ln>
                    <a:noFill/>
                  </a:ln>
                  <a:solidFill>
                    <a:srgbClr val="000000"/>
                  </a:solidFill>
                  <a:effectLst/>
                  <a:uLnTx/>
                  <a:uFillTx/>
                  <a:latin typeface="Open Sans Regular"/>
                  <a:ea typeface="Open Sans Regular"/>
                  <a:cs typeface="Open Sans Regular"/>
                  <a:sym typeface="Open Sans Regular"/>
                </a:endParaRPr>
              </a:p>
            </p:txBody>
          </p:sp>
        </p:grpSp>
        <p:sp>
          <p:nvSpPr>
            <p:cNvPr id="10" name="Rectangle: Rounded Corners 9">
              <a:extLst>
                <a:ext uri="{FF2B5EF4-FFF2-40B4-BE49-F238E27FC236}">
                  <a16:creationId xmlns:a16="http://schemas.microsoft.com/office/drawing/2014/main" id="{DBBF1D76-3B0A-454B-BC59-2A5E02544FFC}"/>
                </a:ext>
              </a:extLst>
            </p:cNvPr>
            <p:cNvSpPr/>
            <p:nvPr/>
          </p:nvSpPr>
          <p:spPr>
            <a:xfrm>
              <a:off x="868680" y="1619944"/>
              <a:ext cx="4890804" cy="6624896"/>
            </a:xfrm>
            <a:prstGeom prst="roundRect">
              <a:avLst/>
            </a:prstGeom>
            <a:noFill/>
            <a:ln w="25400" cap="flat">
              <a:solidFill>
                <a:srgbClr val="00B297"/>
              </a:solidFill>
              <a:prstDash val="solid"/>
              <a:round/>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584200"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A5A5A5"/>
                </a:solidFill>
                <a:effectLst/>
                <a:uLnTx/>
                <a:uFillTx/>
                <a:latin typeface="Open Sans Regular"/>
                <a:ea typeface="Open Sans Regular"/>
                <a:cs typeface="Open Sans Regular"/>
                <a:sym typeface="Open Sans Regular"/>
              </a:endParaRPr>
            </a:p>
          </p:txBody>
        </p:sp>
      </p:grpSp>
      <p:grpSp>
        <p:nvGrpSpPr>
          <p:cNvPr id="2" name="Group 1">
            <a:extLst>
              <a:ext uri="{FF2B5EF4-FFF2-40B4-BE49-F238E27FC236}">
                <a16:creationId xmlns:a16="http://schemas.microsoft.com/office/drawing/2014/main" id="{4E0F38AB-92AD-45AB-B2A6-F385361F3DDD}"/>
              </a:ext>
            </a:extLst>
          </p:cNvPr>
          <p:cNvGrpSpPr/>
          <p:nvPr/>
        </p:nvGrpSpPr>
        <p:grpSpPr>
          <a:xfrm>
            <a:off x="6109388" y="1619944"/>
            <a:ext cx="4890804" cy="6624896"/>
            <a:chOff x="6109388" y="1619944"/>
            <a:chExt cx="4890804" cy="6624896"/>
          </a:xfrm>
        </p:grpSpPr>
        <p:grpSp>
          <p:nvGrpSpPr>
            <p:cNvPr id="6" name="Group 5">
              <a:extLst>
                <a:ext uri="{FF2B5EF4-FFF2-40B4-BE49-F238E27FC236}">
                  <a16:creationId xmlns:a16="http://schemas.microsoft.com/office/drawing/2014/main" id="{2A568F09-D313-440C-832D-5E568D159F52}"/>
                </a:ext>
              </a:extLst>
            </p:cNvPr>
            <p:cNvGrpSpPr/>
            <p:nvPr/>
          </p:nvGrpSpPr>
          <p:grpSpPr>
            <a:xfrm>
              <a:off x="6666760" y="2050236"/>
              <a:ext cx="3589760" cy="5823924"/>
              <a:chOff x="6529600" y="2050236"/>
              <a:chExt cx="3589760" cy="5823924"/>
            </a:xfrm>
          </p:grpSpPr>
          <p:sp>
            <p:nvSpPr>
              <p:cNvPr id="7" name="TextBox 6">
                <a:extLst>
                  <a:ext uri="{FF2B5EF4-FFF2-40B4-BE49-F238E27FC236}">
                    <a16:creationId xmlns:a16="http://schemas.microsoft.com/office/drawing/2014/main" id="{1C4514C0-1A74-4086-A1CF-9DA34D1469F2}"/>
                  </a:ext>
                </a:extLst>
              </p:cNvPr>
              <p:cNvSpPr txBox="1"/>
              <p:nvPr/>
            </p:nvSpPr>
            <p:spPr>
              <a:xfrm>
                <a:off x="6529600" y="2050236"/>
                <a:ext cx="3589760" cy="301621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lang="en-US" sz="4000" b="1" i="0" u="none" strike="noStrike" kern="0" cap="none" spc="0" normalizeH="0" baseline="0" noProof="0" dirty="0">
                    <a:ln>
                      <a:noFill/>
                    </a:ln>
                    <a:solidFill>
                      <a:srgbClr val="000000"/>
                    </a:solidFill>
                    <a:effectLst/>
                    <a:uLnTx/>
                    <a:uFillTx/>
                    <a:latin typeface="Open Sans Regular"/>
                    <a:ea typeface="Open Sans Regular"/>
                    <a:cs typeface="Open Sans Regular"/>
                    <a:sym typeface="Open Sans Regular"/>
                  </a:rPr>
                  <a:t>Progress indicators</a:t>
                </a:r>
              </a:p>
              <a:p>
                <a:pPr marL="0" marR="0" lvl="0" indent="0" algn="ctr" defTabSz="584200" rtl="0" eaLnBrk="1" fontAlgn="auto" latinLnBrk="0" hangingPunct="0">
                  <a:lnSpc>
                    <a:spcPct val="100000"/>
                  </a:lnSpc>
                  <a:spcBef>
                    <a:spcPts val="1600"/>
                  </a:spcBef>
                  <a:spcAft>
                    <a:spcPts val="0"/>
                  </a:spcAft>
                  <a:buClrTx/>
                  <a:buSzTx/>
                  <a:buFontTx/>
                  <a:buNone/>
                  <a:tabLst/>
                  <a:defRPr/>
                </a:pPr>
                <a:r>
                  <a:rPr kumimoji="0" lang="en-US" sz="9600" b="1" i="0" u="none" strike="noStrike" kern="0" cap="none" spc="0" normalizeH="0" baseline="0" noProof="0" dirty="0">
                    <a:ln>
                      <a:noFill/>
                    </a:ln>
                    <a:solidFill>
                      <a:srgbClr val="000000"/>
                    </a:solidFill>
                    <a:effectLst/>
                    <a:uLnTx/>
                    <a:uFillTx/>
                    <a:latin typeface="Open Sans Regular"/>
                    <a:ea typeface="Open Sans Regular"/>
                    <a:cs typeface="Open Sans Regular"/>
                    <a:sym typeface="Open Sans Regular"/>
                  </a:rPr>
                  <a:t>%</a:t>
                </a:r>
              </a:p>
            </p:txBody>
          </p:sp>
          <p:sp>
            <p:nvSpPr>
              <p:cNvPr id="12" name="TextBox 11">
                <a:extLst>
                  <a:ext uri="{FF2B5EF4-FFF2-40B4-BE49-F238E27FC236}">
                    <a16:creationId xmlns:a16="http://schemas.microsoft.com/office/drawing/2014/main" id="{D3379F8C-368F-4584-97AB-95E05C703CD5}"/>
                  </a:ext>
                </a:extLst>
              </p:cNvPr>
              <p:cNvSpPr txBox="1"/>
              <p:nvPr/>
            </p:nvSpPr>
            <p:spPr>
              <a:xfrm>
                <a:off x="6529600" y="5309355"/>
                <a:ext cx="3589760" cy="256480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lang="en-US" sz="4000" b="1" i="0" u="none" strike="noStrike" kern="0" cap="none" spc="0" normalizeH="0" baseline="0" noProof="0" dirty="0">
                    <a:ln>
                      <a:noFill/>
                    </a:ln>
                    <a:solidFill>
                      <a:srgbClr val="000000"/>
                    </a:solidFill>
                    <a:effectLst/>
                    <a:uLnTx/>
                    <a:uFillTx/>
                    <a:latin typeface="Open Sans Regular"/>
                    <a:ea typeface="Open Sans Regular"/>
                    <a:cs typeface="Open Sans Regular"/>
                    <a:sym typeface="Open Sans Regular"/>
                  </a:rPr>
                  <a:t>Provide units or scales, but without benchmarks</a:t>
                </a:r>
              </a:p>
            </p:txBody>
          </p:sp>
        </p:grpSp>
        <p:sp>
          <p:nvSpPr>
            <p:cNvPr id="18" name="Rectangle: Rounded Corners 17">
              <a:extLst>
                <a:ext uri="{FF2B5EF4-FFF2-40B4-BE49-F238E27FC236}">
                  <a16:creationId xmlns:a16="http://schemas.microsoft.com/office/drawing/2014/main" id="{C540959A-30F4-41AE-8F06-490AA87535B7}"/>
                </a:ext>
              </a:extLst>
            </p:cNvPr>
            <p:cNvSpPr/>
            <p:nvPr/>
          </p:nvSpPr>
          <p:spPr>
            <a:xfrm>
              <a:off x="6109388" y="1619944"/>
              <a:ext cx="4890804" cy="6624896"/>
            </a:xfrm>
            <a:prstGeom prst="roundRect">
              <a:avLst/>
            </a:prstGeom>
            <a:noFill/>
            <a:ln w="25400" cap="flat">
              <a:solidFill>
                <a:srgbClr val="00B297"/>
              </a:solidFill>
              <a:prstDash val="solid"/>
              <a:round/>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584200"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A5A5A5"/>
                </a:solidFill>
                <a:effectLst/>
                <a:uLnTx/>
                <a:uFillTx/>
                <a:latin typeface="Open Sans Regular"/>
                <a:ea typeface="Open Sans Regular"/>
                <a:cs typeface="Open Sans Regular"/>
                <a:sym typeface="Open Sans Regular"/>
              </a:endParaRPr>
            </a:p>
          </p:txBody>
        </p:sp>
      </p:grpSp>
      <p:grpSp>
        <p:nvGrpSpPr>
          <p:cNvPr id="16" name="Group 15">
            <a:extLst>
              <a:ext uri="{FF2B5EF4-FFF2-40B4-BE49-F238E27FC236}">
                <a16:creationId xmlns:a16="http://schemas.microsoft.com/office/drawing/2014/main" id="{BEBB8021-94DE-411D-B5DD-76E2B719DF00}"/>
              </a:ext>
            </a:extLst>
          </p:cNvPr>
          <p:cNvGrpSpPr/>
          <p:nvPr/>
        </p:nvGrpSpPr>
        <p:grpSpPr>
          <a:xfrm>
            <a:off x="11350095" y="1619944"/>
            <a:ext cx="4628349" cy="6624896"/>
            <a:chOff x="11350095" y="1619944"/>
            <a:chExt cx="4628349" cy="6624896"/>
          </a:xfrm>
        </p:grpSpPr>
        <p:grpSp>
          <p:nvGrpSpPr>
            <p:cNvPr id="15" name="Group 14">
              <a:extLst>
                <a:ext uri="{FF2B5EF4-FFF2-40B4-BE49-F238E27FC236}">
                  <a16:creationId xmlns:a16="http://schemas.microsoft.com/office/drawing/2014/main" id="{F80393EA-AC1A-4A1F-816D-827CC730D04A}"/>
                </a:ext>
              </a:extLst>
            </p:cNvPr>
            <p:cNvGrpSpPr/>
            <p:nvPr/>
          </p:nvGrpSpPr>
          <p:grpSpPr>
            <a:xfrm>
              <a:off x="11951355" y="1986320"/>
              <a:ext cx="3589760" cy="5909698"/>
              <a:chOff x="11951355" y="1986320"/>
              <a:chExt cx="3589760" cy="5909698"/>
            </a:xfrm>
          </p:grpSpPr>
          <p:sp>
            <p:nvSpPr>
              <p:cNvPr id="8" name="TextBox 7">
                <a:extLst>
                  <a:ext uri="{FF2B5EF4-FFF2-40B4-BE49-F238E27FC236}">
                    <a16:creationId xmlns:a16="http://schemas.microsoft.com/office/drawing/2014/main" id="{637564AB-BF75-4504-A9FA-08F5E25F04E2}"/>
                  </a:ext>
                </a:extLst>
              </p:cNvPr>
              <p:cNvSpPr txBox="1"/>
              <p:nvPr/>
            </p:nvSpPr>
            <p:spPr>
              <a:xfrm>
                <a:off x="11951355" y="1986320"/>
                <a:ext cx="3589760" cy="301621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lang="en-US" sz="4000" b="1" i="0" u="none" strike="noStrike" kern="0" cap="none" spc="0" normalizeH="0" baseline="0" noProof="0" dirty="0">
                    <a:ln>
                      <a:noFill/>
                    </a:ln>
                    <a:solidFill>
                      <a:srgbClr val="000000"/>
                    </a:solidFill>
                    <a:effectLst/>
                    <a:uLnTx/>
                    <a:uFillTx/>
                    <a:latin typeface="Open Sans Regular"/>
                    <a:sym typeface="Open Sans Regular"/>
                  </a:rPr>
                  <a:t>Target</a:t>
                </a:r>
                <a:r>
                  <a:rPr kumimoji="0" lang="en-US" sz="4000" b="1" i="0" u="none" strike="noStrike" kern="0" cap="none" spc="0" normalizeH="0" baseline="0" noProof="0" dirty="0">
                    <a:ln>
                      <a:noFill/>
                    </a:ln>
                    <a:solidFill>
                      <a:srgbClr val="000000"/>
                    </a:solidFill>
                    <a:effectLst/>
                    <a:uLnTx/>
                    <a:uFillTx/>
                    <a:latin typeface="Open Sans Regular"/>
                    <a:ea typeface="Open Sans Regular"/>
                    <a:cs typeface="Open Sans Regular"/>
                    <a:sym typeface="Open Sans Regular"/>
                  </a:rPr>
                  <a:t> indicators</a:t>
                </a:r>
              </a:p>
              <a:p>
                <a:pPr marL="0" marR="0" lvl="0" indent="0" algn="ctr" defTabSz="584200" rtl="0" eaLnBrk="1" fontAlgn="auto" latinLnBrk="0" hangingPunct="0">
                  <a:lnSpc>
                    <a:spcPct val="100000"/>
                  </a:lnSpc>
                  <a:spcBef>
                    <a:spcPts val="1600"/>
                  </a:spcBef>
                  <a:spcAft>
                    <a:spcPts val="0"/>
                  </a:spcAft>
                  <a:buClrTx/>
                  <a:buSzTx/>
                  <a:buFontTx/>
                  <a:buNone/>
                  <a:tabLst/>
                  <a:defRPr/>
                </a:pPr>
                <a:r>
                  <a:rPr kumimoji="0" lang="en-US" sz="9600" b="1" i="0" u="none" strike="noStrike" kern="0" cap="none" spc="0" normalizeH="0" baseline="0" noProof="0" dirty="0">
                    <a:ln>
                      <a:noFill/>
                    </a:ln>
                    <a:solidFill>
                      <a:srgbClr val="FF0000"/>
                    </a:solidFill>
                    <a:effectLst/>
                    <a:uLnTx/>
                    <a:uFillTx/>
                    <a:latin typeface="Open Sans Regular"/>
                    <a:ea typeface="Open Sans Regular"/>
                    <a:cs typeface="Open Sans Regular"/>
                    <a:sym typeface="Open Sans Regular"/>
                  </a:rPr>
                  <a:t>#</a:t>
                </a:r>
              </a:p>
            </p:txBody>
          </p:sp>
          <p:sp>
            <p:nvSpPr>
              <p:cNvPr id="13" name="TextBox 12">
                <a:extLst>
                  <a:ext uri="{FF2B5EF4-FFF2-40B4-BE49-F238E27FC236}">
                    <a16:creationId xmlns:a16="http://schemas.microsoft.com/office/drawing/2014/main" id="{797BB52D-D31C-4FA8-8A4B-2B9ABE8F73CB}"/>
                  </a:ext>
                </a:extLst>
              </p:cNvPr>
              <p:cNvSpPr txBox="1"/>
              <p:nvPr/>
            </p:nvSpPr>
            <p:spPr>
              <a:xfrm>
                <a:off x="11951355" y="5331213"/>
                <a:ext cx="3589760" cy="256480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lang="en-US" sz="4000" b="1" i="0" u="none" strike="noStrike" kern="0" cap="none" spc="0" normalizeH="0" baseline="0" noProof="0" dirty="0">
                    <a:ln>
                      <a:noFill/>
                    </a:ln>
                    <a:solidFill>
                      <a:srgbClr val="000000"/>
                    </a:solidFill>
                    <a:effectLst/>
                    <a:uLnTx/>
                    <a:uFillTx/>
                    <a:latin typeface="Open Sans Regular"/>
                    <a:ea typeface="Open Sans Regular"/>
                    <a:cs typeface="Open Sans Regular"/>
                    <a:sym typeface="Open Sans Regular"/>
                  </a:rPr>
                  <a:t>Provide specific </a:t>
                </a:r>
                <a:r>
                  <a:rPr kumimoji="0" lang="en-US" sz="4000" b="1" i="0" u="none" strike="noStrike" kern="0" cap="none" spc="0" normalizeH="0" baseline="0" noProof="0" dirty="0">
                    <a:ln>
                      <a:noFill/>
                    </a:ln>
                    <a:solidFill>
                      <a:srgbClr val="000000"/>
                    </a:solidFill>
                    <a:effectLst/>
                    <a:uLnTx/>
                    <a:uFillTx/>
                    <a:latin typeface="Open Sans Regular"/>
                    <a:sym typeface="Open Sans Regular"/>
                  </a:rPr>
                  <a:t>measurable benchmarks</a:t>
                </a:r>
                <a:endParaRPr kumimoji="0" lang="en-US" sz="4000" b="1" i="0" u="none" strike="noStrike" kern="0" cap="none" spc="0" normalizeH="0" baseline="0" noProof="0" dirty="0">
                  <a:ln>
                    <a:noFill/>
                  </a:ln>
                  <a:solidFill>
                    <a:srgbClr val="000000"/>
                  </a:solidFill>
                  <a:effectLst/>
                  <a:uLnTx/>
                  <a:uFillTx/>
                  <a:latin typeface="Open Sans Regular"/>
                  <a:ea typeface="Open Sans Regular"/>
                  <a:cs typeface="Open Sans Regular"/>
                  <a:sym typeface="Open Sans Regular"/>
                </a:endParaRPr>
              </a:p>
            </p:txBody>
          </p:sp>
        </p:grpSp>
        <p:sp>
          <p:nvSpPr>
            <p:cNvPr id="19" name="Rectangle: Rounded Corners 18">
              <a:extLst>
                <a:ext uri="{FF2B5EF4-FFF2-40B4-BE49-F238E27FC236}">
                  <a16:creationId xmlns:a16="http://schemas.microsoft.com/office/drawing/2014/main" id="{2C107681-7A09-4BCA-82F3-6542FD07F37D}"/>
                </a:ext>
              </a:extLst>
            </p:cNvPr>
            <p:cNvSpPr/>
            <p:nvPr/>
          </p:nvSpPr>
          <p:spPr>
            <a:xfrm>
              <a:off x="11350095" y="1619944"/>
              <a:ext cx="4628349" cy="6624896"/>
            </a:xfrm>
            <a:prstGeom prst="roundRect">
              <a:avLst/>
            </a:prstGeom>
            <a:noFill/>
            <a:ln w="25400" cap="flat">
              <a:solidFill>
                <a:srgbClr val="00B297"/>
              </a:solidFill>
              <a:prstDash val="solid"/>
              <a:round/>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584200"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A5A5A5"/>
                </a:solidFill>
                <a:effectLst/>
                <a:uLnTx/>
                <a:uFillTx/>
                <a:latin typeface="Open Sans Regular"/>
                <a:ea typeface="Open Sans Regular"/>
                <a:cs typeface="Open Sans Regular"/>
                <a:sym typeface="Open Sans Regular"/>
              </a:endParaRPr>
            </a:p>
          </p:txBody>
        </p:sp>
      </p:grpSp>
      <p:sp>
        <p:nvSpPr>
          <p:cNvPr id="22" name="Rectangle 21">
            <a:extLst>
              <a:ext uri="{FF2B5EF4-FFF2-40B4-BE49-F238E27FC236}">
                <a16:creationId xmlns:a16="http://schemas.microsoft.com/office/drawing/2014/main" id="{B02B3A84-1E5A-4093-88AD-FD22DA3AFFC1}"/>
              </a:ext>
            </a:extLst>
          </p:cNvPr>
          <p:cNvSpPr/>
          <p:nvPr/>
        </p:nvSpPr>
        <p:spPr>
          <a:xfrm>
            <a:off x="12854963" y="8573523"/>
            <a:ext cx="2432076" cy="707886"/>
          </a:xfrm>
          <a:prstGeom prst="rect">
            <a:avLst/>
          </a:prstGeom>
        </p:spPr>
        <p:txBody>
          <a:bodyPr wrap="none">
            <a:spAutoFit/>
          </a:body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lang="en-US" sz="4000" b="0" i="0" u="none" strike="noStrike" kern="0" cap="none" spc="0" normalizeH="0" baseline="0" noProof="0" dirty="0">
                <a:ln>
                  <a:noFill/>
                </a:ln>
                <a:solidFill>
                  <a:srgbClr val="000000"/>
                </a:solidFill>
                <a:effectLst/>
                <a:uLnTx/>
                <a:uFillTx/>
                <a:latin typeface="Open Sans Regular"/>
                <a:sym typeface="Open Sans Regular"/>
              </a:rPr>
              <a:t>See page 7</a:t>
            </a:r>
          </a:p>
        </p:txBody>
      </p:sp>
      <p:sp>
        <p:nvSpPr>
          <p:cNvPr id="21" name="Slide Number">
            <a:extLst>
              <a:ext uri="{FF2B5EF4-FFF2-40B4-BE49-F238E27FC236}">
                <a16:creationId xmlns:a16="http://schemas.microsoft.com/office/drawing/2014/main" id="{71D9CE50-E8B7-4768-9E24-5BE25C929342}"/>
              </a:ext>
            </a:extLst>
          </p:cNvPr>
          <p:cNvSpPr txBox="1">
            <a:spLocks noGrp="1"/>
          </p:cNvSpPr>
          <p:nvPr>
            <p:ph type="sldNum" sz="quarter" idx="2"/>
          </p:nvPr>
        </p:nvSpPr>
        <p:spPr>
          <a:xfrm>
            <a:off x="2789689" y="9121972"/>
            <a:ext cx="294953" cy="318036"/>
          </a:xfrm>
          <a:prstGeom prst="rect">
            <a:avLst/>
          </a:prstGeom>
          <a:extLst>
            <a:ext uri="{C572A759-6A51-4108-AA02-DFA0A04FC94B}">
              <ma14:wrappingTextBoxFlag xmlns="" xmlns:ma14="http://schemas.microsoft.com/office/mac/drawingml/2011/main" val="1"/>
            </a:ext>
          </a:extLst>
        </p:spPr>
        <p:txBody>
          <a:bodyPr/>
          <a:lstStyle/>
          <a:p>
            <a:pPr marL="0" marR="0" lvl="0" indent="0" algn="l" defTabSz="584200" rtl="0" eaLnBrk="1" fontAlgn="auto" latinLnBrk="0" hangingPunct="0">
              <a:lnSpc>
                <a:spcPct val="100000"/>
              </a:lnSpc>
              <a:spcBef>
                <a:spcPts val="0"/>
              </a:spcBef>
              <a:spcAft>
                <a:spcPts val="0"/>
              </a:spcAft>
              <a:buClrTx/>
              <a:buSzTx/>
              <a:buFontTx/>
              <a:buNone/>
              <a:tabLst/>
              <a:defRPr/>
            </a:pPr>
            <a:fld id="{86CB4B4D-7CA3-9044-876B-883B54F8677D}" type="slidenum">
              <a:rPr kumimoji="0" sz="1400" b="0" i="0" u="none" strike="noStrike" kern="0" cap="none" spc="0" normalizeH="0" baseline="0" noProof="0">
                <a:ln>
                  <a:noFill/>
                </a:ln>
                <a:solidFill>
                  <a:srgbClr val="00A585"/>
                </a:solidFill>
                <a:effectLst/>
                <a:uLnTx/>
                <a:uFillTx/>
                <a:latin typeface="Open Sans Bold"/>
                <a:ea typeface="Open Sans Bold"/>
                <a:cs typeface="Open Sans Bold"/>
                <a:sym typeface="Open Sans Bold"/>
              </a:rPr>
              <a:pPr marL="0" marR="0" lvl="0" indent="0" algn="l" defTabSz="584200" rtl="0" eaLnBrk="1" fontAlgn="auto" latinLnBrk="0" hangingPunct="0">
                <a:lnSpc>
                  <a:spcPct val="100000"/>
                </a:lnSpc>
                <a:spcBef>
                  <a:spcPts val="0"/>
                </a:spcBef>
                <a:spcAft>
                  <a:spcPts val="0"/>
                </a:spcAft>
                <a:buClrTx/>
                <a:buSzTx/>
                <a:buFontTx/>
                <a:buNone/>
                <a:tabLst/>
                <a:defRPr/>
              </a:pPr>
              <a:t>27</a:t>
            </a:fld>
            <a:endParaRPr kumimoji="0" sz="1400" b="0" i="0" u="none" strike="noStrike" kern="0" cap="none" spc="0" normalizeH="0" baseline="0" noProof="0" dirty="0">
              <a:ln>
                <a:noFill/>
              </a:ln>
              <a:solidFill>
                <a:srgbClr val="00A585"/>
              </a:solidFill>
              <a:effectLst/>
              <a:uLnTx/>
              <a:uFillTx/>
              <a:latin typeface="Open Sans Bold"/>
              <a:ea typeface="Open Sans Bold"/>
              <a:cs typeface="Open Sans Bold"/>
              <a:sym typeface="Open Sans Bold"/>
            </a:endParaRPr>
          </a:p>
        </p:txBody>
      </p:sp>
    </p:spTree>
    <p:extLst>
      <p:ext uri="{BB962C8B-B14F-4D97-AF65-F5344CB8AC3E}">
        <p14:creationId xmlns:p14="http://schemas.microsoft.com/office/powerpoint/2010/main" val="635749249"/>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9" name="Rectangle 37" hidden="1">
            <a:extLst>
              <a:ext uri="{FF2B5EF4-FFF2-40B4-BE49-F238E27FC236}">
                <a16:creationId xmlns:a16="http://schemas.microsoft.com/office/drawing/2014/main" id="{5E52985E-2553-471E-82AA-5ED7A32989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587260" y="5978714"/>
            <a:ext cx="12201380" cy="1967206"/>
          </a:xfrm>
          <a:prstGeom prst="rect">
            <a:avLst/>
          </a:prstGeom>
          <a:solidFill>
            <a:schemeClr val="tx1">
              <a:lumMod val="75000"/>
              <a:lumOff val="25000"/>
            </a:schemeClr>
          </a:solidFill>
          <a:ln w="127000" cap="sq"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75345" hangingPunct="1">
              <a:defRPr/>
            </a:pPr>
            <a:endParaRPr lang="en-US" sz="1920" kern="1200">
              <a:solidFill>
                <a:prstClr val="white"/>
              </a:solidFill>
              <a:latin typeface="Calibri" panose="020F0502020204030204"/>
            </a:endParaRPr>
          </a:p>
        </p:txBody>
      </p:sp>
      <p:cxnSp>
        <p:nvCxnSpPr>
          <p:cNvPr id="70" name="Straight Connector 39" hidden="1">
            <a:extLst>
              <a:ext uri="{FF2B5EF4-FFF2-40B4-BE49-F238E27FC236}">
                <a16:creationId xmlns:a16="http://schemas.microsoft.com/office/drawing/2014/main" id="{DAE3ABC6-4042-4293-A7DF-F01181363B7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223596" y="6221948"/>
            <a:ext cx="0" cy="1463040"/>
          </a:xfrm>
          <a:prstGeom prst="line">
            <a:avLst/>
          </a:prstGeom>
          <a:ln w="19050">
            <a:solidFill>
              <a:schemeClr val="bg1">
                <a:alpha val="75000"/>
              </a:schemeClr>
            </a:solidFill>
          </a:ln>
        </p:spPr>
        <p:style>
          <a:lnRef idx="1">
            <a:schemeClr val="accent1"/>
          </a:lnRef>
          <a:fillRef idx="0">
            <a:schemeClr val="accent1"/>
          </a:fillRef>
          <a:effectRef idx="0">
            <a:schemeClr val="accent1"/>
          </a:effectRef>
          <a:fontRef idx="minor">
            <a:schemeClr val="tx1"/>
          </a:fontRef>
        </p:style>
      </p:cxnSp>
      <p:sp>
        <p:nvSpPr>
          <p:cNvPr id="30" name="Title 1" hidden="1">
            <a:extLst>
              <a:ext uri="{FF2B5EF4-FFF2-40B4-BE49-F238E27FC236}">
                <a16:creationId xmlns:a16="http://schemas.microsoft.com/office/drawing/2014/main" id="{E3F7CC2B-0430-4DE6-B948-017C63BABA34}"/>
              </a:ext>
            </a:extLst>
          </p:cNvPr>
          <p:cNvSpPr txBox="1">
            <a:spLocks/>
          </p:cNvSpPr>
          <p:nvPr/>
        </p:nvSpPr>
        <p:spPr>
          <a:xfrm>
            <a:off x="7442757" y="6142763"/>
            <a:ext cx="7050583" cy="1628524"/>
          </a:xfrm>
          <a:prstGeom prst="rect">
            <a:avLst/>
          </a:prstGeom>
        </p:spPr>
        <p:txBody>
          <a:bodyPr vert="horz" lIns="97536" tIns="48768" rIns="97536" bIns="48768"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indent="-243836" defTabSz="975345">
              <a:spcAft>
                <a:spcPts val="640"/>
              </a:spcAft>
              <a:buFont typeface="Arial" panose="020B0604020202020204" pitchFamily="34" charset="0"/>
              <a:buChar char="•"/>
            </a:pPr>
            <a:r>
              <a:rPr lang="en-US" sz="2347">
                <a:solidFill>
                  <a:prstClr val="white"/>
                </a:solidFill>
                <a:latin typeface="Calibri" panose="020F0502020204030204"/>
              </a:rPr>
              <a:t>What is</a:t>
            </a:r>
          </a:p>
          <a:p>
            <a:pPr indent="-243836" defTabSz="975345">
              <a:spcAft>
                <a:spcPts val="640"/>
              </a:spcAft>
              <a:buFont typeface="Arial" panose="020B0604020202020204" pitchFamily="34" charset="0"/>
              <a:buChar char="•"/>
            </a:pPr>
            <a:r>
              <a:rPr lang="en-US" sz="2347">
                <a:solidFill>
                  <a:prstClr val="white"/>
                </a:solidFill>
                <a:latin typeface="Calibri" panose="020F0502020204030204"/>
              </a:rPr>
              <a:t>happening?</a:t>
            </a:r>
          </a:p>
        </p:txBody>
      </p:sp>
      <p:sp>
        <p:nvSpPr>
          <p:cNvPr id="2" name="Title 1" hidden="1">
            <a:extLst>
              <a:ext uri="{FF2B5EF4-FFF2-40B4-BE49-F238E27FC236}">
                <a16:creationId xmlns:a16="http://schemas.microsoft.com/office/drawing/2014/main" id="{A9FA776D-DF3C-4F3B-9B52-D9C0113853CC}"/>
              </a:ext>
            </a:extLst>
          </p:cNvPr>
          <p:cNvSpPr>
            <a:spLocks noGrp="1"/>
          </p:cNvSpPr>
          <p:nvPr>
            <p:ph type="title"/>
          </p:nvPr>
        </p:nvSpPr>
        <p:spPr>
          <a:xfrm>
            <a:off x="3564916" y="5982586"/>
            <a:ext cx="5105215" cy="1774928"/>
          </a:xfrm>
        </p:spPr>
        <p:txBody>
          <a:bodyPr vert="horz" lIns="97536" tIns="48768" rIns="97536" bIns="48768" rtlCol="0" anchor="t">
            <a:normAutofit/>
          </a:bodyPr>
          <a:lstStyle/>
          <a:p>
            <a:pPr algn="ctr"/>
            <a:r>
              <a:rPr lang="en-US" sz="3413">
                <a:solidFill>
                  <a:schemeClr val="tx1">
                    <a:lumMod val="65000"/>
                    <a:lumOff val="35000"/>
                  </a:schemeClr>
                </a:solidFill>
              </a:rPr>
              <a:t>But do crates meet the needs of all our different users ?</a:t>
            </a:r>
          </a:p>
        </p:txBody>
      </p:sp>
      <p:pic>
        <p:nvPicPr>
          <p:cNvPr id="4" name="Content Placeholder 3" descr="Graphical user interface, text, application&#10;&#10;Description automatically generated">
            <a:extLst>
              <a:ext uri="{FF2B5EF4-FFF2-40B4-BE49-F238E27FC236}">
                <a16:creationId xmlns:a16="http://schemas.microsoft.com/office/drawing/2014/main" id="{BEF3A73A-851B-4054-AA4D-B3AF199222A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518408" y="2081205"/>
            <a:ext cx="5930112" cy="1927286"/>
          </a:xfrm>
          <a:prstGeom prst="rect">
            <a:avLst/>
          </a:prstGeom>
        </p:spPr>
      </p:pic>
      <p:pic>
        <p:nvPicPr>
          <p:cNvPr id="7" name="Content Placeholder 6" descr="A picture containing diagram&#10;&#10;Description automatically generated">
            <a:extLst>
              <a:ext uri="{FF2B5EF4-FFF2-40B4-BE49-F238E27FC236}">
                <a16:creationId xmlns:a16="http://schemas.microsoft.com/office/drawing/2014/main" id="{166559FD-2E27-4471-97A7-BDD8DB0ABBA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48752" y="1838950"/>
            <a:ext cx="8523779" cy="6030579"/>
          </a:xfrm>
          <a:prstGeom prst="rect">
            <a:avLst/>
          </a:prstGeom>
        </p:spPr>
      </p:pic>
      <p:sp>
        <p:nvSpPr>
          <p:cNvPr id="39" name="Title 1">
            <a:extLst>
              <a:ext uri="{FF2B5EF4-FFF2-40B4-BE49-F238E27FC236}">
                <a16:creationId xmlns:a16="http://schemas.microsoft.com/office/drawing/2014/main" id="{84CBD5BD-6F36-4987-9253-EB250315E4A3}"/>
              </a:ext>
            </a:extLst>
          </p:cNvPr>
          <p:cNvSpPr txBox="1">
            <a:spLocks/>
          </p:cNvSpPr>
          <p:nvPr/>
        </p:nvSpPr>
        <p:spPr>
          <a:xfrm>
            <a:off x="2387567" y="4398405"/>
            <a:ext cx="4492956" cy="3345358"/>
          </a:xfrm>
          <a:prstGeom prst="rect">
            <a:avLst/>
          </a:prstGeom>
        </p:spPr>
        <p:txBody>
          <a:bodyPr vert="horz" lIns="97536" tIns="48768" rIns="97536" bIns="48768"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365754" indent="-365754" defTabSz="975345" fontAlgn="base">
              <a:lnSpc>
                <a:spcPct val="110000"/>
              </a:lnSpc>
              <a:spcBef>
                <a:spcPts val="1280"/>
              </a:spcBef>
              <a:buFont typeface="Arial" panose="020B0604020202020204" pitchFamily="34" charset="0"/>
              <a:buChar char="•"/>
            </a:pPr>
            <a:r>
              <a:rPr lang="en-GB" sz="2133" dirty="0">
                <a:solidFill>
                  <a:srgbClr val="000000"/>
                </a:solidFill>
                <a:latin typeface="Open Sans" panose="020B0606030504020204" pitchFamily="34" charset="0"/>
                <a:ea typeface="Times New Roman" panose="02020603050405020304" pitchFamily="18" charset="0"/>
              </a:rPr>
              <a:t>Is the </a:t>
            </a:r>
            <a:r>
              <a:rPr lang="en-GB" sz="2133" b="1" dirty="0">
                <a:solidFill>
                  <a:srgbClr val="000000"/>
                </a:solidFill>
                <a:latin typeface="Open Sans" panose="020B0606030504020204" pitchFamily="34" charset="0"/>
                <a:ea typeface="Times New Roman" panose="02020603050405020304" pitchFamily="18" charset="0"/>
              </a:rPr>
              <a:t>standard</a:t>
            </a:r>
            <a:r>
              <a:rPr lang="en-GB" sz="2133" dirty="0">
                <a:solidFill>
                  <a:srgbClr val="000000"/>
                </a:solidFill>
                <a:latin typeface="Open Sans" panose="020B0606030504020204" pitchFamily="34" charset="0"/>
                <a:ea typeface="Times New Roman" panose="02020603050405020304" pitchFamily="18" charset="0"/>
              </a:rPr>
              <a:t> being met?</a:t>
            </a:r>
          </a:p>
          <a:p>
            <a:pPr marL="365754" indent="-365754" defTabSz="975345" fontAlgn="base">
              <a:lnSpc>
                <a:spcPct val="110000"/>
              </a:lnSpc>
              <a:spcBef>
                <a:spcPts val="1280"/>
              </a:spcBef>
              <a:buFont typeface="Arial" panose="020B0604020202020204" pitchFamily="34" charset="0"/>
              <a:buChar char="•"/>
            </a:pPr>
            <a:r>
              <a:rPr lang="en-GB" sz="2133" dirty="0">
                <a:solidFill>
                  <a:srgbClr val="000000"/>
                </a:solidFill>
                <a:latin typeface="Open Sans" panose="020B0606030504020204" pitchFamily="34" charset="0"/>
                <a:ea typeface="Times New Roman" panose="02020603050405020304" pitchFamily="18" charset="0"/>
              </a:rPr>
              <a:t>What is the </a:t>
            </a:r>
            <a:r>
              <a:rPr lang="en-GB" sz="2133" b="1" dirty="0">
                <a:solidFill>
                  <a:srgbClr val="000000"/>
                </a:solidFill>
                <a:latin typeface="Open Sans" panose="020B0606030504020204" pitchFamily="34" charset="0"/>
                <a:ea typeface="Times New Roman" panose="02020603050405020304" pitchFamily="18" charset="0"/>
              </a:rPr>
              <a:t>indicator</a:t>
            </a:r>
            <a:r>
              <a:rPr lang="en-GB" sz="2133" dirty="0">
                <a:solidFill>
                  <a:srgbClr val="000000"/>
                </a:solidFill>
                <a:latin typeface="Open Sans" panose="020B0606030504020204" pitchFamily="34" charset="0"/>
                <a:ea typeface="Times New Roman" panose="02020603050405020304" pitchFamily="18" charset="0"/>
              </a:rPr>
              <a:t> reading, i.e., the number of crates</a:t>
            </a:r>
            <a:r>
              <a:rPr lang="en-US" sz="2133" dirty="0">
                <a:solidFill>
                  <a:srgbClr val="000000"/>
                </a:solidFill>
                <a:latin typeface="Open Sans" panose="020B0606030504020204" pitchFamily="34" charset="0"/>
                <a:ea typeface="Times New Roman" panose="02020603050405020304" pitchFamily="18" charset="0"/>
              </a:rPr>
              <a:t>?</a:t>
            </a:r>
            <a:endParaRPr lang="en-US" sz="2133" dirty="0">
              <a:solidFill>
                <a:prstClr val="black"/>
              </a:solidFill>
              <a:latin typeface="Times New Roman" panose="02020603050405020304" pitchFamily="18" charset="0"/>
              <a:ea typeface="Times New Roman" panose="02020603050405020304" pitchFamily="18" charset="0"/>
            </a:endParaRPr>
          </a:p>
          <a:p>
            <a:pPr marL="365754" indent="-365754" defTabSz="975345" fontAlgn="base">
              <a:lnSpc>
                <a:spcPct val="110000"/>
              </a:lnSpc>
              <a:spcBef>
                <a:spcPts val="1280"/>
              </a:spcBef>
              <a:buFont typeface="Arial" panose="020B0604020202020204" pitchFamily="34" charset="0"/>
              <a:buChar char="•"/>
            </a:pPr>
            <a:r>
              <a:rPr lang="en-GB" sz="2133" dirty="0">
                <a:solidFill>
                  <a:srgbClr val="000000"/>
                </a:solidFill>
                <a:latin typeface="Open Sans" panose="020B0606030504020204" pitchFamily="34" charset="0"/>
                <a:ea typeface="Times New Roman" panose="02020603050405020304" pitchFamily="18" charset="0"/>
              </a:rPr>
              <a:t>Is the </a:t>
            </a:r>
            <a:r>
              <a:rPr lang="en-CH" sz="2133" dirty="0">
                <a:solidFill>
                  <a:srgbClr val="000000"/>
                </a:solidFill>
                <a:latin typeface="Open Sans" panose="020B0606030504020204" pitchFamily="34" charset="0"/>
                <a:ea typeface="Times New Roman" panose="02020603050405020304" pitchFamily="18" charset="0"/>
              </a:rPr>
              <a:t>indicator </a:t>
            </a:r>
            <a:r>
              <a:rPr lang="en-GB" sz="2133" dirty="0">
                <a:solidFill>
                  <a:srgbClr val="000000"/>
                </a:solidFill>
                <a:latin typeface="Open Sans" panose="020B0606030504020204" pitchFamily="34" charset="0"/>
                <a:ea typeface="Times New Roman" panose="02020603050405020304" pitchFamily="18" charset="0"/>
              </a:rPr>
              <a:t>appropriate for the </a:t>
            </a:r>
            <a:r>
              <a:rPr lang="en-GB" sz="2133" b="1" dirty="0">
                <a:solidFill>
                  <a:srgbClr val="000000"/>
                </a:solidFill>
                <a:latin typeface="Open Sans" panose="020B0606030504020204" pitchFamily="34" charset="0"/>
                <a:ea typeface="Times New Roman" panose="02020603050405020304" pitchFamily="18" charset="0"/>
              </a:rPr>
              <a:t>context</a:t>
            </a:r>
            <a:r>
              <a:rPr lang="en-GB" sz="2133" dirty="0">
                <a:solidFill>
                  <a:srgbClr val="000000"/>
                </a:solidFill>
                <a:latin typeface="Open Sans" panose="020B0606030504020204" pitchFamily="34" charset="0"/>
                <a:ea typeface="Times New Roman" panose="02020603050405020304" pitchFamily="18" charset="0"/>
              </a:rPr>
              <a:t>?</a:t>
            </a:r>
          </a:p>
          <a:p>
            <a:pPr marL="365754" indent="-365754" defTabSz="975345" fontAlgn="base">
              <a:lnSpc>
                <a:spcPct val="110000"/>
              </a:lnSpc>
              <a:spcBef>
                <a:spcPts val="1280"/>
              </a:spcBef>
              <a:buFont typeface="Arial" panose="020B0604020202020204" pitchFamily="34" charset="0"/>
              <a:buChar char="•"/>
            </a:pPr>
            <a:r>
              <a:rPr lang="en-GB" sz="2133" dirty="0">
                <a:solidFill>
                  <a:srgbClr val="000000"/>
                </a:solidFill>
                <a:latin typeface="Open Sans" panose="020B0606030504020204" pitchFamily="34" charset="0"/>
                <a:ea typeface="Times New Roman" panose="02020603050405020304" pitchFamily="18" charset="0"/>
              </a:rPr>
              <a:t>What actions might you take to achieve the </a:t>
            </a:r>
            <a:r>
              <a:rPr lang="en-GB" sz="2133" b="1" dirty="0">
                <a:solidFill>
                  <a:srgbClr val="000000"/>
                </a:solidFill>
                <a:latin typeface="Open Sans" panose="020B0606030504020204" pitchFamily="34" charset="0"/>
                <a:ea typeface="Times New Roman" panose="02020603050405020304" pitchFamily="18" charset="0"/>
              </a:rPr>
              <a:t>standard</a:t>
            </a:r>
            <a:r>
              <a:rPr lang="en-GB" sz="2133" dirty="0">
                <a:solidFill>
                  <a:srgbClr val="000000"/>
                </a:solidFill>
                <a:latin typeface="Open Sans" panose="020B0606030504020204" pitchFamily="34" charset="0"/>
                <a:ea typeface="Times New Roman" panose="02020603050405020304" pitchFamily="18" charset="0"/>
              </a:rPr>
              <a:t>?</a:t>
            </a:r>
            <a:endParaRPr lang="en-US" sz="2133" dirty="0">
              <a:solidFill>
                <a:prstClr val="black"/>
              </a:solidFill>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51874705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CE4532F-18E5-9415-8338-618380204D0C}"/>
              </a:ext>
            </a:extLst>
          </p:cNvPr>
          <p:cNvSpPr>
            <a:spLocks noGrp="1"/>
          </p:cNvSpPr>
          <p:nvPr>
            <p:ph type="title"/>
          </p:nvPr>
        </p:nvSpPr>
        <p:spPr>
          <a:xfrm>
            <a:off x="3437731" y="884606"/>
            <a:ext cx="10464801" cy="1130300"/>
          </a:xfrm>
          <a:solidFill>
            <a:srgbClr val="11AD8D"/>
          </a:solidFill>
        </p:spPr>
        <p:txBody>
          <a:bodyPr/>
          <a:lstStyle/>
          <a:p>
            <a:pPr algn="ctr"/>
            <a:r>
              <a:rPr lang="en-US" dirty="0"/>
              <a:t>Standards v. </a:t>
            </a:r>
            <a:r>
              <a:rPr lang="en-CH" dirty="0"/>
              <a:t>indicators</a:t>
            </a:r>
            <a:endParaRPr lang="uk-UA" dirty="0"/>
          </a:p>
        </p:txBody>
      </p:sp>
      <p:sp>
        <p:nvSpPr>
          <p:cNvPr id="3" name="Текст 2">
            <a:extLst>
              <a:ext uri="{FF2B5EF4-FFF2-40B4-BE49-F238E27FC236}">
                <a16:creationId xmlns:a16="http://schemas.microsoft.com/office/drawing/2014/main" id="{1C0521DA-8246-9DCD-5A77-EDA144C846A5}"/>
              </a:ext>
            </a:extLst>
          </p:cNvPr>
          <p:cNvSpPr>
            <a:spLocks noGrp="1"/>
          </p:cNvSpPr>
          <p:nvPr>
            <p:ph type="body" sz="half" idx="1"/>
          </p:nvPr>
        </p:nvSpPr>
        <p:spPr>
          <a:xfrm>
            <a:off x="3034718" y="2368733"/>
            <a:ext cx="5023859" cy="6863192"/>
          </a:xfrm>
        </p:spPr>
        <p:txBody>
          <a:bodyPr>
            <a:normAutofit/>
          </a:bodyPr>
          <a:lstStyle/>
          <a:p>
            <a:pPr marL="285736" indent="-285736">
              <a:buFont typeface="Arial" panose="020B0604020202020204" pitchFamily="34" charset="0"/>
              <a:buChar char="•"/>
            </a:pPr>
            <a:endParaRPr lang="uk-UA" sz="1801" dirty="0">
              <a:solidFill>
                <a:srgbClr val="000000"/>
              </a:solidFill>
              <a:latin typeface="Open Sans" panose="020B0606030504020204" pitchFamily="34" charset="0"/>
            </a:endParaRPr>
          </a:p>
          <a:p>
            <a:pPr marL="285736" indent="-285736">
              <a:buFont typeface="Arial" panose="020B0604020202020204" pitchFamily="34" charset="0"/>
              <a:buChar char="•"/>
            </a:pPr>
            <a:r>
              <a:rPr lang="en-US" sz="2399" dirty="0">
                <a:solidFill>
                  <a:schemeClr val="tx1"/>
                </a:solidFill>
              </a:rPr>
              <a:t>Pursuing </a:t>
            </a:r>
            <a:r>
              <a:rPr lang="en-CH" sz="2399" dirty="0">
                <a:solidFill>
                  <a:schemeClr val="tx1"/>
                </a:solidFill>
              </a:rPr>
              <a:t>indicators</a:t>
            </a:r>
            <a:r>
              <a:rPr lang="en-US" sz="2399" dirty="0">
                <a:solidFill>
                  <a:schemeClr val="tx1"/>
                </a:solidFill>
              </a:rPr>
              <a:t> rather than standards is to assume that everyone is born with </a:t>
            </a:r>
            <a:r>
              <a:rPr lang="en-US" sz="2399" b="1" dirty="0">
                <a:solidFill>
                  <a:schemeClr val="tx1"/>
                </a:solidFill>
              </a:rPr>
              <a:t>equal needs, rather than equal rights</a:t>
            </a:r>
            <a:r>
              <a:rPr lang="en-US" sz="2399" dirty="0">
                <a:solidFill>
                  <a:schemeClr val="tx1"/>
                </a:solidFill>
              </a:rPr>
              <a:t>, which is a potentially harmful error. </a:t>
            </a:r>
          </a:p>
          <a:p>
            <a:pPr marL="285736" indent="-285736">
              <a:buFont typeface="Arial" panose="020B0604020202020204" pitchFamily="34" charset="0"/>
              <a:buChar char="•"/>
            </a:pPr>
            <a:r>
              <a:rPr lang="en-US" sz="2399" dirty="0">
                <a:solidFill>
                  <a:schemeClr val="tx1"/>
                </a:solidFill>
              </a:rPr>
              <a:t>Always consider the </a:t>
            </a:r>
            <a:r>
              <a:rPr lang="en-US" sz="2399" b="1" dirty="0">
                <a:solidFill>
                  <a:schemeClr val="tx1"/>
                </a:solidFill>
              </a:rPr>
              <a:t>context, </a:t>
            </a:r>
            <a:r>
              <a:rPr lang="en-US" sz="2399" dirty="0">
                <a:solidFill>
                  <a:schemeClr val="tx1"/>
                </a:solidFill>
              </a:rPr>
              <a:t>including the needs, capacities and vulnerabilities of the people you are trying to assist. </a:t>
            </a:r>
          </a:p>
          <a:p>
            <a:pPr marL="285736" indent="-285736">
              <a:buFont typeface="Arial" panose="020B0604020202020204" pitchFamily="34" charset="0"/>
              <a:buChar char="•"/>
            </a:pPr>
            <a:r>
              <a:rPr lang="en-US" sz="2399" dirty="0">
                <a:solidFill>
                  <a:schemeClr val="tx1"/>
                </a:solidFill>
              </a:rPr>
              <a:t>People affected by crisis should </a:t>
            </a:r>
            <a:r>
              <a:rPr lang="en-US" sz="2399" b="1" dirty="0">
                <a:solidFill>
                  <a:schemeClr val="tx1"/>
                </a:solidFill>
              </a:rPr>
              <a:t>participate actively </a:t>
            </a:r>
            <a:r>
              <a:rPr lang="en-US" sz="2399" dirty="0">
                <a:solidFill>
                  <a:schemeClr val="tx1"/>
                </a:solidFill>
              </a:rPr>
              <a:t>at every stage of the response. </a:t>
            </a:r>
          </a:p>
          <a:p>
            <a:endParaRPr lang="uk-UA" dirty="0"/>
          </a:p>
        </p:txBody>
      </p:sp>
      <p:pic>
        <p:nvPicPr>
          <p:cNvPr id="5" name="Рисунок 4">
            <a:extLst>
              <a:ext uri="{FF2B5EF4-FFF2-40B4-BE49-F238E27FC236}">
                <a16:creationId xmlns:a16="http://schemas.microsoft.com/office/drawing/2014/main" id="{740BFEC4-2C36-CF2B-060E-297324339E8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13512" y="2961242"/>
            <a:ext cx="7004452" cy="4951836"/>
          </a:xfrm>
          <a:prstGeom prst="rect">
            <a:avLst/>
          </a:prstGeom>
        </p:spPr>
      </p:pic>
    </p:spTree>
    <p:extLst>
      <p:ext uri="{BB962C8B-B14F-4D97-AF65-F5344CB8AC3E}">
        <p14:creationId xmlns:p14="http://schemas.microsoft.com/office/powerpoint/2010/main" val="762065185"/>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B7C47E-575F-4033-859B-E35C892D0779}"/>
              </a:ext>
            </a:extLst>
          </p:cNvPr>
          <p:cNvSpPr>
            <a:spLocks noGrp="1"/>
          </p:cNvSpPr>
          <p:nvPr>
            <p:ph type="title"/>
          </p:nvPr>
        </p:nvSpPr>
        <p:spPr>
          <a:xfrm>
            <a:off x="7315200" y="752064"/>
            <a:ext cx="10032696" cy="1130300"/>
          </a:xfrm>
        </p:spPr>
        <p:txBody>
          <a:bodyPr>
            <a:noAutofit/>
          </a:bodyPr>
          <a:lstStyle/>
          <a:p>
            <a:r>
              <a:rPr lang="en-US" sz="4400" dirty="0">
                <a:solidFill>
                  <a:srgbClr val="000000"/>
                </a:solidFill>
              </a:rPr>
              <a:t>By the end of this session you</a:t>
            </a:r>
            <a:br>
              <a:rPr lang="en-US" sz="4400" dirty="0">
                <a:solidFill>
                  <a:srgbClr val="000000"/>
                </a:solidFill>
              </a:rPr>
            </a:br>
            <a:r>
              <a:rPr lang="en-US" sz="4400" dirty="0">
                <a:solidFill>
                  <a:srgbClr val="000000"/>
                </a:solidFill>
              </a:rPr>
              <a:t>will be able to:</a:t>
            </a:r>
          </a:p>
        </p:txBody>
      </p:sp>
      <p:sp>
        <p:nvSpPr>
          <p:cNvPr id="3" name="Text Placeholder 2">
            <a:extLst>
              <a:ext uri="{FF2B5EF4-FFF2-40B4-BE49-F238E27FC236}">
                <a16:creationId xmlns:a16="http://schemas.microsoft.com/office/drawing/2014/main" id="{A517A221-F538-406B-989E-4B8D872F36ED}"/>
              </a:ext>
            </a:extLst>
          </p:cNvPr>
          <p:cNvSpPr>
            <a:spLocks noGrp="1"/>
          </p:cNvSpPr>
          <p:nvPr>
            <p:ph type="body" sz="half" idx="1"/>
          </p:nvPr>
        </p:nvSpPr>
        <p:spPr>
          <a:xfrm>
            <a:off x="6982694" y="2949731"/>
            <a:ext cx="9518732" cy="5041329"/>
          </a:xfrm>
        </p:spPr>
        <p:txBody>
          <a:bodyPr>
            <a:normAutofit/>
          </a:bodyPr>
          <a:lstStyle/>
          <a:p>
            <a:pPr marL="571500" lvl="0" indent="-571500">
              <a:buFont typeface="Arial" panose="020B0604020202020204" pitchFamily="34" charset="0"/>
              <a:buChar char="•"/>
            </a:pPr>
            <a:r>
              <a:rPr lang="en-CH" dirty="0">
                <a:solidFill>
                  <a:srgbClr val="000000"/>
                </a:solidFill>
              </a:rPr>
              <a:t>Explain the philosophy of Sphere</a:t>
            </a:r>
          </a:p>
          <a:p>
            <a:pPr marL="571500" lvl="0" indent="-571500">
              <a:buFont typeface="Arial" panose="020B0604020202020204" pitchFamily="34" charset="0"/>
              <a:buChar char="•"/>
            </a:pPr>
            <a:r>
              <a:rPr lang="en-CH" dirty="0">
                <a:solidFill>
                  <a:srgbClr val="000000"/>
                </a:solidFill>
              </a:rPr>
              <a:t>Use the Sphere Handbook to deliver people-centred and accountable humanitarian assistance</a:t>
            </a:r>
          </a:p>
          <a:p>
            <a:pPr marL="571500" lvl="0" indent="-571500">
              <a:buFont typeface="Arial" panose="020B0604020202020204" pitchFamily="34" charset="0"/>
              <a:buChar char="•"/>
            </a:pPr>
            <a:endParaRPr lang="en" dirty="0">
              <a:solidFill>
                <a:srgbClr val="000000"/>
              </a:solidFill>
            </a:endParaRPr>
          </a:p>
        </p:txBody>
      </p:sp>
      <p:sp>
        <p:nvSpPr>
          <p:cNvPr id="4" name="Slide Number Placeholder 3">
            <a:extLst>
              <a:ext uri="{FF2B5EF4-FFF2-40B4-BE49-F238E27FC236}">
                <a16:creationId xmlns:a16="http://schemas.microsoft.com/office/drawing/2014/main" id="{D29A9069-D94D-4981-B76C-97AEB172DDD6}"/>
              </a:ext>
            </a:extLst>
          </p:cNvPr>
          <p:cNvSpPr>
            <a:spLocks noGrp="1"/>
          </p:cNvSpPr>
          <p:nvPr>
            <p:ph type="sldNum" sz="quarter" idx="2"/>
          </p:nvPr>
        </p:nvSpPr>
        <p:spPr/>
        <p:txBody>
          <a:bodyPr/>
          <a:lstStyle/>
          <a:p>
            <a:fld id="{86CB4B4D-7CA3-9044-876B-883B54F8677D}" type="slidenum">
              <a:rPr lang="en-US" smtClean="0"/>
              <a:pPr/>
              <a:t>3</a:t>
            </a:fld>
            <a:endParaRPr lang="en-US" dirty="0"/>
          </a:p>
        </p:txBody>
      </p:sp>
    </p:spTree>
    <p:extLst>
      <p:ext uri="{BB962C8B-B14F-4D97-AF65-F5344CB8AC3E}">
        <p14:creationId xmlns:p14="http://schemas.microsoft.com/office/powerpoint/2010/main" val="1542565120"/>
      </p:ext>
    </p:extLst>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65E353-D240-4EEA-A49D-3F4DDC486D72}"/>
              </a:ext>
            </a:extLst>
          </p:cNvPr>
          <p:cNvSpPr>
            <a:spLocks noGrp="1"/>
          </p:cNvSpPr>
          <p:nvPr>
            <p:ph type="title"/>
          </p:nvPr>
        </p:nvSpPr>
        <p:spPr>
          <a:xfrm>
            <a:off x="2817972" y="0"/>
            <a:ext cx="11704320" cy="1538503"/>
          </a:xfrm>
        </p:spPr>
        <p:txBody>
          <a:bodyPr/>
          <a:lstStyle/>
          <a:p>
            <a:r>
              <a:rPr lang="en-GB" dirty="0">
                <a:solidFill>
                  <a:srgbClr val="00A585"/>
                </a:solidFill>
                <a:latin typeface="Open Sans" panose="020B0606030504020204" pitchFamily="34" charset="0"/>
                <a:ea typeface="Open Sans" panose="020B0606030504020204" pitchFamily="34" charset="0"/>
                <a:cs typeface="Open Sans" panose="020B0606030504020204" pitchFamily="34" charset="0"/>
              </a:rPr>
              <a:t>The </a:t>
            </a:r>
            <a:r>
              <a:rPr lang="en-CH" dirty="0">
                <a:solidFill>
                  <a:srgbClr val="00A585"/>
                </a:solidFill>
                <a:latin typeface="Open Sans" panose="020B0606030504020204" pitchFamily="34" charset="0"/>
                <a:ea typeface="Open Sans" panose="020B0606030504020204" pitchFamily="34" charset="0"/>
                <a:cs typeface="Open Sans" panose="020B0606030504020204" pitchFamily="34" charset="0"/>
              </a:rPr>
              <a:t>Sphere Quiz!</a:t>
            </a:r>
            <a:endParaRPr lang="en-US" dirty="0">
              <a:solidFill>
                <a:srgbClr val="00A585"/>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3" name="Picture 12">
            <a:extLst>
              <a:ext uri="{FF2B5EF4-FFF2-40B4-BE49-F238E27FC236}">
                <a16:creationId xmlns:a16="http://schemas.microsoft.com/office/drawing/2014/main" id="{82C47FD1-EB00-4C29-8BAF-8E28306FD141}"/>
              </a:ext>
            </a:extLst>
          </p:cNvPr>
          <p:cNvPicPr>
            <a:picLocks noChangeAspect="1"/>
          </p:cNvPicPr>
          <p:nvPr/>
        </p:nvPicPr>
        <p:blipFill>
          <a:blip r:embed="rId3"/>
          <a:stretch>
            <a:fillRect/>
          </a:stretch>
        </p:blipFill>
        <p:spPr>
          <a:xfrm>
            <a:off x="12571404" y="8434951"/>
            <a:ext cx="1950889" cy="910414"/>
          </a:xfrm>
          <a:prstGeom prst="rect">
            <a:avLst/>
          </a:prstGeom>
        </p:spPr>
      </p:pic>
      <p:sp>
        <p:nvSpPr>
          <p:cNvPr id="12" name="TextBox 11">
            <a:extLst>
              <a:ext uri="{FF2B5EF4-FFF2-40B4-BE49-F238E27FC236}">
                <a16:creationId xmlns:a16="http://schemas.microsoft.com/office/drawing/2014/main" id="{1676E8DB-5B92-4CAF-842B-CA9B975F99A1}"/>
              </a:ext>
            </a:extLst>
          </p:cNvPr>
          <p:cNvSpPr txBox="1"/>
          <p:nvPr/>
        </p:nvSpPr>
        <p:spPr>
          <a:xfrm>
            <a:off x="9771949" y="1756024"/>
            <a:ext cx="2774919" cy="486287"/>
          </a:xfrm>
          <a:prstGeom prst="rect">
            <a:avLst/>
          </a:prstGeom>
          <a:noFill/>
        </p:spPr>
        <p:txBody>
          <a:bodyPr wrap="square" rtlCol="0">
            <a:spAutoFit/>
          </a:bodyPr>
          <a:lstStyle/>
          <a:p>
            <a:pPr algn="l" defTabSz="650230" hangingPunct="1">
              <a:defRPr/>
            </a:pPr>
            <a:endParaRPr lang="en-US" sz="2560" b="1" kern="1200" dirty="0">
              <a:solidFill>
                <a:prstClr val="black"/>
              </a:solidFill>
              <a:latin typeface="Calibri"/>
              <a:ea typeface="+mn-ea"/>
              <a:cs typeface="+mn-cs"/>
            </a:endParaRPr>
          </a:p>
        </p:txBody>
      </p:sp>
      <p:sp>
        <p:nvSpPr>
          <p:cNvPr id="3" name="TextBox 2">
            <a:extLst>
              <a:ext uri="{FF2B5EF4-FFF2-40B4-BE49-F238E27FC236}">
                <a16:creationId xmlns:a16="http://schemas.microsoft.com/office/drawing/2014/main" id="{D2250F30-EDEB-4109-A539-B5FA308B496E}"/>
              </a:ext>
            </a:extLst>
          </p:cNvPr>
          <p:cNvSpPr txBox="1"/>
          <p:nvPr/>
        </p:nvSpPr>
        <p:spPr>
          <a:xfrm>
            <a:off x="5110484" y="4031306"/>
            <a:ext cx="6516689" cy="967829"/>
          </a:xfrm>
          <a:prstGeom prst="rect">
            <a:avLst/>
          </a:prstGeom>
          <a:noFill/>
        </p:spPr>
        <p:txBody>
          <a:bodyPr wrap="square" rtlCol="0">
            <a:spAutoFit/>
          </a:bodyPr>
          <a:lstStyle/>
          <a:p>
            <a:pPr algn="l" defTabSz="650230" hangingPunct="1">
              <a:defRPr/>
            </a:pPr>
            <a:r>
              <a:rPr lang="en-CH" sz="5689" b="1" kern="1200" dirty="0">
                <a:solidFill>
                  <a:prstClr val="black"/>
                </a:solidFill>
                <a:latin typeface="Open Sans" panose="020B0606030504020204" pitchFamily="34" charset="0"/>
                <a:ea typeface="Open Sans" panose="020B0606030504020204" pitchFamily="34" charset="0"/>
                <a:cs typeface="Open Sans" panose="020B0606030504020204" pitchFamily="34" charset="0"/>
              </a:rPr>
              <a:t>The Sphere Quiz</a:t>
            </a:r>
            <a:endParaRPr lang="en-US" sz="5689" b="1" kern="1200" dirty="0">
              <a:solidFill>
                <a:prstClr val="black"/>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45050063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82C47FD1-EB00-4C29-8BAF-8E28306FD141}"/>
              </a:ext>
            </a:extLst>
          </p:cNvPr>
          <p:cNvPicPr>
            <a:picLocks noChangeAspect="1"/>
          </p:cNvPicPr>
          <p:nvPr/>
        </p:nvPicPr>
        <p:blipFill>
          <a:blip r:embed="rId3"/>
          <a:stretch>
            <a:fillRect/>
          </a:stretch>
        </p:blipFill>
        <p:spPr>
          <a:xfrm>
            <a:off x="12571404" y="8605670"/>
            <a:ext cx="1950889" cy="910414"/>
          </a:xfrm>
          <a:prstGeom prst="rect">
            <a:avLst/>
          </a:prstGeom>
        </p:spPr>
      </p:pic>
      <p:sp>
        <p:nvSpPr>
          <p:cNvPr id="12" name="TextBox 11">
            <a:extLst>
              <a:ext uri="{FF2B5EF4-FFF2-40B4-BE49-F238E27FC236}">
                <a16:creationId xmlns:a16="http://schemas.microsoft.com/office/drawing/2014/main" id="{1676E8DB-5B92-4CAF-842B-CA9B975F99A1}"/>
              </a:ext>
            </a:extLst>
          </p:cNvPr>
          <p:cNvSpPr txBox="1"/>
          <p:nvPr/>
        </p:nvSpPr>
        <p:spPr>
          <a:xfrm>
            <a:off x="9771949" y="1756024"/>
            <a:ext cx="2774919" cy="486287"/>
          </a:xfrm>
          <a:prstGeom prst="rect">
            <a:avLst/>
          </a:prstGeom>
          <a:noFill/>
        </p:spPr>
        <p:txBody>
          <a:bodyPr wrap="square" rtlCol="0">
            <a:spAutoFit/>
          </a:bodyPr>
          <a:lstStyle/>
          <a:p>
            <a:pPr algn="l" defTabSz="650230" hangingPunct="1">
              <a:defRPr/>
            </a:pPr>
            <a:endParaRPr lang="en-US" sz="2560" b="1" kern="1200" dirty="0">
              <a:solidFill>
                <a:prstClr val="black"/>
              </a:solidFill>
              <a:latin typeface="Calibri"/>
              <a:ea typeface="+mn-ea"/>
              <a:cs typeface="+mn-cs"/>
            </a:endParaRPr>
          </a:p>
        </p:txBody>
      </p:sp>
      <p:pic>
        <p:nvPicPr>
          <p:cNvPr id="5" name="Picture 4">
            <a:extLst>
              <a:ext uri="{FF2B5EF4-FFF2-40B4-BE49-F238E27FC236}">
                <a16:creationId xmlns:a16="http://schemas.microsoft.com/office/drawing/2014/main" id="{A809A5FF-308C-6A7C-CEE4-948D4FA034A0}"/>
              </a:ext>
            </a:extLst>
          </p:cNvPr>
          <p:cNvPicPr>
            <a:picLocks noChangeAspect="1"/>
          </p:cNvPicPr>
          <p:nvPr/>
        </p:nvPicPr>
        <p:blipFill>
          <a:blip r:embed="rId4"/>
          <a:stretch>
            <a:fillRect/>
          </a:stretch>
        </p:blipFill>
        <p:spPr>
          <a:xfrm>
            <a:off x="2167731" y="1207170"/>
            <a:ext cx="13004800" cy="7339260"/>
          </a:xfrm>
          <a:prstGeom prst="rect">
            <a:avLst/>
          </a:prstGeom>
        </p:spPr>
      </p:pic>
      <p:sp>
        <p:nvSpPr>
          <p:cNvPr id="7" name="Title 6">
            <a:extLst>
              <a:ext uri="{FF2B5EF4-FFF2-40B4-BE49-F238E27FC236}">
                <a16:creationId xmlns:a16="http://schemas.microsoft.com/office/drawing/2014/main" id="{42D10C62-6EC4-7B06-3254-35DC03194F6A}"/>
              </a:ext>
            </a:extLst>
          </p:cNvPr>
          <p:cNvSpPr>
            <a:spLocks noGrp="1"/>
          </p:cNvSpPr>
          <p:nvPr>
            <p:ph type="title"/>
          </p:nvPr>
        </p:nvSpPr>
        <p:spPr/>
        <p:txBody>
          <a:bodyPr/>
          <a:lstStyle/>
          <a:p>
            <a:endParaRPr lang="en-CH"/>
          </a:p>
        </p:txBody>
      </p:sp>
    </p:spTree>
    <p:extLst>
      <p:ext uri="{BB962C8B-B14F-4D97-AF65-F5344CB8AC3E}">
        <p14:creationId xmlns:p14="http://schemas.microsoft.com/office/powerpoint/2010/main" val="55802492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374C70-AF44-7DDA-634D-C84F9BA542B3}"/>
              </a:ext>
            </a:extLst>
          </p:cNvPr>
          <p:cNvSpPr>
            <a:spLocks noGrp="1"/>
          </p:cNvSpPr>
          <p:nvPr>
            <p:ph type="title"/>
          </p:nvPr>
        </p:nvSpPr>
        <p:spPr/>
        <p:txBody>
          <a:bodyPr/>
          <a:lstStyle/>
          <a:p>
            <a:endParaRPr lang="en-CH"/>
          </a:p>
        </p:txBody>
      </p:sp>
      <p:pic>
        <p:nvPicPr>
          <p:cNvPr id="4" name="Content Placeholder 3">
            <a:extLst>
              <a:ext uri="{FF2B5EF4-FFF2-40B4-BE49-F238E27FC236}">
                <a16:creationId xmlns:a16="http://schemas.microsoft.com/office/drawing/2014/main" id="{334AC4B7-8F70-533C-40DD-920815C99A2C}"/>
              </a:ext>
            </a:extLst>
          </p:cNvPr>
          <p:cNvPicPr>
            <a:picLocks noGrp="1" noChangeAspect="1"/>
          </p:cNvPicPr>
          <p:nvPr>
            <p:ph idx="1"/>
          </p:nvPr>
        </p:nvPicPr>
        <p:blipFill>
          <a:blip r:embed="rId3"/>
          <a:stretch>
            <a:fillRect/>
          </a:stretch>
        </p:blipFill>
        <p:spPr>
          <a:xfrm>
            <a:off x="2167732" y="0"/>
            <a:ext cx="12997685" cy="9753600"/>
          </a:xfrm>
          <a:prstGeom prst="rect">
            <a:avLst/>
          </a:prstGeom>
        </p:spPr>
      </p:pic>
    </p:spTree>
    <p:extLst>
      <p:ext uri="{BB962C8B-B14F-4D97-AF65-F5344CB8AC3E}">
        <p14:creationId xmlns:p14="http://schemas.microsoft.com/office/powerpoint/2010/main" val="293488820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163671-AD9A-EDAA-B907-985E795EDEBB}"/>
              </a:ext>
            </a:extLst>
          </p:cNvPr>
          <p:cNvSpPr>
            <a:spLocks noGrp="1"/>
          </p:cNvSpPr>
          <p:nvPr>
            <p:ph type="title"/>
          </p:nvPr>
        </p:nvSpPr>
        <p:spPr/>
        <p:txBody>
          <a:bodyPr/>
          <a:lstStyle/>
          <a:p>
            <a:endParaRPr lang="en-CH"/>
          </a:p>
        </p:txBody>
      </p:sp>
      <p:pic>
        <p:nvPicPr>
          <p:cNvPr id="4" name="Content Placeholder 3">
            <a:extLst>
              <a:ext uri="{FF2B5EF4-FFF2-40B4-BE49-F238E27FC236}">
                <a16:creationId xmlns:a16="http://schemas.microsoft.com/office/drawing/2014/main" id="{618E0FED-303F-1F87-FD14-802F4723A39C}"/>
              </a:ext>
            </a:extLst>
          </p:cNvPr>
          <p:cNvPicPr>
            <a:picLocks noGrp="1" noChangeAspect="1"/>
          </p:cNvPicPr>
          <p:nvPr>
            <p:ph idx="1"/>
          </p:nvPr>
        </p:nvPicPr>
        <p:blipFill>
          <a:blip r:embed="rId3"/>
          <a:stretch>
            <a:fillRect/>
          </a:stretch>
        </p:blipFill>
        <p:spPr>
          <a:xfrm>
            <a:off x="1608522" y="0"/>
            <a:ext cx="17570475" cy="9877456"/>
          </a:xfrm>
          <a:prstGeom prst="rect">
            <a:avLst/>
          </a:prstGeom>
        </p:spPr>
      </p:pic>
    </p:spTree>
    <p:extLst>
      <p:ext uri="{BB962C8B-B14F-4D97-AF65-F5344CB8AC3E}">
        <p14:creationId xmlns:p14="http://schemas.microsoft.com/office/powerpoint/2010/main" val="259897601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7993E4-A91A-378C-985C-6D439F3B7301}"/>
              </a:ext>
            </a:extLst>
          </p:cNvPr>
          <p:cNvSpPr>
            <a:spLocks noGrp="1"/>
          </p:cNvSpPr>
          <p:nvPr>
            <p:ph type="title"/>
          </p:nvPr>
        </p:nvSpPr>
        <p:spPr/>
        <p:txBody>
          <a:bodyPr/>
          <a:lstStyle/>
          <a:p>
            <a:endParaRPr lang="en-CH"/>
          </a:p>
        </p:txBody>
      </p:sp>
      <p:pic>
        <p:nvPicPr>
          <p:cNvPr id="4" name="Content Placeholder 3">
            <a:extLst>
              <a:ext uri="{FF2B5EF4-FFF2-40B4-BE49-F238E27FC236}">
                <a16:creationId xmlns:a16="http://schemas.microsoft.com/office/drawing/2014/main" id="{3E2BA5CC-3386-297F-46D9-0C4357ACD5BB}"/>
              </a:ext>
            </a:extLst>
          </p:cNvPr>
          <p:cNvPicPr>
            <a:picLocks noGrp="1" noChangeAspect="1"/>
          </p:cNvPicPr>
          <p:nvPr>
            <p:ph idx="1"/>
          </p:nvPr>
        </p:nvPicPr>
        <p:blipFill>
          <a:blip r:embed="rId3"/>
          <a:stretch>
            <a:fillRect/>
          </a:stretch>
        </p:blipFill>
        <p:spPr>
          <a:xfrm>
            <a:off x="3778414" y="-14918"/>
            <a:ext cx="9783435" cy="9783435"/>
          </a:xfrm>
          <a:prstGeom prst="rect">
            <a:avLst/>
          </a:prstGeom>
        </p:spPr>
      </p:pic>
    </p:spTree>
    <p:extLst>
      <p:ext uri="{BB962C8B-B14F-4D97-AF65-F5344CB8AC3E}">
        <p14:creationId xmlns:p14="http://schemas.microsoft.com/office/powerpoint/2010/main" val="17118130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704520-0361-D209-A15A-25A198FEFA55}"/>
              </a:ext>
            </a:extLst>
          </p:cNvPr>
          <p:cNvSpPr>
            <a:spLocks noGrp="1"/>
          </p:cNvSpPr>
          <p:nvPr>
            <p:ph type="title"/>
          </p:nvPr>
        </p:nvSpPr>
        <p:spPr/>
        <p:txBody>
          <a:bodyPr/>
          <a:lstStyle/>
          <a:p>
            <a:endParaRPr lang="en-CH"/>
          </a:p>
        </p:txBody>
      </p:sp>
      <p:sp>
        <p:nvSpPr>
          <p:cNvPr id="3" name="Content Placeholder 2">
            <a:extLst>
              <a:ext uri="{FF2B5EF4-FFF2-40B4-BE49-F238E27FC236}">
                <a16:creationId xmlns:a16="http://schemas.microsoft.com/office/drawing/2014/main" id="{D6799AED-7FE2-2E76-A602-583811401030}"/>
              </a:ext>
            </a:extLst>
          </p:cNvPr>
          <p:cNvSpPr>
            <a:spLocks noGrp="1"/>
          </p:cNvSpPr>
          <p:nvPr>
            <p:ph idx="1"/>
          </p:nvPr>
        </p:nvSpPr>
        <p:spPr/>
        <p:txBody>
          <a:bodyPr/>
          <a:lstStyle/>
          <a:p>
            <a:endParaRPr lang="en-CH"/>
          </a:p>
        </p:txBody>
      </p:sp>
      <p:pic>
        <p:nvPicPr>
          <p:cNvPr id="5" name="Picture 4">
            <a:extLst>
              <a:ext uri="{FF2B5EF4-FFF2-40B4-BE49-F238E27FC236}">
                <a16:creationId xmlns:a16="http://schemas.microsoft.com/office/drawing/2014/main" id="{963A00C0-3B97-7D98-08E9-453CDAADD05B}"/>
              </a:ext>
            </a:extLst>
          </p:cNvPr>
          <p:cNvPicPr>
            <a:picLocks noChangeAspect="1"/>
          </p:cNvPicPr>
          <p:nvPr/>
        </p:nvPicPr>
        <p:blipFill>
          <a:blip r:embed="rId2"/>
          <a:stretch>
            <a:fillRect/>
          </a:stretch>
        </p:blipFill>
        <p:spPr>
          <a:xfrm>
            <a:off x="2167731" y="1080828"/>
            <a:ext cx="13004800" cy="7591945"/>
          </a:xfrm>
          <a:prstGeom prst="rect">
            <a:avLst/>
          </a:prstGeom>
        </p:spPr>
      </p:pic>
    </p:spTree>
    <p:extLst>
      <p:ext uri="{BB962C8B-B14F-4D97-AF65-F5344CB8AC3E}">
        <p14:creationId xmlns:p14="http://schemas.microsoft.com/office/powerpoint/2010/main" val="16921184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B77E1C-36D2-7697-389F-0A994E2D6D72}"/>
              </a:ext>
            </a:extLst>
          </p:cNvPr>
          <p:cNvSpPr>
            <a:spLocks noGrp="1"/>
          </p:cNvSpPr>
          <p:nvPr>
            <p:ph type="title"/>
          </p:nvPr>
        </p:nvSpPr>
        <p:spPr/>
        <p:txBody>
          <a:bodyPr/>
          <a:lstStyle/>
          <a:p>
            <a:endParaRPr lang="en-CH"/>
          </a:p>
        </p:txBody>
      </p:sp>
      <p:pic>
        <p:nvPicPr>
          <p:cNvPr id="4" name="Content Placeholder 3">
            <a:extLst>
              <a:ext uri="{FF2B5EF4-FFF2-40B4-BE49-F238E27FC236}">
                <a16:creationId xmlns:a16="http://schemas.microsoft.com/office/drawing/2014/main" id="{9FECDFB4-66BD-DA7C-08FE-FE52B26F46CF}"/>
              </a:ext>
            </a:extLst>
          </p:cNvPr>
          <p:cNvPicPr>
            <a:picLocks noGrp="1" noChangeAspect="1"/>
          </p:cNvPicPr>
          <p:nvPr>
            <p:ph idx="1"/>
          </p:nvPr>
        </p:nvPicPr>
        <p:blipFill>
          <a:blip r:embed="rId3"/>
          <a:stretch>
            <a:fillRect/>
          </a:stretch>
        </p:blipFill>
        <p:spPr>
          <a:xfrm>
            <a:off x="2167731" y="1"/>
            <a:ext cx="13004800" cy="9753601"/>
          </a:xfrm>
          <a:prstGeom prst="rect">
            <a:avLst/>
          </a:prstGeom>
        </p:spPr>
      </p:pic>
    </p:spTree>
    <p:extLst>
      <p:ext uri="{BB962C8B-B14F-4D97-AF65-F5344CB8AC3E}">
        <p14:creationId xmlns:p14="http://schemas.microsoft.com/office/powerpoint/2010/main" val="160659833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A24555-A30A-F272-0476-20126BA5F68B}"/>
              </a:ext>
            </a:extLst>
          </p:cNvPr>
          <p:cNvSpPr>
            <a:spLocks noGrp="1"/>
          </p:cNvSpPr>
          <p:nvPr>
            <p:ph type="title"/>
          </p:nvPr>
        </p:nvSpPr>
        <p:spPr/>
        <p:txBody>
          <a:bodyPr/>
          <a:lstStyle/>
          <a:p>
            <a:endParaRPr lang="en-CH"/>
          </a:p>
        </p:txBody>
      </p:sp>
      <p:pic>
        <p:nvPicPr>
          <p:cNvPr id="4" name="Content Placeholder 3">
            <a:extLst>
              <a:ext uri="{FF2B5EF4-FFF2-40B4-BE49-F238E27FC236}">
                <a16:creationId xmlns:a16="http://schemas.microsoft.com/office/drawing/2014/main" id="{47598824-C32E-00CD-DA68-0528BA6B291C}"/>
              </a:ext>
            </a:extLst>
          </p:cNvPr>
          <p:cNvPicPr>
            <a:picLocks noGrp="1" noChangeAspect="1"/>
          </p:cNvPicPr>
          <p:nvPr>
            <p:ph idx="1"/>
          </p:nvPr>
        </p:nvPicPr>
        <p:blipFill>
          <a:blip r:embed="rId2"/>
          <a:stretch>
            <a:fillRect/>
          </a:stretch>
        </p:blipFill>
        <p:spPr>
          <a:xfrm>
            <a:off x="2167732" y="0"/>
            <a:ext cx="13159619" cy="9869716"/>
          </a:xfrm>
          <a:prstGeom prst="rect">
            <a:avLst/>
          </a:prstGeom>
        </p:spPr>
      </p:pic>
    </p:spTree>
    <p:extLst>
      <p:ext uri="{BB962C8B-B14F-4D97-AF65-F5344CB8AC3E}">
        <p14:creationId xmlns:p14="http://schemas.microsoft.com/office/powerpoint/2010/main" val="348637982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5E4104-C6C6-66CB-FC63-D9F6903CFF57}"/>
              </a:ext>
            </a:extLst>
          </p:cNvPr>
          <p:cNvSpPr>
            <a:spLocks noGrp="1"/>
          </p:cNvSpPr>
          <p:nvPr>
            <p:ph type="title"/>
          </p:nvPr>
        </p:nvSpPr>
        <p:spPr/>
        <p:txBody>
          <a:bodyPr/>
          <a:lstStyle/>
          <a:p>
            <a:endParaRPr lang="en-CH"/>
          </a:p>
        </p:txBody>
      </p:sp>
      <p:pic>
        <p:nvPicPr>
          <p:cNvPr id="4" name="Content Placeholder 3">
            <a:extLst>
              <a:ext uri="{FF2B5EF4-FFF2-40B4-BE49-F238E27FC236}">
                <a16:creationId xmlns:a16="http://schemas.microsoft.com/office/drawing/2014/main" id="{1D701F12-E4C4-304B-4AA3-E70CDAAB2A2A}"/>
              </a:ext>
            </a:extLst>
          </p:cNvPr>
          <p:cNvPicPr>
            <a:picLocks noGrp="1" noChangeAspect="1"/>
          </p:cNvPicPr>
          <p:nvPr>
            <p:ph idx="1"/>
          </p:nvPr>
        </p:nvPicPr>
        <p:blipFill>
          <a:blip r:embed="rId2"/>
          <a:stretch>
            <a:fillRect/>
          </a:stretch>
        </p:blipFill>
        <p:spPr>
          <a:xfrm>
            <a:off x="2149501" y="0"/>
            <a:ext cx="16626671" cy="9753600"/>
          </a:xfrm>
          <a:prstGeom prst="rect">
            <a:avLst/>
          </a:prstGeom>
        </p:spPr>
      </p:pic>
    </p:spTree>
    <p:extLst>
      <p:ext uri="{BB962C8B-B14F-4D97-AF65-F5344CB8AC3E}">
        <p14:creationId xmlns:p14="http://schemas.microsoft.com/office/powerpoint/2010/main" val="303710185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1"/>
          <p:cNvSpPr>
            <a:spLocks noChangeArrowheads="1"/>
          </p:cNvSpPr>
          <p:nvPr/>
        </p:nvSpPr>
        <p:spPr bwMode="auto">
          <a:xfrm>
            <a:off x="12562540" y="7949636"/>
            <a:ext cx="2609991" cy="1433688"/>
          </a:xfrm>
          <a:prstGeom prst="rect">
            <a:avLst/>
          </a:prstGeom>
          <a:solidFill>
            <a:srgbClr val="FFFF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lgn="l" defTabSz="650230" hangingPunct="1">
              <a:spcAft>
                <a:spcPts val="3076"/>
              </a:spcAft>
              <a:buClr>
                <a:srgbClr val="000000"/>
              </a:buClr>
              <a:buSzPct val="100000"/>
            </a:pPr>
            <a:endParaRPr lang="en-US" altLang="en-US" sz="2560" kern="1200">
              <a:solidFill>
                <a:prstClr val="black"/>
              </a:solidFill>
              <a:latin typeface="Calibri"/>
              <a:ea typeface="+mn-ea"/>
              <a:cs typeface="+mn-cs"/>
            </a:endParaRPr>
          </a:p>
        </p:txBody>
      </p:sp>
      <p:pic>
        <p:nvPicPr>
          <p:cNvPr id="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3246" y="0"/>
            <a:ext cx="15996847" cy="97536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2292" name="Text Box 3"/>
          <p:cNvSpPr txBox="1">
            <a:spLocks noChangeArrowheads="1"/>
          </p:cNvSpPr>
          <p:nvPr/>
        </p:nvSpPr>
        <p:spPr bwMode="auto">
          <a:xfrm>
            <a:off x="2845065" y="-593794"/>
            <a:ext cx="12187484" cy="209070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128000" tIns="66560" rIns="128000" bIns="66560" anchor="ctr"/>
          <a:lstStyle>
            <a:lvl1pPr>
              <a:spcBef>
                <a:spcPts val="8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13F78"/>
                </a:solidFill>
                <a:latin typeface="Lucida Sans Unicode" panose="020B0602030504020204" pitchFamily="34" charset="0"/>
                <a:ea typeface="SimSun" panose="02010600030101010101" pitchFamily="2" charset="-122"/>
              </a:defRPr>
            </a:lvl1pPr>
            <a:lvl2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808080"/>
                </a:solidFill>
                <a:latin typeface="Lucida Sans Unicode" panose="020B0602030504020204" pitchFamily="34" charset="0"/>
                <a:ea typeface="SimSun" panose="02010600030101010101" pitchFamily="2" charset="-122"/>
              </a:defRPr>
            </a:lvl2pPr>
            <a:lvl3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808080"/>
                </a:solidFill>
                <a:latin typeface="Lucida Sans Unicode" panose="020B0602030504020204" pitchFamily="34" charset="0"/>
                <a:ea typeface="SimSun" panose="02010600030101010101" pitchFamily="2" charset="-122"/>
              </a:defRPr>
            </a:lvl3pPr>
            <a:lvl4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808080"/>
                </a:solidFill>
                <a:latin typeface="Lucida Sans Unicode" panose="020B0602030504020204" pitchFamily="34" charset="0"/>
                <a:ea typeface="SimSun" panose="02010600030101010101" pitchFamily="2" charset="-122"/>
              </a:defRPr>
            </a:lvl4pPr>
            <a:lvl5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808080"/>
                </a:solidFill>
                <a:latin typeface="Lucida Sans Unicode" panose="020B0602030504020204" pitchFamily="34" charset="0"/>
                <a:ea typeface="SimSun" panose="02010600030101010101" pitchFamily="2" charset="-122"/>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808080"/>
                </a:solidFill>
                <a:latin typeface="Lucida Sans Unicode" panose="020B0602030504020204" pitchFamily="34" charset="0"/>
                <a:ea typeface="SimSun" panose="02010600030101010101" pitchFamily="2" charset="-122"/>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808080"/>
                </a:solidFill>
                <a:latin typeface="Lucida Sans Unicode" panose="020B0602030504020204" pitchFamily="34" charset="0"/>
                <a:ea typeface="SimSun" panose="02010600030101010101" pitchFamily="2" charset="-122"/>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808080"/>
                </a:solidFill>
                <a:latin typeface="Lucida Sans Unicode" panose="020B0602030504020204" pitchFamily="34" charset="0"/>
                <a:ea typeface="SimSun" panose="02010600030101010101" pitchFamily="2" charset="-122"/>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808080"/>
                </a:solidFill>
                <a:latin typeface="Lucida Sans Unicode" panose="020B0602030504020204" pitchFamily="34" charset="0"/>
                <a:ea typeface="SimSun" panose="02010600030101010101" pitchFamily="2" charset="-122"/>
              </a:defRPr>
            </a:lvl9pPr>
          </a:lstStyle>
          <a:p>
            <a:pPr algn="l" defTabSz="650230" hangingPunct="1">
              <a:spcBef>
                <a:spcPct val="0"/>
              </a:spcBef>
              <a:buClrTx/>
              <a:tabLst>
                <a:tab pos="0" algn="l"/>
                <a:tab pos="650230" algn="l"/>
                <a:tab pos="1300460" algn="l"/>
                <a:tab pos="1950690" algn="l"/>
                <a:tab pos="2600919" algn="l"/>
                <a:tab pos="3251149" algn="l"/>
                <a:tab pos="3901379" algn="l"/>
                <a:tab pos="4551609" algn="l"/>
                <a:tab pos="5201839" algn="l"/>
                <a:tab pos="5852069" algn="l"/>
                <a:tab pos="6502298" algn="l"/>
                <a:tab pos="7152528" algn="l"/>
                <a:tab pos="7802758" algn="l"/>
                <a:tab pos="8452988" algn="l"/>
                <a:tab pos="9103218" algn="l"/>
                <a:tab pos="9753448" algn="l"/>
                <a:tab pos="10403677" algn="l"/>
                <a:tab pos="11053907" algn="l"/>
                <a:tab pos="11704137" algn="l"/>
                <a:tab pos="12354367" algn="l"/>
                <a:tab pos="13004597" algn="l"/>
              </a:tabLst>
            </a:pPr>
            <a:endParaRPr lang="en-GB" altLang="en-US" sz="4551" b="1" kern="1200" dirty="0">
              <a:latin typeface="Lucida Sans" panose="020B0602030504020204" pitchFamily="34" charset="0"/>
              <a:cs typeface="+mn-cs"/>
            </a:endParaRPr>
          </a:p>
        </p:txBody>
      </p:sp>
      <p:sp>
        <p:nvSpPr>
          <p:cNvPr id="3" name="Text Box 4"/>
          <p:cNvSpPr txBox="1">
            <a:spLocks noChangeArrowheads="1"/>
          </p:cNvSpPr>
          <p:nvPr/>
        </p:nvSpPr>
        <p:spPr bwMode="auto">
          <a:xfrm>
            <a:off x="2677989" y="7845778"/>
            <a:ext cx="12164907" cy="112888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128000" tIns="66560" rIns="128000" bIns="66560" anchor="ctr"/>
          <a:lstStyle>
            <a:lvl1pPr>
              <a:spcBef>
                <a:spcPts val="8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13F78"/>
                </a:solidFill>
                <a:latin typeface="Lucida Sans Unicode" panose="020B0602030504020204" pitchFamily="34" charset="0"/>
                <a:ea typeface="SimSun" panose="02010600030101010101" pitchFamily="2" charset="-122"/>
              </a:defRPr>
            </a:lvl1pPr>
            <a:lvl2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808080"/>
                </a:solidFill>
                <a:latin typeface="Lucida Sans Unicode" panose="020B0602030504020204" pitchFamily="34" charset="0"/>
                <a:ea typeface="SimSun" panose="02010600030101010101" pitchFamily="2" charset="-122"/>
              </a:defRPr>
            </a:lvl2pPr>
            <a:lvl3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808080"/>
                </a:solidFill>
                <a:latin typeface="Lucida Sans Unicode" panose="020B0602030504020204" pitchFamily="34" charset="0"/>
                <a:ea typeface="SimSun" panose="02010600030101010101" pitchFamily="2" charset="-122"/>
              </a:defRPr>
            </a:lvl3pPr>
            <a:lvl4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808080"/>
                </a:solidFill>
                <a:latin typeface="Lucida Sans Unicode" panose="020B0602030504020204" pitchFamily="34" charset="0"/>
                <a:ea typeface="SimSun" panose="02010600030101010101" pitchFamily="2" charset="-122"/>
              </a:defRPr>
            </a:lvl4pPr>
            <a:lvl5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808080"/>
                </a:solidFill>
                <a:latin typeface="Lucida Sans Unicode" panose="020B0602030504020204" pitchFamily="34" charset="0"/>
                <a:ea typeface="SimSun" panose="02010600030101010101" pitchFamily="2" charset="-122"/>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808080"/>
                </a:solidFill>
                <a:latin typeface="Lucida Sans Unicode" panose="020B0602030504020204" pitchFamily="34" charset="0"/>
                <a:ea typeface="SimSun" panose="02010600030101010101" pitchFamily="2" charset="-122"/>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808080"/>
                </a:solidFill>
                <a:latin typeface="Lucida Sans Unicode" panose="020B0602030504020204" pitchFamily="34" charset="0"/>
                <a:ea typeface="SimSun" panose="02010600030101010101" pitchFamily="2" charset="-122"/>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808080"/>
                </a:solidFill>
                <a:latin typeface="Lucida Sans Unicode" panose="020B0602030504020204" pitchFamily="34" charset="0"/>
                <a:ea typeface="SimSun" panose="02010600030101010101" pitchFamily="2" charset="-122"/>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808080"/>
                </a:solidFill>
                <a:latin typeface="Lucida Sans Unicode" panose="020B0602030504020204" pitchFamily="34" charset="0"/>
                <a:ea typeface="SimSun" panose="02010600030101010101" pitchFamily="2" charset="-122"/>
              </a:defRPr>
            </a:lvl9pPr>
          </a:lstStyle>
          <a:p>
            <a:pPr algn="l" defTabSz="650230" hangingPunct="1">
              <a:lnSpc>
                <a:spcPct val="90000"/>
              </a:lnSpc>
              <a:spcBef>
                <a:spcPct val="0"/>
              </a:spcBef>
              <a:spcAft>
                <a:spcPts val="3076"/>
              </a:spcAft>
              <a:buClrTx/>
              <a:tabLst>
                <a:tab pos="0" algn="l"/>
                <a:tab pos="650230" algn="l"/>
                <a:tab pos="1300460" algn="l"/>
                <a:tab pos="1950690" algn="l"/>
                <a:tab pos="2600919" algn="l"/>
                <a:tab pos="3251149" algn="l"/>
                <a:tab pos="3901379" algn="l"/>
                <a:tab pos="4551609" algn="l"/>
                <a:tab pos="5201839" algn="l"/>
                <a:tab pos="5852069" algn="l"/>
                <a:tab pos="6502298" algn="l"/>
                <a:tab pos="7152528" algn="l"/>
                <a:tab pos="7802758" algn="l"/>
                <a:tab pos="8452988" algn="l"/>
                <a:tab pos="9103218" algn="l"/>
                <a:tab pos="9753448" algn="l"/>
                <a:tab pos="10403677" algn="l"/>
                <a:tab pos="11053907" algn="l"/>
                <a:tab pos="11704137" algn="l"/>
                <a:tab pos="12354367" algn="l"/>
                <a:tab pos="13004597" algn="l"/>
              </a:tabLst>
            </a:pPr>
            <a:endParaRPr lang="en-GB" altLang="en-US" sz="1707" kern="1200" dirty="0">
              <a:solidFill>
                <a:srgbClr val="FFFFFF"/>
              </a:solidFill>
              <a:latin typeface="Lucida Sans" panose="020B0602030504020204" pitchFamily="34" charset="0"/>
              <a:cs typeface="+mn-cs"/>
            </a:endParaRPr>
          </a:p>
          <a:p>
            <a:pPr algn="l" defTabSz="650230" hangingPunct="1">
              <a:lnSpc>
                <a:spcPct val="90000"/>
              </a:lnSpc>
              <a:spcBef>
                <a:spcPct val="0"/>
              </a:spcBef>
              <a:spcAft>
                <a:spcPts val="3076"/>
              </a:spcAft>
              <a:buClrTx/>
              <a:tabLst>
                <a:tab pos="0" algn="l"/>
                <a:tab pos="650230" algn="l"/>
                <a:tab pos="1300460" algn="l"/>
                <a:tab pos="1950690" algn="l"/>
                <a:tab pos="2600919" algn="l"/>
                <a:tab pos="3251149" algn="l"/>
                <a:tab pos="3901379" algn="l"/>
                <a:tab pos="4551609" algn="l"/>
                <a:tab pos="5201839" algn="l"/>
                <a:tab pos="5852069" algn="l"/>
                <a:tab pos="6502298" algn="l"/>
                <a:tab pos="7152528" algn="l"/>
                <a:tab pos="7802758" algn="l"/>
                <a:tab pos="8452988" algn="l"/>
                <a:tab pos="9103218" algn="l"/>
                <a:tab pos="9753448" algn="l"/>
                <a:tab pos="10403677" algn="l"/>
                <a:tab pos="11053907" algn="l"/>
                <a:tab pos="11704137" algn="l"/>
                <a:tab pos="12354367" algn="l"/>
                <a:tab pos="13004597" algn="l"/>
              </a:tabLst>
            </a:pPr>
            <a:r>
              <a:rPr lang="en-GB" altLang="en-US" sz="1707" kern="1200" dirty="0">
                <a:solidFill>
                  <a:srgbClr val="FFFFFF"/>
                </a:solidFill>
                <a:latin typeface="Lucida Sans" panose="020B0602030504020204" pitchFamily="34" charset="0"/>
                <a:cs typeface="+mn-cs"/>
              </a:rPr>
              <a:t>Photo: © Lourdes </a:t>
            </a:r>
            <a:r>
              <a:rPr lang="en-GB" altLang="en-US" sz="1707" kern="1200" dirty="0" err="1">
                <a:solidFill>
                  <a:srgbClr val="FFFFFF"/>
                </a:solidFill>
                <a:latin typeface="Lucida Sans" panose="020B0602030504020204" pitchFamily="34" charset="0"/>
                <a:cs typeface="+mn-cs"/>
              </a:rPr>
              <a:t>Ardon</a:t>
            </a:r>
            <a:endParaRPr lang="en-GB" altLang="en-US" sz="1707" kern="1200" dirty="0">
              <a:solidFill>
                <a:srgbClr val="FFFFFF"/>
              </a:solidFill>
              <a:latin typeface="Lucida Sans" panose="020B0602030504020204" pitchFamily="34" charset="0"/>
              <a:cs typeface="+mn-cs"/>
            </a:endParaRPr>
          </a:p>
        </p:txBody>
      </p:sp>
    </p:spTree>
    <p:extLst>
      <p:ext uri="{BB962C8B-B14F-4D97-AF65-F5344CB8AC3E}">
        <p14:creationId xmlns:p14="http://schemas.microsoft.com/office/powerpoint/2010/main" val="1007994452"/>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0" presetClass="entr" fill="hold" nodeType="afterEffect">
                                  <p:stCondLst>
                                    <p:cond delay="0"/>
                                  </p:stCondLst>
                                  <p:childTnLst>
                                    <p:set>
                                      <p:cBhvr additive="repl">
                                        <p:cTn id="6" dur="1" fill="hold">
                                          <p:stCondLst>
                                            <p:cond delay="0"/>
                                          </p:stCondLst>
                                        </p:cTn>
                                        <p:tgtEl>
                                          <p:spTgt spid="3"/>
                                        </p:tgtEl>
                                        <p:attrNameLst>
                                          <p:attrName>style.visibility</p:attrName>
                                        </p:attrNameLst>
                                      </p:cBhvr>
                                      <p:to>
                                        <p:strVal val="visible"/>
                                      </p:to>
                                    </p:set>
                                    <p:animEffect transition="in" filter="fade">
                                      <p:cBhvr additive="repl">
                                        <p:cTn id="7" dur="3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a:extLst>
              <a:ext uri="{FF2B5EF4-FFF2-40B4-BE49-F238E27FC236}">
                <a16:creationId xmlns:a16="http://schemas.microsoft.com/office/drawing/2014/main" id="{2C8BF387-1E62-4517-A7DB-32857BE76B0A}"/>
              </a:ext>
            </a:extLst>
          </p:cNvPr>
          <p:cNvPicPr>
            <a:picLocks noGrp="1" noChangeAspect="1"/>
          </p:cNvPicPr>
          <p:nvPr>
            <p:ph type="pic" sz="quarter" idx="15"/>
          </p:nvPr>
        </p:nvPicPr>
        <p:blipFill rotWithShape="1">
          <a:blip r:embed="rId3" cstate="screen">
            <a:extLst>
              <a:ext uri="{28A0092B-C50C-407E-A947-70E740481C1C}">
                <a14:useLocalDpi xmlns:a14="http://schemas.microsoft.com/office/drawing/2010/main"/>
              </a:ext>
            </a:extLst>
          </a:blip>
          <a:srcRect/>
          <a:stretch/>
        </p:blipFill>
        <p:spPr>
          <a:xfrm>
            <a:off x="10576732" y="-1"/>
            <a:ext cx="6795615" cy="9753601"/>
          </a:xfrm>
        </p:spPr>
      </p:pic>
      <p:sp>
        <p:nvSpPr>
          <p:cNvPr id="5" name="Title 4">
            <a:extLst>
              <a:ext uri="{FF2B5EF4-FFF2-40B4-BE49-F238E27FC236}">
                <a16:creationId xmlns:a16="http://schemas.microsoft.com/office/drawing/2014/main" id="{8789E847-B5B2-4AE9-88C6-7E721526A11C}"/>
              </a:ext>
            </a:extLst>
          </p:cNvPr>
          <p:cNvSpPr>
            <a:spLocks noGrp="1"/>
          </p:cNvSpPr>
          <p:nvPr>
            <p:ph type="title"/>
          </p:nvPr>
        </p:nvSpPr>
        <p:spPr>
          <a:xfrm>
            <a:off x="457201" y="122290"/>
            <a:ext cx="10549887" cy="1988692"/>
          </a:xfrm>
        </p:spPr>
        <p:txBody>
          <a:bodyPr>
            <a:normAutofit/>
          </a:bodyPr>
          <a:lstStyle/>
          <a:p>
            <a:r>
              <a:rPr lang="en-CH" sz="6000" dirty="0"/>
              <a:t>Ground rules</a:t>
            </a:r>
            <a:endParaRPr lang="en-US" sz="6000" dirty="0"/>
          </a:p>
        </p:txBody>
      </p:sp>
      <p:sp>
        <p:nvSpPr>
          <p:cNvPr id="6" name="Text Placeholder 5">
            <a:extLst>
              <a:ext uri="{FF2B5EF4-FFF2-40B4-BE49-F238E27FC236}">
                <a16:creationId xmlns:a16="http://schemas.microsoft.com/office/drawing/2014/main" id="{6A6D3D74-E6F8-4A9B-82FD-734ACE7DBBF5}"/>
              </a:ext>
            </a:extLst>
          </p:cNvPr>
          <p:cNvSpPr>
            <a:spLocks noGrp="1"/>
          </p:cNvSpPr>
          <p:nvPr>
            <p:ph type="body" sz="quarter" idx="1"/>
          </p:nvPr>
        </p:nvSpPr>
        <p:spPr>
          <a:xfrm>
            <a:off x="914400" y="1472717"/>
            <a:ext cx="9662332" cy="6808164"/>
          </a:xfrm>
        </p:spPr>
        <p:txBody>
          <a:bodyPr>
            <a:normAutofit fontScale="92500" lnSpcReduction="10000"/>
          </a:bodyPr>
          <a:lstStyle/>
          <a:p>
            <a:pPr marL="571500" indent="-571500">
              <a:buFont typeface="Arial" panose="020B0604020202020204" pitchFamily="34" charset="0"/>
              <a:buChar char="•"/>
            </a:pPr>
            <a:r>
              <a:rPr lang="en-US" dirty="0">
                <a:solidFill>
                  <a:srgbClr val="000000"/>
                </a:solidFill>
              </a:rPr>
              <a:t>Phones set to “silent”</a:t>
            </a:r>
            <a:br>
              <a:rPr lang="en-US" dirty="0">
                <a:solidFill>
                  <a:srgbClr val="000000"/>
                </a:solidFill>
              </a:rPr>
            </a:br>
            <a:r>
              <a:rPr lang="en-US" dirty="0">
                <a:solidFill>
                  <a:srgbClr val="000000"/>
                </a:solidFill>
              </a:rPr>
              <a:t>(please take emergency calls outside)</a:t>
            </a:r>
          </a:p>
          <a:p>
            <a:pPr marL="571500" indent="-571500">
              <a:buFont typeface="Arial" panose="020B0604020202020204" pitchFamily="34" charset="0"/>
              <a:buChar char="•"/>
            </a:pPr>
            <a:r>
              <a:rPr lang="en-US" dirty="0">
                <a:solidFill>
                  <a:srgbClr val="000000"/>
                </a:solidFill>
              </a:rPr>
              <a:t>Laptops closed</a:t>
            </a:r>
          </a:p>
          <a:p>
            <a:pPr marL="571500" indent="-571500">
              <a:buFont typeface="Arial" panose="020B0604020202020204" pitchFamily="34" charset="0"/>
              <a:buChar char="•"/>
            </a:pPr>
            <a:r>
              <a:rPr lang="en-US" dirty="0">
                <a:solidFill>
                  <a:srgbClr val="000000"/>
                </a:solidFill>
              </a:rPr>
              <a:t>Ears and minds set to “open”</a:t>
            </a:r>
          </a:p>
          <a:p>
            <a:pPr marL="571500" indent="-571500">
              <a:buFont typeface="Arial" panose="020B0604020202020204" pitchFamily="34" charset="0"/>
              <a:buChar char="•"/>
            </a:pPr>
            <a:r>
              <a:rPr lang="en-US" dirty="0">
                <a:solidFill>
                  <a:srgbClr val="000000"/>
                </a:solidFill>
              </a:rPr>
              <a:t>Chatham House Rules apply </a:t>
            </a:r>
            <a:br>
              <a:rPr lang="en-US" dirty="0">
                <a:solidFill>
                  <a:srgbClr val="000000"/>
                </a:solidFill>
              </a:rPr>
            </a:br>
            <a:r>
              <a:rPr lang="en-US" dirty="0">
                <a:solidFill>
                  <a:srgbClr val="000000"/>
                </a:solidFill>
              </a:rPr>
              <a:t>(what is said in the training room stays in the training room – so speak your mind)</a:t>
            </a:r>
          </a:p>
          <a:p>
            <a:pPr marL="571500" indent="-571500">
              <a:buFont typeface="Arial" panose="020B0604020202020204" pitchFamily="34" charset="0"/>
              <a:buChar char="•"/>
            </a:pPr>
            <a:r>
              <a:rPr lang="en-US" dirty="0">
                <a:solidFill>
                  <a:srgbClr val="000000"/>
                </a:solidFill>
              </a:rPr>
              <a:t>Let the facilitator know if anything is too fast, unclear, or if there are too many acronyms</a:t>
            </a:r>
          </a:p>
          <a:p>
            <a:pPr marL="571500" indent="-571500">
              <a:buFont typeface="Arial" panose="020B0604020202020204" pitchFamily="34" charset="0"/>
              <a:buChar char="•"/>
            </a:pPr>
            <a:endParaRPr lang="en-US" dirty="0">
              <a:solidFill>
                <a:srgbClr val="000000"/>
              </a:solidFill>
            </a:endParaRPr>
          </a:p>
          <a:p>
            <a:endParaRPr lang="en-US" dirty="0">
              <a:solidFill>
                <a:srgbClr val="000000"/>
              </a:solidFill>
            </a:endParaRPr>
          </a:p>
        </p:txBody>
      </p:sp>
      <p:sp>
        <p:nvSpPr>
          <p:cNvPr id="4" name="Slide Number Placeholder 3">
            <a:extLst>
              <a:ext uri="{FF2B5EF4-FFF2-40B4-BE49-F238E27FC236}">
                <a16:creationId xmlns:a16="http://schemas.microsoft.com/office/drawing/2014/main" id="{E81F2FD1-54AC-4963-8F10-DD29AF35CE0A}"/>
              </a:ext>
            </a:extLst>
          </p:cNvPr>
          <p:cNvSpPr>
            <a:spLocks noGrp="1"/>
          </p:cNvSpPr>
          <p:nvPr>
            <p:ph type="sldNum" sz="quarter" idx="2"/>
          </p:nvPr>
        </p:nvSpPr>
        <p:spPr/>
        <p:txBody>
          <a:bodyPr/>
          <a:lstStyle/>
          <a:p>
            <a:fld id="{86CB4B4D-7CA3-9044-876B-883B54F8677D}" type="slidenum">
              <a:rPr lang="en-US" smtClean="0"/>
              <a:pPr/>
              <a:t>4</a:t>
            </a:fld>
            <a:endParaRPr lang="en-US" dirty="0"/>
          </a:p>
        </p:txBody>
      </p:sp>
    </p:spTree>
    <p:extLst>
      <p:ext uri="{BB962C8B-B14F-4D97-AF65-F5344CB8AC3E}">
        <p14:creationId xmlns:p14="http://schemas.microsoft.com/office/powerpoint/2010/main" val="3144003596"/>
      </p:ext>
    </p:extLst>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SPHERE\Resources SPHERE\PIC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67731" y="0"/>
            <a:ext cx="12825424" cy="9753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198368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35FB963-ECDC-4FD6-940A-B0C36FF7295D}"/>
              </a:ext>
            </a:extLst>
          </p:cNvPr>
          <p:cNvSpPr>
            <a:spLocks noGrp="1"/>
          </p:cNvSpPr>
          <p:nvPr>
            <p:ph type="title"/>
          </p:nvPr>
        </p:nvSpPr>
        <p:spPr/>
        <p:txBody>
          <a:bodyPr>
            <a:normAutofit/>
          </a:bodyPr>
          <a:lstStyle/>
          <a:p>
            <a:r>
              <a:rPr lang="en-US" dirty="0"/>
              <a:t>Introductions</a:t>
            </a:r>
          </a:p>
        </p:txBody>
      </p:sp>
      <p:sp>
        <p:nvSpPr>
          <p:cNvPr id="6" name="Text Placeholder 5">
            <a:extLst>
              <a:ext uri="{FF2B5EF4-FFF2-40B4-BE49-F238E27FC236}">
                <a16:creationId xmlns:a16="http://schemas.microsoft.com/office/drawing/2014/main" id="{C1406888-9FEC-4C12-BC7A-560722239D95}"/>
              </a:ext>
            </a:extLst>
          </p:cNvPr>
          <p:cNvSpPr>
            <a:spLocks noGrp="1"/>
          </p:cNvSpPr>
          <p:nvPr>
            <p:ph type="body" sz="half" idx="1"/>
          </p:nvPr>
        </p:nvSpPr>
        <p:spPr>
          <a:xfrm>
            <a:off x="1231991" y="1200722"/>
            <a:ext cx="13953493" cy="7089837"/>
          </a:xfrm>
        </p:spPr>
        <p:txBody>
          <a:bodyPr>
            <a:noAutofit/>
          </a:bodyPr>
          <a:lstStyle/>
          <a:p>
            <a:r>
              <a:rPr lang="en-US" b="1" dirty="0">
                <a:solidFill>
                  <a:srgbClr val="000000"/>
                </a:solidFill>
              </a:rPr>
              <a:t>Who are we, and where are we in relation to people who need humanitarian assistance? </a:t>
            </a:r>
          </a:p>
          <a:p>
            <a:r>
              <a:rPr lang="en-US" dirty="0">
                <a:solidFill>
                  <a:srgbClr val="000000"/>
                </a:solidFill>
              </a:rPr>
              <a:t>Instructions:</a:t>
            </a:r>
          </a:p>
          <a:p>
            <a:pPr marL="571500" indent="-571500">
              <a:buFont typeface="Arial" panose="020B0604020202020204" pitchFamily="34" charset="0"/>
              <a:buChar char="•"/>
            </a:pPr>
            <a:r>
              <a:rPr lang="en-US" dirty="0">
                <a:solidFill>
                  <a:srgbClr val="000000"/>
                </a:solidFill>
              </a:rPr>
              <a:t>Stand up</a:t>
            </a:r>
          </a:p>
          <a:p>
            <a:pPr marL="571500" indent="-571500">
              <a:buFont typeface="Arial" panose="020B0604020202020204" pitchFamily="34" charset="0"/>
              <a:buChar char="•"/>
            </a:pPr>
            <a:r>
              <a:rPr lang="en-US" dirty="0">
                <a:solidFill>
                  <a:srgbClr val="000000"/>
                </a:solidFill>
              </a:rPr>
              <a:t>Walk to the location of your day-to-day life relative to people needing humanitarian assistance</a:t>
            </a:r>
          </a:p>
        </p:txBody>
      </p:sp>
      <p:sp>
        <p:nvSpPr>
          <p:cNvPr id="4" name="Slide Number Placeholder 3">
            <a:extLst>
              <a:ext uri="{FF2B5EF4-FFF2-40B4-BE49-F238E27FC236}">
                <a16:creationId xmlns:a16="http://schemas.microsoft.com/office/drawing/2014/main" id="{2C44C3D0-D999-4755-9C95-E14A28E9035A}"/>
              </a:ext>
            </a:extLst>
          </p:cNvPr>
          <p:cNvSpPr>
            <a:spLocks noGrp="1"/>
          </p:cNvSpPr>
          <p:nvPr>
            <p:ph type="sldNum" sz="quarter" idx="2"/>
          </p:nvPr>
        </p:nvSpPr>
        <p:spPr/>
        <p:txBody>
          <a:bodyPr/>
          <a:lstStyle/>
          <a:p>
            <a:fld id="{86CB4B4D-7CA3-9044-876B-883B54F8677D}" type="slidenum">
              <a:rPr lang="en-US" smtClean="0"/>
              <a:pPr/>
              <a:t>5</a:t>
            </a:fld>
            <a:endParaRPr lang="en-US" dirty="0"/>
          </a:p>
        </p:txBody>
      </p:sp>
    </p:spTree>
    <p:extLst>
      <p:ext uri="{BB962C8B-B14F-4D97-AF65-F5344CB8AC3E}">
        <p14:creationId xmlns:p14="http://schemas.microsoft.com/office/powerpoint/2010/main" val="1674161164"/>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9" name="Picture 28">
            <a:extLst>
              <a:ext uri="{FF2B5EF4-FFF2-40B4-BE49-F238E27FC236}">
                <a16:creationId xmlns:a16="http://schemas.microsoft.com/office/drawing/2014/main" id="{C9B0B772-A310-420C-9758-8210080C334B}"/>
              </a:ext>
            </a:extLst>
          </p:cNvPr>
          <p:cNvPicPr>
            <a:picLocks noChangeAspect="1"/>
          </p:cNvPicPr>
          <p:nvPr/>
        </p:nvPicPr>
        <p:blipFill>
          <a:blip r:embed="rId3"/>
          <a:stretch>
            <a:fillRect/>
          </a:stretch>
        </p:blipFill>
        <p:spPr>
          <a:xfrm>
            <a:off x="-1" y="2170354"/>
            <a:ext cx="17340263" cy="6463866"/>
          </a:xfrm>
          <a:prstGeom prst="rect">
            <a:avLst/>
          </a:prstGeom>
        </p:spPr>
      </p:pic>
      <p:sp>
        <p:nvSpPr>
          <p:cNvPr id="30" name="Rectangle 29">
            <a:extLst>
              <a:ext uri="{FF2B5EF4-FFF2-40B4-BE49-F238E27FC236}">
                <a16:creationId xmlns:a16="http://schemas.microsoft.com/office/drawing/2014/main" id="{E9A62E76-3AC4-41F9-A3FE-EC72DB713EC8}"/>
              </a:ext>
            </a:extLst>
          </p:cNvPr>
          <p:cNvSpPr/>
          <p:nvPr/>
        </p:nvSpPr>
        <p:spPr>
          <a:xfrm>
            <a:off x="3858664" y="5086565"/>
            <a:ext cx="8564386" cy="1323439"/>
          </a:xfrm>
          <a:prstGeom prst="rect">
            <a:avLst/>
          </a:prstGeom>
        </p:spPr>
        <p:txBody>
          <a:bodyPr wrap="square">
            <a:spAutoFit/>
          </a:bodyPr>
          <a:lstStyle/>
          <a:p>
            <a:r>
              <a:rPr lang="en-US" sz="4000" b="1" dirty="0">
                <a:solidFill>
                  <a:srgbClr val="000000"/>
                </a:solidFill>
              </a:rPr>
              <a:t>Field worker or community member  – daily direct contact</a:t>
            </a:r>
          </a:p>
        </p:txBody>
      </p:sp>
      <p:sp>
        <p:nvSpPr>
          <p:cNvPr id="31" name="Rectangle 30">
            <a:extLst>
              <a:ext uri="{FF2B5EF4-FFF2-40B4-BE49-F238E27FC236}">
                <a16:creationId xmlns:a16="http://schemas.microsoft.com/office/drawing/2014/main" id="{33CBE0F6-979E-45DD-A57F-383228B7FEA4}"/>
              </a:ext>
            </a:extLst>
          </p:cNvPr>
          <p:cNvSpPr/>
          <p:nvPr/>
        </p:nvSpPr>
        <p:spPr>
          <a:xfrm>
            <a:off x="8907414" y="6702094"/>
            <a:ext cx="6045245" cy="707886"/>
          </a:xfrm>
          <a:prstGeom prst="rect">
            <a:avLst/>
          </a:prstGeom>
        </p:spPr>
        <p:txBody>
          <a:bodyPr wrap="none">
            <a:spAutoFit/>
          </a:bodyPr>
          <a:lstStyle/>
          <a:p>
            <a:r>
              <a:rPr lang="en-US" sz="4000" b="1" dirty="0">
                <a:solidFill>
                  <a:srgbClr val="000000"/>
                </a:solidFill>
              </a:rPr>
              <a:t>Manager at district level</a:t>
            </a:r>
          </a:p>
        </p:txBody>
      </p:sp>
      <p:sp>
        <p:nvSpPr>
          <p:cNvPr id="2048" name="Rectangle 2047">
            <a:extLst>
              <a:ext uri="{FF2B5EF4-FFF2-40B4-BE49-F238E27FC236}">
                <a16:creationId xmlns:a16="http://schemas.microsoft.com/office/drawing/2014/main" id="{4FCEF3EC-BA51-4961-B3E2-EC170C3ECDE0}"/>
              </a:ext>
            </a:extLst>
          </p:cNvPr>
          <p:cNvSpPr/>
          <p:nvPr/>
        </p:nvSpPr>
        <p:spPr>
          <a:xfrm>
            <a:off x="4071220" y="7493960"/>
            <a:ext cx="3523722" cy="707886"/>
          </a:xfrm>
          <a:prstGeom prst="rect">
            <a:avLst/>
          </a:prstGeom>
        </p:spPr>
        <p:txBody>
          <a:bodyPr wrap="none">
            <a:spAutoFit/>
          </a:bodyPr>
          <a:lstStyle/>
          <a:p>
            <a:r>
              <a:rPr lang="en-US" sz="4000" b="1" dirty="0">
                <a:solidFill>
                  <a:srgbClr val="000000"/>
                </a:solidFill>
              </a:rPr>
              <a:t>National level</a:t>
            </a:r>
          </a:p>
        </p:txBody>
      </p:sp>
      <p:sp>
        <p:nvSpPr>
          <p:cNvPr id="2049" name="Rectangle 2048">
            <a:extLst>
              <a:ext uri="{FF2B5EF4-FFF2-40B4-BE49-F238E27FC236}">
                <a16:creationId xmlns:a16="http://schemas.microsoft.com/office/drawing/2014/main" id="{EFABDD41-7189-47F7-8F7A-BDE82600CE96}"/>
              </a:ext>
            </a:extLst>
          </p:cNvPr>
          <p:cNvSpPr/>
          <p:nvPr/>
        </p:nvSpPr>
        <p:spPr>
          <a:xfrm>
            <a:off x="675598" y="8401927"/>
            <a:ext cx="5865708" cy="707886"/>
          </a:xfrm>
          <a:prstGeom prst="rect">
            <a:avLst/>
          </a:prstGeom>
        </p:spPr>
        <p:txBody>
          <a:bodyPr wrap="none">
            <a:spAutoFit/>
          </a:bodyPr>
          <a:lstStyle/>
          <a:p>
            <a:r>
              <a:rPr lang="en-US" sz="4000" b="1" dirty="0">
                <a:solidFill>
                  <a:srgbClr val="000000"/>
                </a:solidFill>
              </a:rPr>
              <a:t>International offices or HQ</a:t>
            </a:r>
          </a:p>
        </p:txBody>
      </p:sp>
      <p:sp>
        <p:nvSpPr>
          <p:cNvPr id="2051" name="Rectangle 2050">
            <a:extLst>
              <a:ext uri="{FF2B5EF4-FFF2-40B4-BE49-F238E27FC236}">
                <a16:creationId xmlns:a16="http://schemas.microsoft.com/office/drawing/2014/main" id="{4703DD29-A6A3-46B5-AFB2-86CD85864817}"/>
              </a:ext>
            </a:extLst>
          </p:cNvPr>
          <p:cNvSpPr/>
          <p:nvPr/>
        </p:nvSpPr>
        <p:spPr>
          <a:xfrm>
            <a:off x="13934171" y="2592645"/>
            <a:ext cx="2525050" cy="707886"/>
          </a:xfrm>
          <a:prstGeom prst="rect">
            <a:avLst/>
          </a:prstGeom>
        </p:spPr>
        <p:txBody>
          <a:bodyPr wrap="none">
            <a:spAutoFit/>
          </a:bodyPr>
          <a:lstStyle/>
          <a:p>
            <a:r>
              <a:rPr lang="en-US" sz="4000" b="1" dirty="0">
                <a:solidFill>
                  <a:srgbClr val="000000"/>
                </a:solidFill>
              </a:rPr>
              <a:t>Academic</a:t>
            </a:r>
          </a:p>
        </p:txBody>
      </p:sp>
      <p:sp>
        <p:nvSpPr>
          <p:cNvPr id="2052" name="Rectangle 2051">
            <a:extLst>
              <a:ext uri="{FF2B5EF4-FFF2-40B4-BE49-F238E27FC236}">
                <a16:creationId xmlns:a16="http://schemas.microsoft.com/office/drawing/2014/main" id="{CE13DF02-E4AD-43FE-B3F3-EA5CCBAC34CE}"/>
              </a:ext>
            </a:extLst>
          </p:cNvPr>
          <p:cNvSpPr/>
          <p:nvPr/>
        </p:nvSpPr>
        <p:spPr>
          <a:xfrm>
            <a:off x="9403906" y="9002212"/>
            <a:ext cx="7201010" cy="707886"/>
          </a:xfrm>
          <a:prstGeom prst="rect">
            <a:avLst/>
          </a:prstGeom>
        </p:spPr>
        <p:txBody>
          <a:bodyPr wrap="none">
            <a:spAutoFit/>
          </a:bodyPr>
          <a:lstStyle/>
          <a:p>
            <a:r>
              <a:rPr lang="en-US" sz="4000" b="1" dirty="0">
                <a:solidFill>
                  <a:srgbClr val="000000"/>
                </a:solidFill>
              </a:rPr>
              <a:t>Just interested, but not involved </a:t>
            </a:r>
          </a:p>
        </p:txBody>
      </p:sp>
      <p:sp>
        <p:nvSpPr>
          <p:cNvPr id="2" name="Title 1">
            <a:extLst>
              <a:ext uri="{FF2B5EF4-FFF2-40B4-BE49-F238E27FC236}">
                <a16:creationId xmlns:a16="http://schemas.microsoft.com/office/drawing/2014/main" id="{365267CF-5BF0-442A-8C7C-838FDAD294BC}"/>
              </a:ext>
            </a:extLst>
          </p:cNvPr>
          <p:cNvSpPr>
            <a:spLocks noGrp="1"/>
          </p:cNvSpPr>
          <p:nvPr>
            <p:ph type="title"/>
          </p:nvPr>
        </p:nvSpPr>
        <p:spPr>
          <a:xfrm>
            <a:off x="396511" y="26900"/>
            <a:ext cx="16744620" cy="1298980"/>
          </a:xfrm>
        </p:spPr>
        <p:txBody>
          <a:bodyPr>
            <a:normAutofit fontScale="90000"/>
          </a:bodyPr>
          <a:lstStyle/>
          <a:p>
            <a:r>
              <a:rPr lang="en-US" dirty="0"/>
              <a:t>Place yourself in the room based on how close you are to those in need</a:t>
            </a:r>
          </a:p>
        </p:txBody>
      </p:sp>
    </p:spTree>
    <p:extLst>
      <p:ext uri="{BB962C8B-B14F-4D97-AF65-F5344CB8AC3E}">
        <p14:creationId xmlns:p14="http://schemas.microsoft.com/office/powerpoint/2010/main" val="3860277616"/>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a:extLst>
              <a:ext uri="{FF2B5EF4-FFF2-40B4-BE49-F238E27FC236}">
                <a16:creationId xmlns:a16="http://schemas.microsoft.com/office/drawing/2014/main" id="{5D62D8AA-14A0-4A11-B836-B527CC9A04BD}"/>
              </a:ext>
            </a:extLst>
          </p:cNvPr>
          <p:cNvSpPr/>
          <p:nvPr/>
        </p:nvSpPr>
        <p:spPr>
          <a:xfrm>
            <a:off x="5524130" y="2641601"/>
            <a:ext cx="6024405" cy="2191662"/>
          </a:xfrm>
          <a:prstGeom prst="ellipse">
            <a:avLst/>
          </a:prstGeom>
          <a:noFill/>
          <a:ln w="25400" cap="flat">
            <a:solidFill>
              <a:schemeClr val="tx2">
                <a:lumMod val="75000"/>
              </a:schemeClr>
            </a:solidFill>
            <a:prstDash val="solid"/>
            <a:round/>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A5A5A5"/>
              </a:solidFill>
              <a:effectLst/>
              <a:uFillTx/>
              <a:latin typeface="Open Sans Regular"/>
              <a:ea typeface="Open Sans Regular"/>
              <a:cs typeface="Open Sans Regular"/>
              <a:sym typeface="Open Sans Regular"/>
            </a:endParaRPr>
          </a:p>
        </p:txBody>
      </p:sp>
      <p:sp>
        <p:nvSpPr>
          <p:cNvPr id="2" name="Title 1">
            <a:extLst>
              <a:ext uri="{FF2B5EF4-FFF2-40B4-BE49-F238E27FC236}">
                <a16:creationId xmlns:a16="http://schemas.microsoft.com/office/drawing/2014/main" id="{365267CF-5BF0-442A-8C7C-838FDAD294BC}"/>
              </a:ext>
            </a:extLst>
          </p:cNvPr>
          <p:cNvSpPr>
            <a:spLocks noGrp="1"/>
          </p:cNvSpPr>
          <p:nvPr>
            <p:ph type="title"/>
          </p:nvPr>
        </p:nvSpPr>
        <p:spPr>
          <a:xfrm>
            <a:off x="498111" y="137693"/>
            <a:ext cx="15808689" cy="1568218"/>
          </a:xfrm>
        </p:spPr>
        <p:txBody>
          <a:bodyPr>
            <a:normAutofit fontScale="90000"/>
          </a:bodyPr>
          <a:lstStyle/>
          <a:p>
            <a:r>
              <a:rPr lang="en-US" dirty="0"/>
              <a:t>Move again: How close are you to Sphere?</a:t>
            </a:r>
          </a:p>
        </p:txBody>
      </p:sp>
      <p:sp>
        <p:nvSpPr>
          <p:cNvPr id="4" name="Slide Number Placeholder 3">
            <a:extLst>
              <a:ext uri="{FF2B5EF4-FFF2-40B4-BE49-F238E27FC236}">
                <a16:creationId xmlns:a16="http://schemas.microsoft.com/office/drawing/2014/main" id="{E2889E26-6C1C-4C2D-8D69-FEF6F3340868}"/>
              </a:ext>
            </a:extLst>
          </p:cNvPr>
          <p:cNvSpPr>
            <a:spLocks noGrp="1"/>
          </p:cNvSpPr>
          <p:nvPr>
            <p:ph type="sldNum" sz="quarter" idx="2"/>
          </p:nvPr>
        </p:nvSpPr>
        <p:spPr/>
        <p:txBody>
          <a:bodyPr/>
          <a:lstStyle/>
          <a:p>
            <a:fld id="{86CB4B4D-7CA3-9044-876B-883B54F8677D}" type="slidenum">
              <a:rPr lang="en-US" smtClean="0"/>
              <a:t>7</a:t>
            </a:fld>
            <a:endParaRPr lang="en-US"/>
          </a:p>
        </p:txBody>
      </p:sp>
      <p:sp>
        <p:nvSpPr>
          <p:cNvPr id="31" name="Rectangle 30">
            <a:extLst>
              <a:ext uri="{FF2B5EF4-FFF2-40B4-BE49-F238E27FC236}">
                <a16:creationId xmlns:a16="http://schemas.microsoft.com/office/drawing/2014/main" id="{33CBE0F6-979E-45DD-A57F-383228B7FEA4}"/>
              </a:ext>
            </a:extLst>
          </p:cNvPr>
          <p:cNvSpPr/>
          <p:nvPr/>
        </p:nvSpPr>
        <p:spPr>
          <a:xfrm>
            <a:off x="4687047" y="5291738"/>
            <a:ext cx="7322170" cy="707886"/>
          </a:xfrm>
          <a:prstGeom prst="rect">
            <a:avLst/>
          </a:prstGeom>
        </p:spPr>
        <p:txBody>
          <a:bodyPr wrap="square">
            <a:spAutoFit/>
          </a:bodyPr>
          <a:lstStyle/>
          <a:p>
            <a:r>
              <a:rPr lang="en-US" sz="4000" b="1" dirty="0">
                <a:solidFill>
                  <a:srgbClr val="000000"/>
                </a:solidFill>
              </a:rPr>
              <a:t>I occasionally use it</a:t>
            </a:r>
          </a:p>
        </p:txBody>
      </p:sp>
      <p:sp>
        <p:nvSpPr>
          <p:cNvPr id="3" name="Rectangle 2">
            <a:extLst>
              <a:ext uri="{FF2B5EF4-FFF2-40B4-BE49-F238E27FC236}">
                <a16:creationId xmlns:a16="http://schemas.microsoft.com/office/drawing/2014/main" id="{7CF5A0FA-25FF-438F-B618-47EA30C819B6}"/>
              </a:ext>
            </a:extLst>
          </p:cNvPr>
          <p:cNvSpPr/>
          <p:nvPr/>
        </p:nvSpPr>
        <p:spPr>
          <a:xfrm>
            <a:off x="7669609" y="4309078"/>
            <a:ext cx="5741592" cy="707886"/>
          </a:xfrm>
          <a:prstGeom prst="rect">
            <a:avLst/>
          </a:prstGeom>
          <a:solidFill>
            <a:schemeClr val="bg1"/>
          </a:solidFill>
          <a:ln w="25400" cap="flat">
            <a:noFill/>
            <a:prstDash val="solid"/>
            <a:round/>
          </a:ln>
          <a:effectLst>
            <a:softEdge rad="31750"/>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A5A5A5"/>
              </a:solidFill>
              <a:effectLst/>
              <a:uFillTx/>
              <a:latin typeface="Open Sans Regular"/>
              <a:ea typeface="Open Sans Regular"/>
              <a:cs typeface="Open Sans Regular"/>
              <a:sym typeface="Open Sans Regular"/>
            </a:endParaRPr>
          </a:p>
        </p:txBody>
      </p:sp>
      <p:sp>
        <p:nvSpPr>
          <p:cNvPr id="2048" name="Rectangle 2047">
            <a:extLst>
              <a:ext uri="{FF2B5EF4-FFF2-40B4-BE49-F238E27FC236}">
                <a16:creationId xmlns:a16="http://schemas.microsoft.com/office/drawing/2014/main" id="{4FCEF3EC-BA51-4961-B3E2-EC170C3ECDE0}"/>
              </a:ext>
            </a:extLst>
          </p:cNvPr>
          <p:cNvSpPr/>
          <p:nvPr/>
        </p:nvSpPr>
        <p:spPr>
          <a:xfrm>
            <a:off x="7669609" y="4223828"/>
            <a:ext cx="6024406" cy="707886"/>
          </a:xfrm>
          <a:prstGeom prst="rect">
            <a:avLst/>
          </a:prstGeom>
          <a:solidFill>
            <a:schemeClr val="bg1"/>
          </a:solidFill>
        </p:spPr>
        <p:txBody>
          <a:bodyPr wrap="none">
            <a:spAutoFit/>
          </a:bodyPr>
          <a:lstStyle/>
          <a:p>
            <a:r>
              <a:rPr lang="en-US" sz="4000" b="1" dirty="0">
                <a:solidFill>
                  <a:srgbClr val="000000"/>
                </a:solidFill>
              </a:rPr>
              <a:t>I use it almost every day</a:t>
            </a:r>
          </a:p>
        </p:txBody>
      </p:sp>
      <p:sp>
        <p:nvSpPr>
          <p:cNvPr id="2049" name="Rectangle 2048">
            <a:extLst>
              <a:ext uri="{FF2B5EF4-FFF2-40B4-BE49-F238E27FC236}">
                <a16:creationId xmlns:a16="http://schemas.microsoft.com/office/drawing/2014/main" id="{EFABDD41-7189-47F7-8F7A-BDE82600CE96}"/>
              </a:ext>
            </a:extLst>
          </p:cNvPr>
          <p:cNvSpPr/>
          <p:nvPr/>
        </p:nvSpPr>
        <p:spPr>
          <a:xfrm>
            <a:off x="3800042" y="6896668"/>
            <a:ext cx="11112337" cy="707886"/>
          </a:xfrm>
          <a:prstGeom prst="rect">
            <a:avLst/>
          </a:prstGeom>
        </p:spPr>
        <p:txBody>
          <a:bodyPr wrap="none">
            <a:spAutoFit/>
          </a:bodyPr>
          <a:lstStyle/>
          <a:p>
            <a:r>
              <a:rPr lang="en-US" sz="4000" b="1" dirty="0">
                <a:solidFill>
                  <a:srgbClr val="000000"/>
                </a:solidFill>
              </a:rPr>
              <a:t>I’ve heard of it but never really looked at it</a:t>
            </a:r>
          </a:p>
        </p:txBody>
      </p:sp>
      <p:sp>
        <p:nvSpPr>
          <p:cNvPr id="14" name="Oval 13">
            <a:extLst>
              <a:ext uri="{FF2B5EF4-FFF2-40B4-BE49-F238E27FC236}">
                <a16:creationId xmlns:a16="http://schemas.microsoft.com/office/drawing/2014/main" id="{67DEC367-5BB3-4BE8-8668-3F4DC1B267E8}"/>
              </a:ext>
            </a:extLst>
          </p:cNvPr>
          <p:cNvSpPr/>
          <p:nvPr/>
        </p:nvSpPr>
        <p:spPr>
          <a:xfrm>
            <a:off x="2201333" y="2282396"/>
            <a:ext cx="12293599" cy="4107969"/>
          </a:xfrm>
          <a:prstGeom prst="ellipse">
            <a:avLst/>
          </a:prstGeom>
          <a:noFill/>
          <a:ln w="25400" cap="flat">
            <a:solidFill>
              <a:schemeClr val="tx2">
                <a:lumMod val="75000"/>
              </a:schemeClr>
            </a:solidFill>
            <a:prstDash val="solid"/>
            <a:round/>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A5A5A5"/>
              </a:solidFill>
              <a:effectLst/>
              <a:uFillTx/>
              <a:latin typeface="Open Sans Regular"/>
              <a:ea typeface="Open Sans Regular"/>
              <a:cs typeface="Open Sans Regular"/>
              <a:sym typeface="Open Sans Regular"/>
            </a:endParaRPr>
          </a:p>
        </p:txBody>
      </p:sp>
      <p:sp>
        <p:nvSpPr>
          <p:cNvPr id="15" name="Oval 14">
            <a:extLst>
              <a:ext uri="{FF2B5EF4-FFF2-40B4-BE49-F238E27FC236}">
                <a16:creationId xmlns:a16="http://schemas.microsoft.com/office/drawing/2014/main" id="{CFBC3CD2-5DC4-42E0-9CB4-762C196BEEBC}"/>
              </a:ext>
            </a:extLst>
          </p:cNvPr>
          <p:cNvSpPr/>
          <p:nvPr/>
        </p:nvSpPr>
        <p:spPr>
          <a:xfrm>
            <a:off x="498111" y="2078864"/>
            <a:ext cx="16842152" cy="6333944"/>
          </a:xfrm>
          <a:prstGeom prst="ellipse">
            <a:avLst/>
          </a:prstGeom>
          <a:noFill/>
          <a:ln w="25400" cap="flat">
            <a:solidFill>
              <a:schemeClr val="tx2">
                <a:lumMod val="75000"/>
              </a:schemeClr>
            </a:solidFill>
            <a:prstDash val="solid"/>
            <a:round/>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A5A5A5"/>
              </a:solidFill>
              <a:effectLst/>
              <a:uFillTx/>
              <a:latin typeface="Open Sans Regular"/>
              <a:ea typeface="Open Sans Regular"/>
              <a:cs typeface="Open Sans Regular"/>
              <a:sym typeface="Open Sans Regular"/>
            </a:endParaRPr>
          </a:p>
        </p:txBody>
      </p:sp>
      <p:pic>
        <p:nvPicPr>
          <p:cNvPr id="3076" name="Picture 4" descr="Image result for 2018 sphere handbook">
            <a:extLst>
              <a:ext uri="{FF2B5EF4-FFF2-40B4-BE49-F238E27FC236}">
                <a16:creationId xmlns:a16="http://schemas.microsoft.com/office/drawing/2014/main" id="{1C577159-DED6-4C05-A2B7-14EB507DBF2F}"/>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669609" y="1291752"/>
            <a:ext cx="2001043" cy="2839575"/>
          </a:xfrm>
          <a:prstGeom prst="rect">
            <a:avLst/>
          </a:prstGeom>
          <a:noFill/>
          <a:ln>
            <a:solidFill>
              <a:schemeClr val="tx2"/>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9" name="Rectangle 18">
            <a:extLst>
              <a:ext uri="{FF2B5EF4-FFF2-40B4-BE49-F238E27FC236}">
                <a16:creationId xmlns:a16="http://schemas.microsoft.com/office/drawing/2014/main" id="{F21CCEE5-8D0B-4388-8AC8-4C600F61EB2C}"/>
              </a:ext>
            </a:extLst>
          </p:cNvPr>
          <p:cNvSpPr/>
          <p:nvPr/>
        </p:nvSpPr>
        <p:spPr>
          <a:xfrm>
            <a:off x="6211545" y="8529667"/>
            <a:ext cx="5698996" cy="707886"/>
          </a:xfrm>
          <a:prstGeom prst="rect">
            <a:avLst/>
          </a:prstGeom>
        </p:spPr>
        <p:txBody>
          <a:bodyPr wrap="none">
            <a:spAutoFit/>
          </a:bodyPr>
          <a:lstStyle/>
          <a:p>
            <a:r>
              <a:rPr lang="en-US" sz="4000" b="1" dirty="0">
                <a:solidFill>
                  <a:srgbClr val="000000"/>
                </a:solidFill>
              </a:rPr>
              <a:t>It’s completely new to me</a:t>
            </a:r>
          </a:p>
        </p:txBody>
      </p:sp>
    </p:spTree>
    <p:extLst>
      <p:ext uri="{BB962C8B-B14F-4D97-AF65-F5344CB8AC3E}">
        <p14:creationId xmlns:p14="http://schemas.microsoft.com/office/powerpoint/2010/main" val="648617979"/>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7D2FF2-3AAB-45D9-8556-09F4A5DFF8C2}"/>
              </a:ext>
            </a:extLst>
          </p:cNvPr>
          <p:cNvSpPr>
            <a:spLocks noGrp="1"/>
          </p:cNvSpPr>
          <p:nvPr>
            <p:ph type="title"/>
          </p:nvPr>
        </p:nvSpPr>
        <p:spPr/>
        <p:txBody>
          <a:bodyPr/>
          <a:lstStyle/>
          <a:p>
            <a:r>
              <a:rPr lang="en-US" dirty="0"/>
              <a:t>The Sphere movement</a:t>
            </a:r>
          </a:p>
        </p:txBody>
      </p:sp>
      <p:sp>
        <p:nvSpPr>
          <p:cNvPr id="3" name="Text Placeholder 2">
            <a:extLst>
              <a:ext uri="{FF2B5EF4-FFF2-40B4-BE49-F238E27FC236}">
                <a16:creationId xmlns:a16="http://schemas.microsoft.com/office/drawing/2014/main" id="{666A5732-24DE-4AEA-A887-3FCF4A7ABEE9}"/>
              </a:ext>
            </a:extLst>
          </p:cNvPr>
          <p:cNvSpPr>
            <a:spLocks noGrp="1"/>
          </p:cNvSpPr>
          <p:nvPr>
            <p:ph type="body" sz="half" idx="1"/>
          </p:nvPr>
        </p:nvSpPr>
        <p:spPr>
          <a:xfrm>
            <a:off x="911951" y="1430242"/>
            <a:ext cx="15297867" cy="4255197"/>
          </a:xfrm>
        </p:spPr>
        <p:txBody>
          <a:bodyPr>
            <a:noAutofit/>
          </a:bodyPr>
          <a:lstStyle/>
          <a:p>
            <a:pPr marL="571500" indent="-571500">
              <a:buFont typeface="Arial" panose="020B0604020202020204" pitchFamily="34" charset="0"/>
              <a:buChar char="•"/>
            </a:pPr>
            <a:r>
              <a:rPr lang="en-US" dirty="0">
                <a:solidFill>
                  <a:srgbClr val="000000"/>
                </a:solidFill>
              </a:rPr>
              <a:t>Started in 1997 by NGOs and the </a:t>
            </a:r>
            <a:r>
              <a:rPr lang="de-DE" dirty="0">
                <a:solidFill>
                  <a:srgbClr val="000000"/>
                </a:solidFill>
              </a:rPr>
              <a:t>International </a:t>
            </a:r>
            <a:r>
              <a:rPr lang="en-US" dirty="0">
                <a:solidFill>
                  <a:srgbClr val="000000"/>
                </a:solidFill>
              </a:rPr>
              <a:t>Red Cross and Red Crescent Movement.</a:t>
            </a:r>
          </a:p>
          <a:p>
            <a:pPr marL="571500" indent="-571500">
              <a:buFont typeface="Arial" panose="020B0604020202020204" pitchFamily="34" charset="0"/>
              <a:buChar char="•"/>
            </a:pPr>
            <a:r>
              <a:rPr lang="en-US" dirty="0">
                <a:solidFill>
                  <a:srgbClr val="000000"/>
                </a:solidFill>
              </a:rPr>
              <a:t>Developed a Humanitarian Charter and humanitarian standards to be applied in humanitarian response.</a:t>
            </a:r>
          </a:p>
          <a:p>
            <a:pPr marL="571500" indent="-571500">
              <a:buFont typeface="Arial" panose="020B0604020202020204" pitchFamily="34" charset="0"/>
              <a:buChar char="•"/>
            </a:pPr>
            <a:r>
              <a:rPr lang="en-US" dirty="0">
                <a:solidFill>
                  <a:srgbClr val="000000"/>
                </a:solidFill>
              </a:rPr>
              <a:t>The Sphere Handbook is a primary reference tool for national and international NGOs, volunteers, UN agencies, governments</a:t>
            </a:r>
            <a:r>
              <a:rPr lang="en-CH" dirty="0">
                <a:solidFill>
                  <a:srgbClr val="000000"/>
                </a:solidFill>
              </a:rPr>
              <a:t> and </a:t>
            </a:r>
            <a:r>
              <a:rPr lang="en-US" dirty="0">
                <a:solidFill>
                  <a:srgbClr val="000000"/>
                </a:solidFill>
              </a:rPr>
              <a:t>donors.</a:t>
            </a:r>
          </a:p>
          <a:p>
            <a:pPr marL="571500" indent="-571500">
              <a:buFont typeface="Arial" panose="020B0604020202020204" pitchFamily="34" charset="0"/>
              <a:buChar char="•"/>
            </a:pPr>
            <a:r>
              <a:rPr lang="en-US" dirty="0">
                <a:solidFill>
                  <a:srgbClr val="000000"/>
                </a:solidFill>
              </a:rPr>
              <a:t>Sphere is a worldwide community working to improve the quality and accountability of humanitarian assistance.</a:t>
            </a:r>
          </a:p>
        </p:txBody>
      </p:sp>
      <p:sp>
        <p:nvSpPr>
          <p:cNvPr id="4" name="Slide Number Placeholder 3">
            <a:extLst>
              <a:ext uri="{FF2B5EF4-FFF2-40B4-BE49-F238E27FC236}">
                <a16:creationId xmlns:a16="http://schemas.microsoft.com/office/drawing/2014/main" id="{8E7DC8A8-83F0-4540-AA74-CBA99A0A8237}"/>
              </a:ext>
            </a:extLst>
          </p:cNvPr>
          <p:cNvSpPr>
            <a:spLocks noGrp="1"/>
          </p:cNvSpPr>
          <p:nvPr>
            <p:ph type="sldNum" sz="quarter" idx="2"/>
          </p:nvPr>
        </p:nvSpPr>
        <p:spPr/>
        <p:txBody>
          <a:bodyPr/>
          <a:lstStyle/>
          <a:p>
            <a:fld id="{86CB4B4D-7CA3-9044-876B-883B54F8677D}" type="slidenum">
              <a:rPr lang="en-US" smtClean="0"/>
              <a:t>8</a:t>
            </a:fld>
            <a:endParaRPr lang="en-US"/>
          </a:p>
        </p:txBody>
      </p:sp>
    </p:spTree>
    <p:extLst>
      <p:ext uri="{BB962C8B-B14F-4D97-AF65-F5344CB8AC3E}">
        <p14:creationId xmlns:p14="http://schemas.microsoft.com/office/powerpoint/2010/main" val="758124891"/>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 name="Online Media 19" title="The Sphere Story I - Mavericks">
            <a:hlinkClick r:id="" action="ppaction://media"/>
            <a:extLst>
              <a:ext uri="{FF2B5EF4-FFF2-40B4-BE49-F238E27FC236}">
                <a16:creationId xmlns:a16="http://schemas.microsoft.com/office/drawing/2014/main" id="{35EC84F7-A237-4650-9256-222FB43FEA5D}"/>
              </a:ext>
            </a:extLst>
          </p:cNvPr>
          <p:cNvPicPr>
            <a:picLocks noRot="1" noChangeAspect="1"/>
          </p:cNvPicPr>
          <p:nvPr>
            <a:videoFile r:link="rId1"/>
          </p:nvPr>
        </p:nvPicPr>
        <p:blipFill>
          <a:blip r:embed="rId4"/>
          <a:stretch>
            <a:fillRect/>
          </a:stretch>
        </p:blipFill>
        <p:spPr>
          <a:xfrm>
            <a:off x="1437312" y="1210428"/>
            <a:ext cx="14465637" cy="8136921"/>
          </a:xfrm>
          <a:prstGeom prst="rect">
            <a:avLst/>
          </a:prstGeom>
        </p:spPr>
      </p:pic>
      <p:sp>
        <p:nvSpPr>
          <p:cNvPr id="2" name="Title 1">
            <a:extLst>
              <a:ext uri="{FF2B5EF4-FFF2-40B4-BE49-F238E27FC236}">
                <a16:creationId xmlns:a16="http://schemas.microsoft.com/office/drawing/2014/main" id="{BBDFBA6F-EC17-4F92-91D3-0AE7C1C761A6}"/>
              </a:ext>
            </a:extLst>
          </p:cNvPr>
          <p:cNvSpPr>
            <a:spLocks noGrp="1"/>
          </p:cNvSpPr>
          <p:nvPr>
            <p:ph type="title"/>
          </p:nvPr>
        </p:nvSpPr>
        <p:spPr/>
        <p:txBody>
          <a:bodyPr/>
          <a:lstStyle/>
          <a:p>
            <a:r>
              <a:rPr lang="en-US" dirty="0"/>
              <a:t>How it all began…</a:t>
            </a:r>
          </a:p>
        </p:txBody>
      </p:sp>
    </p:spTree>
    <p:extLst>
      <p:ext uri="{BB962C8B-B14F-4D97-AF65-F5344CB8AC3E}">
        <p14:creationId xmlns:p14="http://schemas.microsoft.com/office/powerpoint/2010/main" val="1422251059"/>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display="0">
                  <p:stCondLst>
                    <p:cond delay="indefinite"/>
                  </p:stCondLst>
                </p:cTn>
                <p:tgtEl>
                  <p:spTgt spid="20"/>
                </p:tgtEl>
              </p:cMediaNode>
            </p:video>
          </p:childTnLst>
        </p:cTn>
      </p:par>
    </p:tnLst>
  </p:timing>
</p:sld>
</file>

<file path=ppt/theme/theme1.xml><?xml version="1.0" encoding="utf-8"?>
<a:theme xmlns:a="http://schemas.openxmlformats.org/drawingml/2006/main" name="White">
  <a:themeElements>
    <a:clrScheme name="White">
      <a:dk1>
        <a:srgbClr val="FFFFFF"/>
      </a:dk1>
      <a:lt1>
        <a:srgbClr val="A5A5A5"/>
      </a:lt1>
      <a:dk2>
        <a:srgbClr val="A7A7A7"/>
      </a:dk2>
      <a:lt2>
        <a:srgbClr val="535353"/>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a:ea typeface="Helvetica"/>
        <a:cs typeface="Helvetica"/>
      </a:majorFont>
      <a:minorFont>
        <a:latin typeface="Helvetica Neue"/>
        <a:ea typeface="Helvetica Neue"/>
        <a:cs typeface="Helvetica Neue"/>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38100" dist="25400" dir="54000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A585"/>
        </a:solidFill>
        <a:ln w="25400" cap="flat">
          <a:solidFill>
            <a:schemeClr val="accent1"/>
          </a:solidFill>
          <a:prstDash val="solid"/>
          <a:round/>
        </a:ln>
        <a:effectLst>
          <a:outerShdw blurRad="38100" dist="25400" dir="5400000" rotWithShape="0">
            <a:srgbClr val="000000">
              <a:alpha val="50000"/>
            </a:srgbClr>
          </a:outerShdw>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A5A5A5"/>
            </a:solidFill>
            <a:effectLst/>
            <a:uFillTx/>
            <a:latin typeface="Open Sans Regular"/>
            <a:ea typeface="Open Sans Regular"/>
            <a:cs typeface="Open Sans Regular"/>
            <a:sym typeface="Open Sans Regular"/>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5400" dir="5400000" rotWithShape="0">
            <a:srgbClr val="000000">
              <a:alpha val="50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A5A5A5"/>
            </a:solidFill>
            <a:effectLst/>
            <a:uFillTx/>
            <a:latin typeface="Open Sans Regular"/>
            <a:ea typeface="Open Sans Regular"/>
            <a:cs typeface="Open Sans Regular"/>
            <a:sym typeface="Open Sans Regular"/>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1_White">
  <a:themeElements>
    <a:clrScheme name="White">
      <a:dk1>
        <a:srgbClr val="FFFFFF"/>
      </a:dk1>
      <a:lt1>
        <a:srgbClr val="A5A5A5"/>
      </a:lt1>
      <a:dk2>
        <a:srgbClr val="A7A7A7"/>
      </a:dk2>
      <a:lt2>
        <a:srgbClr val="535353"/>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a:ea typeface="Helvetica"/>
        <a:cs typeface="Helvetica"/>
      </a:majorFont>
      <a:minorFont>
        <a:latin typeface="Helvetica Neue"/>
        <a:ea typeface="Helvetica Neue"/>
        <a:cs typeface="Helvetica Neue"/>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38100" dist="25400" dir="54000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A585"/>
        </a:solidFill>
        <a:ln w="25400" cap="flat">
          <a:solidFill>
            <a:schemeClr val="accent1"/>
          </a:solidFill>
          <a:prstDash val="solid"/>
          <a:round/>
        </a:ln>
        <a:effectLst>
          <a:outerShdw blurRad="38100" dist="25400" dir="5400000" rotWithShape="0">
            <a:srgbClr val="000000">
              <a:alpha val="50000"/>
            </a:srgbClr>
          </a:outerShdw>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A5A5A5"/>
            </a:solidFill>
            <a:effectLst/>
            <a:uFillTx/>
            <a:latin typeface="Open Sans Regular"/>
            <a:ea typeface="Open Sans Regular"/>
            <a:cs typeface="Open Sans Regular"/>
            <a:sym typeface="Open Sans Regular"/>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5400" dir="5400000" rotWithShape="0">
            <a:srgbClr val="000000">
              <a:alpha val="50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A5A5A5"/>
            </a:solidFill>
            <a:effectLst/>
            <a:uFillTx/>
            <a:latin typeface="Open Sans Regular"/>
            <a:ea typeface="Open Sans Regular"/>
            <a:cs typeface="Open Sans Regular"/>
            <a:sym typeface="Open Sans Regular"/>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Sphere">
  <a:themeElements>
    <a:clrScheme name="Sphere">
      <a:dk1>
        <a:sysClr val="windowText" lastClr="000000"/>
      </a:dk1>
      <a:lt1>
        <a:sysClr val="window" lastClr="FFFFFF"/>
      </a:lt1>
      <a:dk2>
        <a:srgbClr val="004386"/>
      </a:dk2>
      <a:lt2>
        <a:srgbClr val="87B91D"/>
      </a:lt2>
      <a:accent1>
        <a:srgbClr val="579305"/>
      </a:accent1>
      <a:accent2>
        <a:srgbClr val="C80F3F"/>
      </a:accent2>
      <a:accent3>
        <a:srgbClr val="FBAD18"/>
      </a:accent3>
      <a:accent4>
        <a:srgbClr val="E4028C"/>
      </a:accent4>
      <a:accent5>
        <a:srgbClr val="4BACC6"/>
      </a:accent5>
      <a:accent6>
        <a:srgbClr val="F79646"/>
      </a:accent6>
      <a:hlink>
        <a:srgbClr val="004386"/>
      </a:hlink>
      <a:folHlink>
        <a:srgbClr val="004386"/>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1_Sphere">
  <a:themeElements>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White">
  <a:themeElements>
    <a:clrScheme name="White">
      <a:dk1>
        <a:srgbClr val="000000"/>
      </a:dk1>
      <a:lt1>
        <a:srgbClr val="FFFFFF"/>
      </a:lt1>
      <a:dk2>
        <a:srgbClr val="A7A7A7"/>
      </a:dk2>
      <a:lt2>
        <a:srgbClr val="535353"/>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a:ea typeface="Helvetica"/>
        <a:cs typeface="Helvetica"/>
      </a:majorFont>
      <a:minorFont>
        <a:latin typeface="Helvetica Neue"/>
        <a:ea typeface="Helvetica Neue"/>
        <a:cs typeface="Helvetica Neue"/>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38100" dist="25400" dir="54000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A585"/>
        </a:solidFill>
        <a:ln w="25400" cap="flat">
          <a:solidFill>
            <a:schemeClr val="accent1"/>
          </a:solidFill>
          <a:prstDash val="solid"/>
          <a:round/>
        </a:ln>
        <a:effectLst>
          <a:outerShdw blurRad="38100" dist="25400" dir="5400000" rotWithShape="0">
            <a:srgbClr val="000000">
              <a:alpha val="50000"/>
            </a:srgbClr>
          </a:outerShdw>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A5A5A5"/>
            </a:solidFill>
            <a:effectLst/>
            <a:uFillTx/>
            <a:latin typeface="Open Sans Regular"/>
            <a:ea typeface="Open Sans Regular"/>
            <a:cs typeface="Open Sans Regular"/>
            <a:sym typeface="Open Sans Regular"/>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5400" dir="5400000" rotWithShape="0">
            <a:srgbClr val="000000">
              <a:alpha val="50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A5A5A5"/>
            </a:solidFill>
            <a:effectLst/>
            <a:uFillTx/>
            <a:latin typeface="Open Sans Regular"/>
            <a:ea typeface="Open Sans Regular"/>
            <a:cs typeface="Open Sans Regular"/>
            <a:sym typeface="Open Sans Regular"/>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1355b3f0-e072-4ae3-b261-722c43fa6e26">
      <Terms xmlns="http://schemas.microsoft.com/office/infopath/2007/PartnerControls"/>
    </lcf76f155ced4ddcb4097134ff3c332f>
    <TaxCatchAll xmlns="9051fefc-2ea4-4620-a82b-61f19e316bb6" xsi:nil="true"/>
    <_Flow_SignoffStatus xmlns="1355b3f0-e072-4ae3-b261-722c43fa6e26"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40548E345B6D594AAA06BAD71EA843DF" ma:contentTypeVersion="17" ma:contentTypeDescription="Create a new document." ma:contentTypeScope="" ma:versionID="27943c6b80f0f39d6ddcdeaead66d061">
  <xsd:schema xmlns:xsd="http://www.w3.org/2001/XMLSchema" xmlns:xs="http://www.w3.org/2001/XMLSchema" xmlns:p="http://schemas.microsoft.com/office/2006/metadata/properties" xmlns:ns2="1355b3f0-e072-4ae3-b261-722c43fa6e26" xmlns:ns3="9051fefc-2ea4-4620-a82b-61f19e316bb6" targetNamespace="http://schemas.microsoft.com/office/2006/metadata/properties" ma:root="true" ma:fieldsID="0d10aba7434b7a129700691a02125503" ns2:_="" ns3:_="">
    <xsd:import namespace="1355b3f0-e072-4ae3-b261-722c43fa6e26"/>
    <xsd:import namespace="9051fefc-2ea4-4620-a82b-61f19e316bb6"/>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Location" minOccurs="0"/>
                <xsd:element ref="ns2:MediaServiceOCR" minOccurs="0"/>
                <xsd:element ref="ns2:MediaServiceAutoKeyPoints" minOccurs="0"/>
                <xsd:element ref="ns2:MediaServiceKeyPoints" minOccurs="0"/>
                <xsd:element ref="ns3:SharedWithUsers" minOccurs="0"/>
                <xsd:element ref="ns3:SharedWithDetails" minOccurs="0"/>
                <xsd:element ref="ns2:_Flow_SignoffStatus"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355b3f0-e072-4ae3-b261-722c43fa6e2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Location" ma:index="14" nillable="true" ma:displayName="Location" ma:internalName="MediaServiceLocation"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_Flow_SignoffStatus" ma:index="20" nillable="true" ma:displayName="État de validation" ma:internalName="_x00c9_tat_x0020_de_x0020_validation">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fc2c48a7-3976-43da-8c19-cb30e3e77c62"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9051fefc-2ea4-4620-a82b-61f19e316bb6"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4" nillable="true" ma:displayName="Taxonomy Catch All Column" ma:hidden="true" ma:list="{8403d0eb-ff5c-4829-9fc3-59ef669ebb52}" ma:internalName="TaxCatchAll" ma:showField="CatchAllData" ma:web="9051fefc-2ea4-4620-a82b-61f19e316bb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F9AE08C-03CE-4C3A-B333-FEAEA16D1621}">
  <ds:schemaRefs>
    <ds:schemaRef ds:uri="http://schemas.microsoft.com/sharepoint/v3/contenttype/forms"/>
  </ds:schemaRefs>
</ds:datastoreItem>
</file>

<file path=customXml/itemProps2.xml><?xml version="1.0" encoding="utf-8"?>
<ds:datastoreItem xmlns:ds="http://schemas.openxmlformats.org/officeDocument/2006/customXml" ds:itemID="{09804756-4AAC-4CBE-9216-0CB195FC3179}">
  <ds:schemaRefs>
    <ds:schemaRef ds:uri="http://schemas.microsoft.com/office/2006/metadata/properties"/>
    <ds:schemaRef ds:uri="http://schemas.microsoft.com/office/infopath/2007/PartnerControls"/>
    <ds:schemaRef ds:uri="1355b3f0-e072-4ae3-b261-722c43fa6e26"/>
    <ds:schemaRef ds:uri="9051fefc-2ea4-4620-a82b-61f19e316bb6"/>
  </ds:schemaRefs>
</ds:datastoreItem>
</file>

<file path=customXml/itemProps3.xml><?xml version="1.0" encoding="utf-8"?>
<ds:datastoreItem xmlns:ds="http://schemas.openxmlformats.org/officeDocument/2006/customXml" ds:itemID="{CD8FBBEB-D573-4F71-904F-F2984507D830}"/>
</file>

<file path=docProps/app.xml><?xml version="1.0" encoding="utf-8"?>
<Properties xmlns="http://schemas.openxmlformats.org/officeDocument/2006/extended-properties" xmlns:vt="http://schemas.openxmlformats.org/officeDocument/2006/docPropsVTypes">
  <TotalTime>2533</TotalTime>
  <Words>3831</Words>
  <Application>Microsoft Office PowerPoint</Application>
  <PresentationFormat>Custom</PresentationFormat>
  <Paragraphs>289</Paragraphs>
  <Slides>40</Slides>
  <Notes>32</Notes>
  <HiddenSlides>0</HiddenSlides>
  <MMClips>1</MMClips>
  <ScaleCrop>false</ScaleCrop>
  <HeadingPairs>
    <vt:vector size="6" baseType="variant">
      <vt:variant>
        <vt:lpstr>Fonts Used</vt:lpstr>
      </vt:variant>
      <vt:variant>
        <vt:i4>13</vt:i4>
      </vt:variant>
      <vt:variant>
        <vt:lpstr>Theme</vt:lpstr>
      </vt:variant>
      <vt:variant>
        <vt:i4>5</vt:i4>
      </vt:variant>
      <vt:variant>
        <vt:lpstr>Slide Titles</vt:lpstr>
      </vt:variant>
      <vt:variant>
        <vt:i4>40</vt:i4>
      </vt:variant>
    </vt:vector>
  </HeadingPairs>
  <TitlesOfParts>
    <vt:vector size="58" baseType="lpstr">
      <vt:lpstr>Arial</vt:lpstr>
      <vt:lpstr>Calibri</vt:lpstr>
      <vt:lpstr>Calibri Light</vt:lpstr>
      <vt:lpstr>Helvetica Neue</vt:lpstr>
      <vt:lpstr>Lucida Grande</vt:lpstr>
      <vt:lpstr>Lucida Sans</vt:lpstr>
      <vt:lpstr>Lucida Sans Regular</vt:lpstr>
      <vt:lpstr>Open Sans</vt:lpstr>
      <vt:lpstr>Open Sans Bold</vt:lpstr>
      <vt:lpstr>Open Sans Light</vt:lpstr>
      <vt:lpstr>Open Sans Regular</vt:lpstr>
      <vt:lpstr>Tahoma</vt:lpstr>
      <vt:lpstr>Times New Roman</vt:lpstr>
      <vt:lpstr>White</vt:lpstr>
      <vt:lpstr>1_White</vt:lpstr>
      <vt:lpstr>Sphere</vt:lpstr>
      <vt:lpstr>1_Sphere</vt:lpstr>
      <vt:lpstr>Office Theme</vt:lpstr>
      <vt:lpstr>PowerPoint Presentation</vt:lpstr>
      <vt:lpstr>Timetable</vt:lpstr>
      <vt:lpstr>By the end of this session you will be able to:</vt:lpstr>
      <vt:lpstr>Ground rules</vt:lpstr>
      <vt:lpstr>Introductions</vt:lpstr>
      <vt:lpstr>Place yourself in the room based on how close you are to those in need</vt:lpstr>
      <vt:lpstr>Move again: How close are you to Sphere?</vt:lpstr>
      <vt:lpstr>The Sphere movement</vt:lpstr>
      <vt:lpstr>How it all began…</vt:lpstr>
      <vt:lpstr>The Sphere philosophy</vt:lpstr>
      <vt:lpstr>What is in the Handbook?</vt:lpstr>
      <vt:lpstr>Deep dive into the Sphere Handbook</vt:lpstr>
      <vt:lpstr>4 ways to access the Handbook</vt:lpstr>
      <vt:lpstr>The Sphere Handbook – eight interdependent chapters</vt:lpstr>
      <vt:lpstr>A holistic approach</vt:lpstr>
      <vt:lpstr>The Humanitarian Charter…</vt:lpstr>
      <vt:lpstr>Protection Principles</vt:lpstr>
      <vt:lpstr>The Core Humanitarian Standard on Quality and Accountability (CHS)…</vt:lpstr>
      <vt:lpstr>PowerPoint Presentation</vt:lpstr>
      <vt:lpstr>Deep dive into a Technical Chapter: WASH</vt:lpstr>
      <vt:lpstr>PowerPoint Presentation</vt:lpstr>
      <vt:lpstr>PowerPoint Presentation</vt:lpstr>
      <vt:lpstr>Key actions</vt:lpstr>
      <vt:lpstr>Key indicators</vt:lpstr>
      <vt:lpstr>Guidance notes </vt:lpstr>
      <vt:lpstr>Using the indicators</vt:lpstr>
      <vt:lpstr>Three types of indicators</vt:lpstr>
      <vt:lpstr>But do crates meet the needs of all our different users ?</vt:lpstr>
      <vt:lpstr>Standards v. indicators</vt:lpstr>
      <vt:lpstr>The Sphere Quiz!</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DeVon Solomon</dc:creator>
  <cp:lastModifiedBy>Felicity Fallon</cp:lastModifiedBy>
  <cp:revision>172</cp:revision>
  <cp:lastPrinted>2018-12-19T16:28:59Z</cp:lastPrinted>
  <dcterms:created xsi:type="dcterms:W3CDTF">2018-12-14T22:00:46Z</dcterms:created>
  <dcterms:modified xsi:type="dcterms:W3CDTF">2022-12-03T14:18:32Z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0x01010040548E345B6D594AAA06BAD71EA843DF</vt:lpwstr>
  </property>
  <property fmtid="{D5CDD505-2E9C-101B-9397-08002B2CF9AE}" pid="3" name="MediaServiceImageTags">
    <vt:lpwstr/>
  </property>
</Properties>
</file>