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60" r:id="rId5"/>
    <p:sldMasterId id="2147483677" r:id="rId6"/>
    <p:sldMasterId id="2147483682" r:id="rId7"/>
    <p:sldMasterId id="2147483686" r:id="rId8"/>
    <p:sldMasterId id="2147483698" r:id="rId9"/>
  </p:sldMasterIdLst>
  <p:notesMasterIdLst>
    <p:notesMasterId r:id="rId48"/>
  </p:notesMasterIdLst>
  <p:sldIdLst>
    <p:sldId id="256" r:id="rId10"/>
    <p:sldId id="429" r:id="rId11"/>
    <p:sldId id="424" r:id="rId12"/>
    <p:sldId id="435" r:id="rId13"/>
    <p:sldId id="444" r:id="rId14"/>
    <p:sldId id="257" r:id="rId15"/>
    <p:sldId id="258" r:id="rId16"/>
    <p:sldId id="259" r:id="rId17"/>
    <p:sldId id="260" r:id="rId18"/>
    <p:sldId id="261" r:id="rId19"/>
    <p:sldId id="262" r:id="rId20"/>
    <p:sldId id="264" r:id="rId21"/>
    <p:sldId id="265" r:id="rId22"/>
    <p:sldId id="432" r:id="rId23"/>
    <p:sldId id="445" r:id="rId24"/>
    <p:sldId id="446" r:id="rId25"/>
    <p:sldId id="422" r:id="rId26"/>
    <p:sldId id="467" r:id="rId27"/>
    <p:sldId id="468" r:id="rId28"/>
    <p:sldId id="469" r:id="rId29"/>
    <p:sldId id="433" r:id="rId30"/>
    <p:sldId id="434" r:id="rId31"/>
    <p:sldId id="436" r:id="rId32"/>
    <p:sldId id="437" r:id="rId33"/>
    <p:sldId id="439" r:id="rId34"/>
    <p:sldId id="440" r:id="rId35"/>
    <p:sldId id="470" r:id="rId36"/>
    <p:sldId id="471" r:id="rId37"/>
    <p:sldId id="472" r:id="rId38"/>
    <p:sldId id="473" r:id="rId39"/>
    <p:sldId id="474" r:id="rId40"/>
    <p:sldId id="475" r:id="rId41"/>
    <p:sldId id="476" r:id="rId42"/>
    <p:sldId id="443" r:id="rId43"/>
    <p:sldId id="441" r:id="rId44"/>
    <p:sldId id="430" r:id="rId45"/>
    <p:sldId id="431" r:id="rId46"/>
    <p:sldId id="442" r:id="rId47"/>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1pPr>
    <a:lvl2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2pPr>
    <a:lvl3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3pPr>
    <a:lvl4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4pPr>
    <a:lvl5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5pPr>
    <a:lvl6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6pPr>
    <a:lvl7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7pPr>
    <a:lvl8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8pPr>
    <a:lvl9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Claydon" initials="JC" lastIdx="2" clrIdx="0">
    <p:extLst>
      <p:ext uri="{19B8F6BF-5375-455C-9EA6-DF929625EA0E}">
        <p15:presenceInfo xmlns:p15="http://schemas.microsoft.com/office/powerpoint/2012/main" userId="66d05345f3819d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B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ACAE0-392C-4173-8A48-AB083DD92617}" v="3" dt="2022-12-12T13:07:06.85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1"/>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1"/>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1"/>
          </a:solidFill>
        </a:fill>
      </a:tcStyle>
    </a:firstRow>
  </a:tblStyle>
  <a:tblStyle styleId="{C7B018BB-80A7-4F77-B60F-C8B233D01FF8}"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F2E7CB"/>
          </a:solidFill>
        </a:fill>
      </a:tcStyle>
    </a:wholeTbl>
    <a:band2H>
      <a:tcTxStyle/>
      <a:tcStyle>
        <a:tcBdr/>
        <a:fill>
          <a:solidFill>
            <a:srgbClr val="F8F4E7"/>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3"/>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3"/>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3"/>
          </a:solidFill>
        </a:fill>
      </a:tcStyle>
    </a:firstRow>
  </a:tblStyle>
  <a:tblStyle styleId="{EEE7283C-3CF3-47DC-8721-378D4A62B228}"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D5CDDE"/>
          </a:solidFill>
        </a:fill>
      </a:tcStyle>
    </a:wholeTbl>
    <a:band2H>
      <a:tcTxStyle/>
      <a:tcStyle>
        <a:tcBdr/>
        <a:fill>
          <a:solidFill>
            <a:srgbClr val="EBE8EF"/>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6"/>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6"/>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6"/>
          </a:solidFill>
        </a:fill>
      </a:tcStyle>
    </a:firstRow>
  </a:tblStyle>
  <a:tblStyle styleId="{CF821DB8-F4EB-4A41-A1BA-3FCAFE7338EE}" styleName="">
    <a:tblBg/>
    <a:wholeTbl>
      <a:tcTxStyle b="off" i="off">
        <a:font>
          <a:latin typeface="Open Sans Regular"/>
          <a:ea typeface="Open Sans Regular"/>
          <a:cs typeface="Open Sans Regular"/>
        </a:font>
        <a:srgbClr val="A5A5A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0F0F0"/>
          </a:solidFill>
        </a:fill>
      </a:tcStyle>
    </a:wholeTbl>
    <a:band2H>
      <a:tcTxStyle/>
      <a:tcStyle>
        <a:tcBdr/>
        <a:fill>
          <a:solidFill>
            <a:srgbClr val="00A585"/>
          </a:solidFill>
        </a:fill>
      </a:tcStyle>
    </a:band2H>
    <a:firstCol>
      <a:tcTxStyle b="on" i="off">
        <a:font>
          <a:latin typeface="Open Sans Regular"/>
          <a:ea typeface="Open Sans Regular"/>
          <a:cs typeface="Open Sans Regular"/>
        </a:font>
        <a:srgbClr val="00A58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Open Sans Regular"/>
          <a:ea typeface="Open Sans Regular"/>
          <a:cs typeface="Open Sans Regular"/>
        </a:font>
        <a:srgbClr val="A5A5A5"/>
      </a:tcTxStyle>
      <a:tcStyle>
        <a:tcBdr>
          <a:left>
            <a:ln w="12700" cap="flat">
              <a:noFill/>
              <a:miter lim="400000"/>
            </a:ln>
          </a:left>
          <a:right>
            <a:ln w="12700" cap="flat">
              <a:noFill/>
              <a:miter lim="400000"/>
            </a:ln>
          </a:right>
          <a:top>
            <a:ln w="50800" cap="flat">
              <a:solidFill>
                <a:srgbClr val="A5A5A5"/>
              </a:solidFill>
              <a:prstDash val="solid"/>
              <a:round/>
            </a:ln>
          </a:top>
          <a:bottom>
            <a:ln w="25400" cap="flat">
              <a:solidFill>
                <a:srgbClr val="A5A5A5"/>
              </a:solidFill>
              <a:prstDash val="solid"/>
              <a:round/>
            </a:ln>
          </a:bottom>
          <a:insideH>
            <a:ln w="12700" cap="flat">
              <a:noFill/>
              <a:miter lim="400000"/>
            </a:ln>
          </a:insideH>
          <a:insideV>
            <a:ln w="12700" cap="flat">
              <a:noFill/>
              <a:miter lim="400000"/>
            </a:ln>
          </a:insideV>
        </a:tcBdr>
        <a:fill>
          <a:solidFill>
            <a:srgbClr val="00A585"/>
          </a:solidFill>
        </a:fill>
      </a:tcStyle>
    </a:lastRow>
    <a:firstRow>
      <a:tcTxStyle b="on" i="off">
        <a:font>
          <a:latin typeface="Open Sans Regular"/>
          <a:ea typeface="Open Sans Regular"/>
          <a:cs typeface="Open Sans Regular"/>
        </a:font>
        <a:srgbClr val="00A585"/>
      </a:tcTxStyle>
      <a:tcStyle>
        <a:tcBdr>
          <a:left>
            <a:ln w="12700" cap="flat">
              <a:noFill/>
              <a:miter lim="400000"/>
            </a:ln>
          </a:left>
          <a:right>
            <a:ln w="12700" cap="flat">
              <a:noFill/>
              <a:miter lim="400000"/>
            </a:ln>
          </a:right>
          <a:top>
            <a:ln w="25400" cap="flat">
              <a:solidFill>
                <a:srgbClr val="A5A5A5"/>
              </a:solidFill>
              <a:prstDash val="solid"/>
              <a:round/>
            </a:ln>
          </a:top>
          <a:bottom>
            <a:ln w="25400" cap="flat">
              <a:solidFill>
                <a:srgbClr val="A5A5A5"/>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A5A5A5"/>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A5A5A5"/>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A5A5A5"/>
          </a:solidFill>
        </a:fill>
      </a:tcStyle>
    </a:firstRow>
  </a:tblStyle>
  <a:tblStyle styleId="{2708684C-4D16-4618-839F-0558EEFCDFE6}" styleName="">
    <a:tblBg/>
    <a:wholeTbl>
      <a:tcTxStyle b="off"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00A585">
              <a:alpha val="20000"/>
            </a:srgbClr>
          </a:solidFill>
        </a:fill>
      </a:tcStyle>
    </a:wholeTbl>
    <a:band2H>
      <a:tcTxStyle/>
      <a:tcStyle>
        <a:tcBdr/>
        <a:fill>
          <a:solidFill>
            <a:srgbClr val="FFFFFF"/>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00A585">
              <a:alpha val="20000"/>
            </a:srgbClr>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508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no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254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3529" autoAdjust="0"/>
  </p:normalViewPr>
  <p:slideViewPr>
    <p:cSldViewPr snapToGrid="0">
      <p:cViewPr varScale="1">
        <p:scale>
          <a:sx n="39" d="100"/>
          <a:sy n="39" d="100"/>
        </p:scale>
        <p:origin x="964"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30" d="100"/>
          <a:sy n="30" d="100"/>
        </p:scale>
        <p:origin x="5082" y="16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6.png"/></Relationships>
</file>

<file path=ppt/diagrams/_rels/data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6.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117A4F-B8D1-4E10-A77E-9D49BFBE8AFF}"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IN"/>
        </a:p>
      </dgm:t>
    </dgm:pt>
    <dgm:pt modelId="{38A62227-45CD-4544-8283-A38E4FBD3CEB}">
      <dgm:prSet phldrT="[Text]" custT="1"/>
      <dgm:spPr/>
      <dgm:t>
        <a:bodyPr/>
        <a:lstStyle/>
        <a:p>
          <a:r>
            <a:rPr lang="en-IN" sz="4000" dirty="0"/>
            <a:t>Choosing right Entry Point </a:t>
          </a:r>
        </a:p>
      </dgm:t>
    </dgm:pt>
    <dgm:pt modelId="{F0688985-45EB-4D5B-9F1F-FD1D43396CCE}" type="parTrans" cxnId="{6642AA15-7830-4621-87D1-2D6CEBB10E1D}">
      <dgm:prSet/>
      <dgm:spPr/>
      <dgm:t>
        <a:bodyPr/>
        <a:lstStyle/>
        <a:p>
          <a:endParaRPr lang="en-IN"/>
        </a:p>
      </dgm:t>
    </dgm:pt>
    <dgm:pt modelId="{DFA279AE-6EDD-411A-9F24-E036B609AD64}" type="sibTrans" cxnId="{6642AA15-7830-4621-87D1-2D6CEBB10E1D}">
      <dgm:prSet/>
      <dgm:spPr/>
      <dgm:t>
        <a:bodyPr/>
        <a:lstStyle/>
        <a:p>
          <a:endParaRPr lang="en-IN"/>
        </a:p>
      </dgm:t>
    </dgm:pt>
    <dgm:pt modelId="{C9B7C9A4-FF55-4357-8EE1-5C64749D7611}">
      <dgm:prSet phldrT="[Text]"/>
      <dgm:spPr/>
      <dgm:t>
        <a:bodyPr/>
        <a:lstStyle/>
        <a:p>
          <a:r>
            <a:rPr lang="en-IN" dirty="0"/>
            <a:t>Contextualisation </a:t>
          </a:r>
        </a:p>
      </dgm:t>
    </dgm:pt>
    <dgm:pt modelId="{575A8F8F-B200-47C3-BE94-409CD096B97D}" type="parTrans" cxnId="{683610A0-D7FF-4F5C-9A97-20FB4B4919F8}">
      <dgm:prSet/>
      <dgm:spPr/>
      <dgm:t>
        <a:bodyPr/>
        <a:lstStyle/>
        <a:p>
          <a:endParaRPr lang="en-IN"/>
        </a:p>
      </dgm:t>
    </dgm:pt>
    <dgm:pt modelId="{FC3933B3-0F69-4706-BFFA-B9F33C7707A8}" type="sibTrans" cxnId="{683610A0-D7FF-4F5C-9A97-20FB4B4919F8}">
      <dgm:prSet/>
      <dgm:spPr/>
      <dgm:t>
        <a:bodyPr/>
        <a:lstStyle/>
        <a:p>
          <a:endParaRPr lang="en-IN"/>
        </a:p>
      </dgm:t>
    </dgm:pt>
    <dgm:pt modelId="{DF7636BD-8712-4358-B8A7-72B689E28A28}">
      <dgm:prSet phldrT="[Text]"/>
      <dgm:spPr/>
      <dgm:t>
        <a:bodyPr/>
        <a:lstStyle/>
        <a:p>
          <a:r>
            <a:rPr lang="en-IN" dirty="0"/>
            <a:t>Cadre</a:t>
          </a:r>
        </a:p>
      </dgm:t>
    </dgm:pt>
    <dgm:pt modelId="{CC0D50D1-F96E-4421-B2BF-F7F069133D51}" type="parTrans" cxnId="{165AF693-55A8-4D3F-B28E-8B4F7CFBE926}">
      <dgm:prSet/>
      <dgm:spPr/>
      <dgm:t>
        <a:bodyPr/>
        <a:lstStyle/>
        <a:p>
          <a:endParaRPr lang="en-IN"/>
        </a:p>
      </dgm:t>
    </dgm:pt>
    <dgm:pt modelId="{DD53C6C4-A911-4133-B579-AEC09A13FBF0}" type="sibTrans" cxnId="{165AF693-55A8-4D3F-B28E-8B4F7CFBE926}">
      <dgm:prSet/>
      <dgm:spPr/>
      <dgm:t>
        <a:bodyPr/>
        <a:lstStyle/>
        <a:p>
          <a:endParaRPr lang="en-IN"/>
        </a:p>
      </dgm:t>
    </dgm:pt>
    <dgm:pt modelId="{1DA726A4-69A8-4DE0-8521-4AF5494F9C66}">
      <dgm:prSet phldrT="[Text]"/>
      <dgm:spPr/>
      <dgm:t>
        <a:bodyPr/>
        <a:lstStyle/>
        <a:p>
          <a:r>
            <a:rPr lang="en-IN" dirty="0"/>
            <a:t>Dialogue</a:t>
          </a:r>
        </a:p>
      </dgm:t>
    </dgm:pt>
    <dgm:pt modelId="{5887781F-98A9-48D1-BD0D-3CACBDE206B6}" type="parTrans" cxnId="{F10CFD07-E10F-4F5D-A873-27B103AFCE6A}">
      <dgm:prSet/>
      <dgm:spPr/>
      <dgm:t>
        <a:bodyPr/>
        <a:lstStyle/>
        <a:p>
          <a:endParaRPr lang="en-IN"/>
        </a:p>
      </dgm:t>
    </dgm:pt>
    <dgm:pt modelId="{5B97DD6E-BFFC-4F61-AE28-F84B6473B53B}" type="sibTrans" cxnId="{F10CFD07-E10F-4F5D-A873-27B103AFCE6A}">
      <dgm:prSet/>
      <dgm:spPr/>
      <dgm:t>
        <a:bodyPr/>
        <a:lstStyle/>
        <a:p>
          <a:endParaRPr lang="en-IN"/>
        </a:p>
      </dgm:t>
    </dgm:pt>
    <dgm:pt modelId="{104E64E4-0B7C-4465-8FF8-A53062872690}">
      <dgm:prSet phldrT="[Text]"/>
      <dgm:spPr/>
      <dgm:t>
        <a:bodyPr/>
        <a:lstStyle/>
        <a:p>
          <a:r>
            <a:rPr lang="en-IN" dirty="0"/>
            <a:t>Structured Approach</a:t>
          </a:r>
        </a:p>
      </dgm:t>
    </dgm:pt>
    <dgm:pt modelId="{4EFA7639-1160-4EA8-811D-04FE57DC359B}" type="parTrans" cxnId="{66496E7C-0C50-4B9A-BD38-6926DAA7AAE2}">
      <dgm:prSet/>
      <dgm:spPr/>
      <dgm:t>
        <a:bodyPr/>
        <a:lstStyle/>
        <a:p>
          <a:endParaRPr lang="en-IN"/>
        </a:p>
      </dgm:t>
    </dgm:pt>
    <dgm:pt modelId="{01222A49-AA26-44DF-BF9B-2085FA67DDE3}" type="sibTrans" cxnId="{66496E7C-0C50-4B9A-BD38-6926DAA7AAE2}">
      <dgm:prSet/>
      <dgm:spPr/>
      <dgm:t>
        <a:bodyPr/>
        <a:lstStyle/>
        <a:p>
          <a:endParaRPr lang="en-IN"/>
        </a:p>
      </dgm:t>
    </dgm:pt>
    <dgm:pt modelId="{8D016124-F114-4C0F-8424-98D206233BEC}">
      <dgm:prSet phldrT="[Text]"/>
      <dgm:spPr/>
      <dgm:t>
        <a:bodyPr/>
        <a:lstStyle/>
        <a:p>
          <a:r>
            <a:rPr lang="en-IN" dirty="0"/>
            <a:t>Training</a:t>
          </a:r>
        </a:p>
      </dgm:t>
    </dgm:pt>
    <dgm:pt modelId="{C8A8BD7F-2B6C-4B0C-88BE-10C9B374513E}" type="parTrans" cxnId="{BBF369E8-B2C6-4D21-823E-F228E5BEFB08}">
      <dgm:prSet/>
      <dgm:spPr/>
      <dgm:t>
        <a:bodyPr/>
        <a:lstStyle/>
        <a:p>
          <a:endParaRPr lang="en-IN"/>
        </a:p>
      </dgm:t>
    </dgm:pt>
    <dgm:pt modelId="{30183F79-9443-4D79-9866-526DD3F316E7}" type="sibTrans" cxnId="{BBF369E8-B2C6-4D21-823E-F228E5BEFB08}">
      <dgm:prSet/>
      <dgm:spPr/>
      <dgm:t>
        <a:bodyPr/>
        <a:lstStyle/>
        <a:p>
          <a:endParaRPr lang="en-IN"/>
        </a:p>
      </dgm:t>
    </dgm:pt>
    <dgm:pt modelId="{52C9A6FA-C290-44FA-9431-DD156A2E285A}" type="pres">
      <dgm:prSet presAssocID="{59117A4F-B8D1-4E10-A77E-9D49BFBE8AFF}" presName="Name0" presStyleCnt="0">
        <dgm:presLayoutVars>
          <dgm:chPref val="1"/>
          <dgm:dir/>
          <dgm:animOne val="branch"/>
          <dgm:animLvl val="lvl"/>
          <dgm:resizeHandles/>
        </dgm:presLayoutVars>
      </dgm:prSet>
      <dgm:spPr/>
    </dgm:pt>
    <dgm:pt modelId="{1F735588-87A3-437E-B1A0-A2FF42858A54}" type="pres">
      <dgm:prSet presAssocID="{38A62227-45CD-4544-8283-A38E4FBD3CEB}" presName="vertOne" presStyleCnt="0"/>
      <dgm:spPr/>
    </dgm:pt>
    <dgm:pt modelId="{9DAB814A-C860-41B1-8BAD-8A29889418C8}" type="pres">
      <dgm:prSet presAssocID="{38A62227-45CD-4544-8283-A38E4FBD3CEB}" presName="txOne" presStyleLbl="node0" presStyleIdx="0" presStyleCnt="1">
        <dgm:presLayoutVars>
          <dgm:chPref val="3"/>
        </dgm:presLayoutVars>
      </dgm:prSet>
      <dgm:spPr/>
    </dgm:pt>
    <dgm:pt modelId="{A532398E-054D-42E0-AADC-B3A09FC029AC}" type="pres">
      <dgm:prSet presAssocID="{38A62227-45CD-4544-8283-A38E4FBD3CEB}" presName="parTransOne" presStyleCnt="0"/>
      <dgm:spPr/>
    </dgm:pt>
    <dgm:pt modelId="{59285329-1A64-4C8F-8D5E-9E9025B1CD0C}" type="pres">
      <dgm:prSet presAssocID="{38A62227-45CD-4544-8283-A38E4FBD3CEB}" presName="horzOne" presStyleCnt="0"/>
      <dgm:spPr/>
    </dgm:pt>
    <dgm:pt modelId="{92208185-FEE2-407D-A024-284B805D8756}" type="pres">
      <dgm:prSet presAssocID="{C9B7C9A4-FF55-4357-8EE1-5C64749D7611}" presName="vertTwo" presStyleCnt="0"/>
      <dgm:spPr/>
    </dgm:pt>
    <dgm:pt modelId="{D8D076FD-7927-458A-A9C8-37FF418991F2}" type="pres">
      <dgm:prSet presAssocID="{C9B7C9A4-FF55-4357-8EE1-5C64749D7611}" presName="txTwo" presStyleLbl="node2" presStyleIdx="0" presStyleCnt="2">
        <dgm:presLayoutVars>
          <dgm:chPref val="3"/>
        </dgm:presLayoutVars>
      </dgm:prSet>
      <dgm:spPr/>
    </dgm:pt>
    <dgm:pt modelId="{DFDBA149-5268-42ED-857F-FE95D99AD85C}" type="pres">
      <dgm:prSet presAssocID="{C9B7C9A4-FF55-4357-8EE1-5C64749D7611}" presName="parTransTwo" presStyleCnt="0"/>
      <dgm:spPr/>
    </dgm:pt>
    <dgm:pt modelId="{4FC71F06-6201-44FD-89A0-05F95A201460}" type="pres">
      <dgm:prSet presAssocID="{C9B7C9A4-FF55-4357-8EE1-5C64749D7611}" presName="horzTwo" presStyleCnt="0"/>
      <dgm:spPr/>
    </dgm:pt>
    <dgm:pt modelId="{CFA891D6-4F86-4D71-8FB2-D032FDAF8EF9}" type="pres">
      <dgm:prSet presAssocID="{DF7636BD-8712-4358-B8A7-72B689E28A28}" presName="vertThree" presStyleCnt="0"/>
      <dgm:spPr/>
    </dgm:pt>
    <dgm:pt modelId="{101A57BC-6783-4705-969D-9552B4D03DE9}" type="pres">
      <dgm:prSet presAssocID="{DF7636BD-8712-4358-B8A7-72B689E28A28}" presName="txThree" presStyleLbl="node3" presStyleIdx="0" presStyleCnt="3">
        <dgm:presLayoutVars>
          <dgm:chPref val="3"/>
        </dgm:presLayoutVars>
      </dgm:prSet>
      <dgm:spPr/>
    </dgm:pt>
    <dgm:pt modelId="{7ECC920D-29E3-4A39-9785-E8D4639B7D0F}" type="pres">
      <dgm:prSet presAssocID="{DF7636BD-8712-4358-B8A7-72B689E28A28}" presName="horzThree" presStyleCnt="0"/>
      <dgm:spPr/>
    </dgm:pt>
    <dgm:pt modelId="{480AE559-D008-4697-B7E1-897FEFEB8354}" type="pres">
      <dgm:prSet presAssocID="{DD53C6C4-A911-4133-B579-AEC09A13FBF0}" presName="sibSpaceThree" presStyleCnt="0"/>
      <dgm:spPr/>
    </dgm:pt>
    <dgm:pt modelId="{41543993-12E9-4539-8511-65613E274DB7}" type="pres">
      <dgm:prSet presAssocID="{1DA726A4-69A8-4DE0-8521-4AF5494F9C66}" presName="vertThree" presStyleCnt="0"/>
      <dgm:spPr/>
    </dgm:pt>
    <dgm:pt modelId="{FFE40FF1-FD2E-4F17-94E1-C89F736CA52A}" type="pres">
      <dgm:prSet presAssocID="{1DA726A4-69A8-4DE0-8521-4AF5494F9C66}" presName="txThree" presStyleLbl="node3" presStyleIdx="1" presStyleCnt="3">
        <dgm:presLayoutVars>
          <dgm:chPref val="3"/>
        </dgm:presLayoutVars>
      </dgm:prSet>
      <dgm:spPr/>
    </dgm:pt>
    <dgm:pt modelId="{3FD23A57-B440-4455-9A8E-CAB1B6BCA491}" type="pres">
      <dgm:prSet presAssocID="{1DA726A4-69A8-4DE0-8521-4AF5494F9C66}" presName="horzThree" presStyleCnt="0"/>
      <dgm:spPr/>
    </dgm:pt>
    <dgm:pt modelId="{E18E89E4-C889-4BB5-8462-7DED0EF7DFAD}" type="pres">
      <dgm:prSet presAssocID="{FC3933B3-0F69-4706-BFFA-B9F33C7707A8}" presName="sibSpaceTwo" presStyleCnt="0"/>
      <dgm:spPr/>
    </dgm:pt>
    <dgm:pt modelId="{B8C43DDF-A7FD-4FD6-8434-FD19D54024FE}" type="pres">
      <dgm:prSet presAssocID="{104E64E4-0B7C-4465-8FF8-A53062872690}" presName="vertTwo" presStyleCnt="0"/>
      <dgm:spPr/>
    </dgm:pt>
    <dgm:pt modelId="{3C24D79B-B114-4D99-BE73-84182DDF9F99}" type="pres">
      <dgm:prSet presAssocID="{104E64E4-0B7C-4465-8FF8-A53062872690}" presName="txTwo" presStyleLbl="node2" presStyleIdx="1" presStyleCnt="2">
        <dgm:presLayoutVars>
          <dgm:chPref val="3"/>
        </dgm:presLayoutVars>
      </dgm:prSet>
      <dgm:spPr/>
    </dgm:pt>
    <dgm:pt modelId="{EB3B7C00-79A9-439D-A09E-5A99F7EB5F2F}" type="pres">
      <dgm:prSet presAssocID="{104E64E4-0B7C-4465-8FF8-A53062872690}" presName="parTransTwo" presStyleCnt="0"/>
      <dgm:spPr/>
    </dgm:pt>
    <dgm:pt modelId="{1A56A226-3278-4A55-BF3C-810005E8D763}" type="pres">
      <dgm:prSet presAssocID="{104E64E4-0B7C-4465-8FF8-A53062872690}" presName="horzTwo" presStyleCnt="0"/>
      <dgm:spPr/>
    </dgm:pt>
    <dgm:pt modelId="{34632C54-181A-435D-A067-5546AE91F990}" type="pres">
      <dgm:prSet presAssocID="{8D016124-F114-4C0F-8424-98D206233BEC}" presName="vertThree" presStyleCnt="0"/>
      <dgm:spPr/>
    </dgm:pt>
    <dgm:pt modelId="{59FE65A3-E114-4169-BC6F-1FBA4E68ADD3}" type="pres">
      <dgm:prSet presAssocID="{8D016124-F114-4C0F-8424-98D206233BEC}" presName="txThree" presStyleLbl="node3" presStyleIdx="2" presStyleCnt="3">
        <dgm:presLayoutVars>
          <dgm:chPref val="3"/>
        </dgm:presLayoutVars>
      </dgm:prSet>
      <dgm:spPr/>
    </dgm:pt>
    <dgm:pt modelId="{A4EE6AB0-062D-4998-8B5E-C7E33BF0C27B}" type="pres">
      <dgm:prSet presAssocID="{8D016124-F114-4C0F-8424-98D206233BEC}" presName="horzThree" presStyleCnt="0"/>
      <dgm:spPr/>
    </dgm:pt>
  </dgm:ptLst>
  <dgm:cxnLst>
    <dgm:cxn modelId="{F10CFD07-E10F-4F5D-A873-27B103AFCE6A}" srcId="{C9B7C9A4-FF55-4357-8EE1-5C64749D7611}" destId="{1DA726A4-69A8-4DE0-8521-4AF5494F9C66}" srcOrd="1" destOrd="0" parTransId="{5887781F-98A9-48D1-BD0D-3CACBDE206B6}" sibTransId="{5B97DD6E-BFFC-4F61-AE28-F84B6473B53B}"/>
    <dgm:cxn modelId="{3A1CE80D-A13D-40BC-970B-648B67E03790}" type="presOf" srcId="{104E64E4-0B7C-4465-8FF8-A53062872690}" destId="{3C24D79B-B114-4D99-BE73-84182DDF9F99}" srcOrd="0" destOrd="0" presId="urn:microsoft.com/office/officeart/2005/8/layout/hierarchy4"/>
    <dgm:cxn modelId="{323CB912-2415-4B94-AECC-987EEF3A3B1D}" type="presOf" srcId="{C9B7C9A4-FF55-4357-8EE1-5C64749D7611}" destId="{D8D076FD-7927-458A-A9C8-37FF418991F2}" srcOrd="0" destOrd="0" presId="urn:microsoft.com/office/officeart/2005/8/layout/hierarchy4"/>
    <dgm:cxn modelId="{6642AA15-7830-4621-87D1-2D6CEBB10E1D}" srcId="{59117A4F-B8D1-4E10-A77E-9D49BFBE8AFF}" destId="{38A62227-45CD-4544-8283-A38E4FBD3CEB}" srcOrd="0" destOrd="0" parTransId="{F0688985-45EB-4D5B-9F1F-FD1D43396CCE}" sibTransId="{DFA279AE-6EDD-411A-9F24-E036B609AD64}"/>
    <dgm:cxn modelId="{3F390732-0761-4FBB-AE7B-936962D57713}" type="presOf" srcId="{59117A4F-B8D1-4E10-A77E-9D49BFBE8AFF}" destId="{52C9A6FA-C290-44FA-9431-DD156A2E285A}" srcOrd="0" destOrd="0" presId="urn:microsoft.com/office/officeart/2005/8/layout/hierarchy4"/>
    <dgm:cxn modelId="{66496E7C-0C50-4B9A-BD38-6926DAA7AAE2}" srcId="{38A62227-45CD-4544-8283-A38E4FBD3CEB}" destId="{104E64E4-0B7C-4465-8FF8-A53062872690}" srcOrd="1" destOrd="0" parTransId="{4EFA7639-1160-4EA8-811D-04FE57DC359B}" sibTransId="{01222A49-AA26-44DF-BF9B-2085FA67DDE3}"/>
    <dgm:cxn modelId="{E615648E-4371-4C85-A622-31A7F4CC7DC7}" type="presOf" srcId="{38A62227-45CD-4544-8283-A38E4FBD3CEB}" destId="{9DAB814A-C860-41B1-8BAD-8A29889418C8}" srcOrd="0" destOrd="0" presId="urn:microsoft.com/office/officeart/2005/8/layout/hierarchy4"/>
    <dgm:cxn modelId="{165AF693-55A8-4D3F-B28E-8B4F7CFBE926}" srcId="{C9B7C9A4-FF55-4357-8EE1-5C64749D7611}" destId="{DF7636BD-8712-4358-B8A7-72B689E28A28}" srcOrd="0" destOrd="0" parTransId="{CC0D50D1-F96E-4421-B2BF-F7F069133D51}" sibTransId="{DD53C6C4-A911-4133-B579-AEC09A13FBF0}"/>
    <dgm:cxn modelId="{683610A0-D7FF-4F5C-9A97-20FB4B4919F8}" srcId="{38A62227-45CD-4544-8283-A38E4FBD3CEB}" destId="{C9B7C9A4-FF55-4357-8EE1-5C64749D7611}" srcOrd="0" destOrd="0" parTransId="{575A8F8F-B200-47C3-BE94-409CD096B97D}" sibTransId="{FC3933B3-0F69-4706-BFFA-B9F33C7707A8}"/>
    <dgm:cxn modelId="{42B18CAB-1255-4FF8-9D64-E8AC52342871}" type="presOf" srcId="{8D016124-F114-4C0F-8424-98D206233BEC}" destId="{59FE65A3-E114-4169-BC6F-1FBA4E68ADD3}" srcOrd="0" destOrd="0" presId="urn:microsoft.com/office/officeart/2005/8/layout/hierarchy4"/>
    <dgm:cxn modelId="{286642D2-137D-4697-8D03-BEBE33862A18}" type="presOf" srcId="{DF7636BD-8712-4358-B8A7-72B689E28A28}" destId="{101A57BC-6783-4705-969D-9552B4D03DE9}" srcOrd="0" destOrd="0" presId="urn:microsoft.com/office/officeart/2005/8/layout/hierarchy4"/>
    <dgm:cxn modelId="{B65722D8-34EE-43FB-B1A0-E1C9E6BF7F0C}" type="presOf" srcId="{1DA726A4-69A8-4DE0-8521-4AF5494F9C66}" destId="{FFE40FF1-FD2E-4F17-94E1-C89F736CA52A}" srcOrd="0" destOrd="0" presId="urn:microsoft.com/office/officeart/2005/8/layout/hierarchy4"/>
    <dgm:cxn modelId="{BBF369E8-B2C6-4D21-823E-F228E5BEFB08}" srcId="{104E64E4-0B7C-4465-8FF8-A53062872690}" destId="{8D016124-F114-4C0F-8424-98D206233BEC}" srcOrd="0" destOrd="0" parTransId="{C8A8BD7F-2B6C-4B0C-88BE-10C9B374513E}" sibTransId="{30183F79-9443-4D79-9866-526DD3F316E7}"/>
    <dgm:cxn modelId="{EE4905E4-BA7A-42D5-A40D-C5EDF1D713A6}" type="presParOf" srcId="{52C9A6FA-C290-44FA-9431-DD156A2E285A}" destId="{1F735588-87A3-437E-B1A0-A2FF42858A54}" srcOrd="0" destOrd="0" presId="urn:microsoft.com/office/officeart/2005/8/layout/hierarchy4"/>
    <dgm:cxn modelId="{FBAC02E2-DE2C-40E8-A62A-E748E0FFF816}" type="presParOf" srcId="{1F735588-87A3-437E-B1A0-A2FF42858A54}" destId="{9DAB814A-C860-41B1-8BAD-8A29889418C8}" srcOrd="0" destOrd="0" presId="urn:microsoft.com/office/officeart/2005/8/layout/hierarchy4"/>
    <dgm:cxn modelId="{C28C749A-B845-4AEC-967B-A237EA42A7B6}" type="presParOf" srcId="{1F735588-87A3-437E-B1A0-A2FF42858A54}" destId="{A532398E-054D-42E0-AADC-B3A09FC029AC}" srcOrd="1" destOrd="0" presId="urn:microsoft.com/office/officeart/2005/8/layout/hierarchy4"/>
    <dgm:cxn modelId="{1FD9E6CB-3733-4163-A7DF-9A100BAF5CB4}" type="presParOf" srcId="{1F735588-87A3-437E-B1A0-A2FF42858A54}" destId="{59285329-1A64-4C8F-8D5E-9E9025B1CD0C}" srcOrd="2" destOrd="0" presId="urn:microsoft.com/office/officeart/2005/8/layout/hierarchy4"/>
    <dgm:cxn modelId="{A64EE031-07C1-4713-8CA6-4994C5038C60}" type="presParOf" srcId="{59285329-1A64-4C8F-8D5E-9E9025B1CD0C}" destId="{92208185-FEE2-407D-A024-284B805D8756}" srcOrd="0" destOrd="0" presId="urn:microsoft.com/office/officeart/2005/8/layout/hierarchy4"/>
    <dgm:cxn modelId="{722347FD-AA8E-4600-916F-8CA4433C3983}" type="presParOf" srcId="{92208185-FEE2-407D-A024-284B805D8756}" destId="{D8D076FD-7927-458A-A9C8-37FF418991F2}" srcOrd="0" destOrd="0" presId="urn:microsoft.com/office/officeart/2005/8/layout/hierarchy4"/>
    <dgm:cxn modelId="{254833CA-9CAD-4367-8B60-D76EFF30F971}" type="presParOf" srcId="{92208185-FEE2-407D-A024-284B805D8756}" destId="{DFDBA149-5268-42ED-857F-FE95D99AD85C}" srcOrd="1" destOrd="0" presId="urn:microsoft.com/office/officeart/2005/8/layout/hierarchy4"/>
    <dgm:cxn modelId="{70F3F72E-3FAB-40FD-AB96-BD6EC2509C5F}" type="presParOf" srcId="{92208185-FEE2-407D-A024-284B805D8756}" destId="{4FC71F06-6201-44FD-89A0-05F95A201460}" srcOrd="2" destOrd="0" presId="urn:microsoft.com/office/officeart/2005/8/layout/hierarchy4"/>
    <dgm:cxn modelId="{2293A7AC-C890-42A0-B6D1-36A3C39E51D7}" type="presParOf" srcId="{4FC71F06-6201-44FD-89A0-05F95A201460}" destId="{CFA891D6-4F86-4D71-8FB2-D032FDAF8EF9}" srcOrd="0" destOrd="0" presId="urn:microsoft.com/office/officeart/2005/8/layout/hierarchy4"/>
    <dgm:cxn modelId="{2B79C34E-F39E-4B5C-8B7E-AAB72CBF63E8}" type="presParOf" srcId="{CFA891D6-4F86-4D71-8FB2-D032FDAF8EF9}" destId="{101A57BC-6783-4705-969D-9552B4D03DE9}" srcOrd="0" destOrd="0" presId="urn:microsoft.com/office/officeart/2005/8/layout/hierarchy4"/>
    <dgm:cxn modelId="{ABD979BF-7F5E-4F0E-8E81-673475BF2252}" type="presParOf" srcId="{CFA891D6-4F86-4D71-8FB2-D032FDAF8EF9}" destId="{7ECC920D-29E3-4A39-9785-E8D4639B7D0F}" srcOrd="1" destOrd="0" presId="urn:microsoft.com/office/officeart/2005/8/layout/hierarchy4"/>
    <dgm:cxn modelId="{1B03AF5A-B3B8-4573-99B8-2F92DEC8BA6F}" type="presParOf" srcId="{4FC71F06-6201-44FD-89A0-05F95A201460}" destId="{480AE559-D008-4697-B7E1-897FEFEB8354}" srcOrd="1" destOrd="0" presId="urn:microsoft.com/office/officeart/2005/8/layout/hierarchy4"/>
    <dgm:cxn modelId="{1BAC2BF3-C7E6-493B-9D77-EE13ABEFC488}" type="presParOf" srcId="{4FC71F06-6201-44FD-89A0-05F95A201460}" destId="{41543993-12E9-4539-8511-65613E274DB7}" srcOrd="2" destOrd="0" presId="urn:microsoft.com/office/officeart/2005/8/layout/hierarchy4"/>
    <dgm:cxn modelId="{34ECC461-0BE9-4F1F-9E5D-E8A35C430D80}" type="presParOf" srcId="{41543993-12E9-4539-8511-65613E274DB7}" destId="{FFE40FF1-FD2E-4F17-94E1-C89F736CA52A}" srcOrd="0" destOrd="0" presId="urn:microsoft.com/office/officeart/2005/8/layout/hierarchy4"/>
    <dgm:cxn modelId="{D580EAD9-203A-4853-B196-0352BBAE7EE7}" type="presParOf" srcId="{41543993-12E9-4539-8511-65613E274DB7}" destId="{3FD23A57-B440-4455-9A8E-CAB1B6BCA491}" srcOrd="1" destOrd="0" presId="urn:microsoft.com/office/officeart/2005/8/layout/hierarchy4"/>
    <dgm:cxn modelId="{5D6CDE20-3C11-49CB-9AD5-8EE017AA0D3D}" type="presParOf" srcId="{59285329-1A64-4C8F-8D5E-9E9025B1CD0C}" destId="{E18E89E4-C889-4BB5-8462-7DED0EF7DFAD}" srcOrd="1" destOrd="0" presId="urn:microsoft.com/office/officeart/2005/8/layout/hierarchy4"/>
    <dgm:cxn modelId="{6355E21D-0CF0-4389-B6F8-35BD3DDBAC89}" type="presParOf" srcId="{59285329-1A64-4C8F-8D5E-9E9025B1CD0C}" destId="{B8C43DDF-A7FD-4FD6-8434-FD19D54024FE}" srcOrd="2" destOrd="0" presId="urn:microsoft.com/office/officeart/2005/8/layout/hierarchy4"/>
    <dgm:cxn modelId="{92704E25-18C7-4ABA-8207-B858442190C4}" type="presParOf" srcId="{B8C43DDF-A7FD-4FD6-8434-FD19D54024FE}" destId="{3C24D79B-B114-4D99-BE73-84182DDF9F99}" srcOrd="0" destOrd="0" presId="urn:microsoft.com/office/officeart/2005/8/layout/hierarchy4"/>
    <dgm:cxn modelId="{8E74EA9C-EAAF-4355-B84E-1EF2CD641A8E}" type="presParOf" srcId="{B8C43DDF-A7FD-4FD6-8434-FD19D54024FE}" destId="{EB3B7C00-79A9-439D-A09E-5A99F7EB5F2F}" srcOrd="1" destOrd="0" presId="urn:microsoft.com/office/officeart/2005/8/layout/hierarchy4"/>
    <dgm:cxn modelId="{27D1442A-0F59-4F16-B542-AC661AA6664A}" type="presParOf" srcId="{B8C43DDF-A7FD-4FD6-8434-FD19D54024FE}" destId="{1A56A226-3278-4A55-BF3C-810005E8D763}" srcOrd="2" destOrd="0" presId="urn:microsoft.com/office/officeart/2005/8/layout/hierarchy4"/>
    <dgm:cxn modelId="{5066147B-316B-44BF-A94D-D3FA445F0DDB}" type="presParOf" srcId="{1A56A226-3278-4A55-BF3C-810005E8D763}" destId="{34632C54-181A-435D-A067-5546AE91F990}" srcOrd="0" destOrd="0" presId="urn:microsoft.com/office/officeart/2005/8/layout/hierarchy4"/>
    <dgm:cxn modelId="{114FFE47-168D-46E4-8CE9-2980712E9B8F}" type="presParOf" srcId="{34632C54-181A-435D-A067-5546AE91F990}" destId="{59FE65A3-E114-4169-BC6F-1FBA4E68ADD3}" srcOrd="0" destOrd="0" presId="urn:microsoft.com/office/officeart/2005/8/layout/hierarchy4"/>
    <dgm:cxn modelId="{538B78A7-CD5B-4D32-B3A2-F26DB09F1FBE}" type="presParOf" srcId="{34632C54-181A-435D-A067-5546AE91F990}" destId="{A4EE6AB0-062D-4998-8B5E-C7E33BF0C27B}"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972197-E9AE-4CBB-90A4-5D6B19A914F8}"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IN"/>
        </a:p>
      </dgm:t>
    </dgm:pt>
    <dgm:pt modelId="{BC54DEE2-A579-402F-9006-0B63DD75116A}">
      <dgm:prSet phldrT="[Text]"/>
      <dgm:spPr/>
      <dgm:t>
        <a:bodyPr/>
        <a:lstStyle/>
        <a:p>
          <a:r>
            <a:rPr lang="en-IN" dirty="0"/>
            <a:t>Provide NDMAs with an integrated approach for rights based, quality humanitarian response…</a:t>
          </a:r>
        </a:p>
      </dgm:t>
    </dgm:pt>
    <dgm:pt modelId="{5398A957-8FF6-425D-87C2-DABC51CE54C7}" type="parTrans" cxnId="{F01F79EB-FD9E-4D6D-8B78-5343B30FE93F}">
      <dgm:prSet/>
      <dgm:spPr/>
      <dgm:t>
        <a:bodyPr/>
        <a:lstStyle/>
        <a:p>
          <a:endParaRPr lang="en-IN"/>
        </a:p>
      </dgm:t>
    </dgm:pt>
    <dgm:pt modelId="{B5EDC6BA-758A-43FA-94D2-F2098278E600}" type="sibTrans" cxnId="{F01F79EB-FD9E-4D6D-8B78-5343B30FE93F}">
      <dgm:prSet/>
      <dgm:spPr/>
      <dgm:t>
        <a:bodyPr/>
        <a:lstStyle/>
        <a:p>
          <a:endParaRPr lang="en-IN"/>
        </a:p>
      </dgm:t>
    </dgm:pt>
    <dgm:pt modelId="{13F5EA7C-989F-460D-9C28-F11676D6CF5D}">
      <dgm:prSet phldrT="[Text]"/>
      <dgm:spPr/>
      <dgm:t>
        <a:bodyPr/>
        <a:lstStyle/>
        <a:p>
          <a:r>
            <a:rPr lang="en-IN" dirty="0"/>
            <a:t>Allow formulation of targeted, needs based, demand responsive disaster management </a:t>
          </a:r>
        </a:p>
      </dgm:t>
    </dgm:pt>
    <dgm:pt modelId="{5D437CE2-7E74-4BF6-9C40-96B267B57732}" type="parTrans" cxnId="{52C06087-2A2F-4FC4-8A0A-3672F8EE0783}">
      <dgm:prSet/>
      <dgm:spPr/>
      <dgm:t>
        <a:bodyPr/>
        <a:lstStyle/>
        <a:p>
          <a:endParaRPr lang="en-IN"/>
        </a:p>
      </dgm:t>
    </dgm:pt>
    <dgm:pt modelId="{2422B753-C795-4857-82E8-5D39F28E5FE0}" type="sibTrans" cxnId="{52C06087-2A2F-4FC4-8A0A-3672F8EE0783}">
      <dgm:prSet/>
      <dgm:spPr/>
      <dgm:t>
        <a:bodyPr/>
        <a:lstStyle/>
        <a:p>
          <a:endParaRPr lang="en-IN"/>
        </a:p>
      </dgm:t>
    </dgm:pt>
    <dgm:pt modelId="{E1917A81-34E0-4E21-8B8D-B3BB08E45CEE}" type="pres">
      <dgm:prSet presAssocID="{02972197-E9AE-4CBB-90A4-5D6B19A914F8}" presName="compositeShape" presStyleCnt="0">
        <dgm:presLayoutVars>
          <dgm:chMax val="2"/>
          <dgm:dir/>
          <dgm:resizeHandles val="exact"/>
        </dgm:presLayoutVars>
      </dgm:prSet>
      <dgm:spPr/>
    </dgm:pt>
    <dgm:pt modelId="{78519BA0-E4F4-43C7-ABD0-EFC4DCD75956}" type="pres">
      <dgm:prSet presAssocID="{02972197-E9AE-4CBB-90A4-5D6B19A914F8}" presName="divider" presStyleLbl="fgShp" presStyleIdx="0" presStyleCnt="1"/>
      <dgm:spPr/>
    </dgm:pt>
    <dgm:pt modelId="{932291EE-C622-4A72-A71B-526BCD26D944}" type="pres">
      <dgm:prSet presAssocID="{BC54DEE2-A579-402F-9006-0B63DD75116A}" presName="downArrow" presStyleLbl="node1" presStyleIdx="0" presStyleCnt="2"/>
      <dgm:spPr/>
    </dgm:pt>
    <dgm:pt modelId="{35B647A6-A397-418E-BFED-25EBEC461FC8}" type="pres">
      <dgm:prSet presAssocID="{BC54DEE2-A579-402F-9006-0B63DD75116A}" presName="downArrowText" presStyleLbl="revTx" presStyleIdx="0" presStyleCnt="2">
        <dgm:presLayoutVars>
          <dgm:bulletEnabled val="1"/>
        </dgm:presLayoutVars>
      </dgm:prSet>
      <dgm:spPr/>
    </dgm:pt>
    <dgm:pt modelId="{BE7EBAB2-C904-484E-AE19-B3F7D1BA1AA2}" type="pres">
      <dgm:prSet presAssocID="{13F5EA7C-989F-460D-9C28-F11676D6CF5D}" presName="upArrow" presStyleLbl="node1" presStyleIdx="1" presStyleCnt="2"/>
      <dgm:spPr/>
    </dgm:pt>
    <dgm:pt modelId="{B75CEDE0-BF1C-4390-BD61-9B8FB6B1BAD0}" type="pres">
      <dgm:prSet presAssocID="{13F5EA7C-989F-460D-9C28-F11676D6CF5D}" presName="upArrowText" presStyleLbl="revTx" presStyleIdx="1" presStyleCnt="2">
        <dgm:presLayoutVars>
          <dgm:bulletEnabled val="1"/>
        </dgm:presLayoutVars>
      </dgm:prSet>
      <dgm:spPr/>
    </dgm:pt>
  </dgm:ptLst>
  <dgm:cxnLst>
    <dgm:cxn modelId="{8134665E-BC93-47A0-B1FC-4F28D1E4A8A4}" type="presOf" srcId="{02972197-E9AE-4CBB-90A4-5D6B19A914F8}" destId="{E1917A81-34E0-4E21-8B8D-B3BB08E45CEE}" srcOrd="0" destOrd="0" presId="urn:microsoft.com/office/officeart/2005/8/layout/arrow3"/>
    <dgm:cxn modelId="{3235E64F-AFCE-4D52-9B9A-D8F43FF5F666}" type="presOf" srcId="{BC54DEE2-A579-402F-9006-0B63DD75116A}" destId="{35B647A6-A397-418E-BFED-25EBEC461FC8}" srcOrd="0" destOrd="0" presId="urn:microsoft.com/office/officeart/2005/8/layout/arrow3"/>
    <dgm:cxn modelId="{52C06087-2A2F-4FC4-8A0A-3672F8EE0783}" srcId="{02972197-E9AE-4CBB-90A4-5D6B19A914F8}" destId="{13F5EA7C-989F-460D-9C28-F11676D6CF5D}" srcOrd="1" destOrd="0" parTransId="{5D437CE2-7E74-4BF6-9C40-96B267B57732}" sibTransId="{2422B753-C795-4857-82E8-5D39F28E5FE0}"/>
    <dgm:cxn modelId="{F01F79EB-FD9E-4D6D-8B78-5343B30FE93F}" srcId="{02972197-E9AE-4CBB-90A4-5D6B19A914F8}" destId="{BC54DEE2-A579-402F-9006-0B63DD75116A}" srcOrd="0" destOrd="0" parTransId="{5398A957-8FF6-425D-87C2-DABC51CE54C7}" sibTransId="{B5EDC6BA-758A-43FA-94D2-F2098278E600}"/>
    <dgm:cxn modelId="{1C04A5ED-3E82-42CF-8148-797D53F0165C}" type="presOf" srcId="{13F5EA7C-989F-460D-9C28-F11676D6CF5D}" destId="{B75CEDE0-BF1C-4390-BD61-9B8FB6B1BAD0}" srcOrd="0" destOrd="0" presId="urn:microsoft.com/office/officeart/2005/8/layout/arrow3"/>
    <dgm:cxn modelId="{F79334DC-4EAF-4773-A4F8-C05398DDADBB}" type="presParOf" srcId="{E1917A81-34E0-4E21-8B8D-B3BB08E45CEE}" destId="{78519BA0-E4F4-43C7-ABD0-EFC4DCD75956}" srcOrd="0" destOrd="0" presId="urn:microsoft.com/office/officeart/2005/8/layout/arrow3"/>
    <dgm:cxn modelId="{87DD4CD0-FD8C-4DF9-A216-2BBBB4D927FA}" type="presParOf" srcId="{E1917A81-34E0-4E21-8B8D-B3BB08E45CEE}" destId="{932291EE-C622-4A72-A71B-526BCD26D944}" srcOrd="1" destOrd="0" presId="urn:microsoft.com/office/officeart/2005/8/layout/arrow3"/>
    <dgm:cxn modelId="{67A2058F-8ECC-4A70-9238-FE885D6A0FCE}" type="presParOf" srcId="{E1917A81-34E0-4E21-8B8D-B3BB08E45CEE}" destId="{35B647A6-A397-418E-BFED-25EBEC461FC8}" srcOrd="2" destOrd="0" presId="urn:microsoft.com/office/officeart/2005/8/layout/arrow3"/>
    <dgm:cxn modelId="{8597BC00-78CF-4469-BDD3-82765A6291EC}" type="presParOf" srcId="{E1917A81-34E0-4E21-8B8D-B3BB08E45CEE}" destId="{BE7EBAB2-C904-484E-AE19-B3F7D1BA1AA2}" srcOrd="3" destOrd="0" presId="urn:microsoft.com/office/officeart/2005/8/layout/arrow3"/>
    <dgm:cxn modelId="{0CC0B43A-6E1F-4D99-9FD4-1C0478682A71}" type="presParOf" srcId="{E1917A81-34E0-4E21-8B8D-B3BB08E45CEE}" destId="{B75CEDE0-BF1C-4390-BD61-9B8FB6B1BAD0}"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ADD490-B12C-4E89-8B90-72F4AE81922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IN"/>
        </a:p>
      </dgm:t>
    </dgm:pt>
    <dgm:pt modelId="{C207FD86-1306-4EFE-89E4-49F3795AC0BE}">
      <dgm:prSet phldrT="[Text]" custT="1"/>
      <dgm:spPr/>
      <dgm:t>
        <a:bodyPr/>
        <a:lstStyle/>
        <a:p>
          <a:r>
            <a:rPr lang="en-IN" sz="2800" dirty="0"/>
            <a:t>Synergise </a:t>
          </a:r>
        </a:p>
      </dgm:t>
    </dgm:pt>
    <dgm:pt modelId="{C8283136-489D-4DE6-B90D-9B501773D13F}" type="parTrans" cxnId="{170F4603-8A5E-41F0-9F09-1CB31BDE5BD8}">
      <dgm:prSet/>
      <dgm:spPr/>
      <dgm:t>
        <a:bodyPr/>
        <a:lstStyle/>
        <a:p>
          <a:endParaRPr lang="en-IN"/>
        </a:p>
      </dgm:t>
    </dgm:pt>
    <dgm:pt modelId="{F244D46D-3F44-4D06-8F7F-1EC055C35FCA}" type="sibTrans" cxnId="{170F4603-8A5E-41F0-9F09-1CB31BDE5BD8}">
      <dgm:prSet/>
      <dgm:spPr/>
      <dgm:t>
        <a:bodyPr/>
        <a:lstStyle/>
        <a:p>
          <a:endParaRPr lang="en-IN"/>
        </a:p>
      </dgm:t>
    </dgm:pt>
    <dgm:pt modelId="{C06C0167-9E66-4C21-9DE9-56F617427646}">
      <dgm:prSet phldrT="[Text]" custT="1"/>
      <dgm:spPr/>
      <dgm:t>
        <a:bodyPr/>
        <a:lstStyle/>
        <a:p>
          <a:r>
            <a:rPr lang="en-IN" sz="2800" dirty="0"/>
            <a:t>Integrate</a:t>
          </a:r>
        </a:p>
      </dgm:t>
    </dgm:pt>
    <dgm:pt modelId="{8F8AD2D2-8040-4E05-9D85-60EA90A705E3}" type="parTrans" cxnId="{EAB70E64-4862-438B-9DD6-158ADD0606B6}">
      <dgm:prSet/>
      <dgm:spPr/>
      <dgm:t>
        <a:bodyPr/>
        <a:lstStyle/>
        <a:p>
          <a:endParaRPr lang="en-IN"/>
        </a:p>
      </dgm:t>
    </dgm:pt>
    <dgm:pt modelId="{504EC2D3-629B-46E3-8787-F50849427E82}" type="sibTrans" cxnId="{EAB70E64-4862-438B-9DD6-158ADD0606B6}">
      <dgm:prSet/>
      <dgm:spPr/>
      <dgm:t>
        <a:bodyPr/>
        <a:lstStyle/>
        <a:p>
          <a:endParaRPr lang="en-IN"/>
        </a:p>
      </dgm:t>
    </dgm:pt>
    <dgm:pt modelId="{751FE972-9AA0-49AC-BF18-CF5EAC7484DE}">
      <dgm:prSet phldrT="[Text]" custT="1"/>
      <dgm:spPr/>
      <dgm:t>
        <a:bodyPr/>
        <a:lstStyle/>
        <a:p>
          <a:r>
            <a:rPr lang="en-IN" sz="2800" dirty="0"/>
            <a:t>Leverage</a:t>
          </a:r>
        </a:p>
      </dgm:t>
    </dgm:pt>
    <dgm:pt modelId="{DDACCEF9-3786-4E1D-BFA5-61B4FAD0AA73}" type="parTrans" cxnId="{EDFB9C49-6025-4D4C-9E66-C3ACC4B1ED3E}">
      <dgm:prSet/>
      <dgm:spPr/>
      <dgm:t>
        <a:bodyPr/>
        <a:lstStyle/>
        <a:p>
          <a:endParaRPr lang="en-IN"/>
        </a:p>
      </dgm:t>
    </dgm:pt>
    <dgm:pt modelId="{6E90A2E3-E07B-4F64-B80C-ACA78636E0BE}" type="sibTrans" cxnId="{EDFB9C49-6025-4D4C-9E66-C3ACC4B1ED3E}">
      <dgm:prSet/>
      <dgm:spPr/>
      <dgm:t>
        <a:bodyPr/>
        <a:lstStyle/>
        <a:p>
          <a:endParaRPr lang="en-IN"/>
        </a:p>
      </dgm:t>
    </dgm:pt>
    <dgm:pt modelId="{78C8E1CC-FD2C-4959-9173-585D287C0DAC}">
      <dgm:prSet/>
      <dgm:spPr/>
      <dgm:t>
        <a:bodyPr/>
        <a:lstStyle/>
        <a:p>
          <a:r>
            <a:rPr lang="en-IN" dirty="0"/>
            <a:t>Communication and collaboration</a:t>
          </a:r>
        </a:p>
      </dgm:t>
    </dgm:pt>
    <dgm:pt modelId="{ADFC386A-69DE-4FC1-90EF-AE7CF0D2F650}" type="parTrans" cxnId="{9365FD7B-EFBA-44C7-AD5C-6D17F11C4D93}">
      <dgm:prSet/>
      <dgm:spPr/>
      <dgm:t>
        <a:bodyPr/>
        <a:lstStyle/>
        <a:p>
          <a:endParaRPr lang="en-IN"/>
        </a:p>
      </dgm:t>
    </dgm:pt>
    <dgm:pt modelId="{684F35B0-D5CC-41BF-AFE9-749C5DADE425}" type="sibTrans" cxnId="{9365FD7B-EFBA-44C7-AD5C-6D17F11C4D93}">
      <dgm:prSet/>
      <dgm:spPr/>
      <dgm:t>
        <a:bodyPr/>
        <a:lstStyle/>
        <a:p>
          <a:endParaRPr lang="en-IN"/>
        </a:p>
      </dgm:t>
    </dgm:pt>
    <dgm:pt modelId="{A78C727E-64C2-404F-9E22-48D18868B230}">
      <dgm:prSet/>
      <dgm:spPr/>
      <dgm:t>
        <a:bodyPr/>
        <a:lstStyle/>
        <a:p>
          <a:r>
            <a:rPr lang="en-IN" dirty="0"/>
            <a:t>CCA &amp; DRR</a:t>
          </a:r>
        </a:p>
      </dgm:t>
    </dgm:pt>
    <dgm:pt modelId="{773AAA10-0DCD-4E58-9F71-CE94A6E5F575}" type="parTrans" cxnId="{C04C7DE7-7A7D-422A-92C6-BCB6C7376AE3}">
      <dgm:prSet/>
      <dgm:spPr/>
      <dgm:t>
        <a:bodyPr/>
        <a:lstStyle/>
        <a:p>
          <a:endParaRPr lang="en-IN"/>
        </a:p>
      </dgm:t>
    </dgm:pt>
    <dgm:pt modelId="{56523A1E-2CE8-490C-8F7F-E6B820294FC9}" type="sibTrans" cxnId="{C04C7DE7-7A7D-422A-92C6-BCB6C7376AE3}">
      <dgm:prSet/>
      <dgm:spPr/>
      <dgm:t>
        <a:bodyPr/>
        <a:lstStyle/>
        <a:p>
          <a:endParaRPr lang="en-IN"/>
        </a:p>
      </dgm:t>
    </dgm:pt>
    <dgm:pt modelId="{6D6417A1-2606-464F-A4E5-76D05DB1AD8A}">
      <dgm:prSet/>
      <dgm:spPr/>
      <dgm:t>
        <a:bodyPr/>
        <a:lstStyle/>
        <a:p>
          <a:r>
            <a:rPr lang="en-IN" dirty="0"/>
            <a:t>Collective Commitment for Coherent action</a:t>
          </a:r>
        </a:p>
      </dgm:t>
    </dgm:pt>
    <dgm:pt modelId="{E5A58D17-1A05-421D-BF65-48BFB248AA8B}" type="parTrans" cxnId="{256C7868-A3D6-42C9-85B5-D343EE74A3D2}">
      <dgm:prSet/>
      <dgm:spPr/>
      <dgm:t>
        <a:bodyPr/>
        <a:lstStyle/>
        <a:p>
          <a:endParaRPr lang="en-IN"/>
        </a:p>
      </dgm:t>
    </dgm:pt>
    <dgm:pt modelId="{1BD68C55-53DC-4EC1-AFDD-7A32917FE938}" type="sibTrans" cxnId="{256C7868-A3D6-42C9-85B5-D343EE74A3D2}">
      <dgm:prSet/>
      <dgm:spPr/>
      <dgm:t>
        <a:bodyPr/>
        <a:lstStyle/>
        <a:p>
          <a:endParaRPr lang="en-IN"/>
        </a:p>
      </dgm:t>
    </dgm:pt>
    <dgm:pt modelId="{35C7B6CE-5C8F-46AC-B3C8-17C854A67361}" type="pres">
      <dgm:prSet presAssocID="{27ADD490-B12C-4E89-8B90-72F4AE819220}" presName="Name0" presStyleCnt="0">
        <dgm:presLayoutVars>
          <dgm:dir/>
          <dgm:animLvl val="lvl"/>
          <dgm:resizeHandles val="exact"/>
        </dgm:presLayoutVars>
      </dgm:prSet>
      <dgm:spPr/>
    </dgm:pt>
    <dgm:pt modelId="{B3C1BDFC-1560-4014-B6C7-6AE81A525F37}" type="pres">
      <dgm:prSet presAssocID="{C207FD86-1306-4EFE-89E4-49F3795AC0BE}" presName="composite" presStyleCnt="0"/>
      <dgm:spPr/>
    </dgm:pt>
    <dgm:pt modelId="{E18C0504-454A-490A-A137-0A6ED634411A}" type="pres">
      <dgm:prSet presAssocID="{C207FD86-1306-4EFE-89E4-49F3795AC0BE}" presName="parTx" presStyleLbl="alignNode1" presStyleIdx="0" presStyleCnt="3">
        <dgm:presLayoutVars>
          <dgm:chMax val="0"/>
          <dgm:chPref val="0"/>
          <dgm:bulletEnabled val="1"/>
        </dgm:presLayoutVars>
      </dgm:prSet>
      <dgm:spPr/>
    </dgm:pt>
    <dgm:pt modelId="{7182B929-67D4-4B81-A99C-EB4C478FB958}" type="pres">
      <dgm:prSet presAssocID="{C207FD86-1306-4EFE-89E4-49F3795AC0BE}" presName="desTx" presStyleLbl="alignAccFollowNode1" presStyleIdx="0" presStyleCnt="3">
        <dgm:presLayoutVars>
          <dgm:bulletEnabled val="1"/>
        </dgm:presLayoutVars>
      </dgm:prSet>
      <dgm:spPr/>
    </dgm:pt>
    <dgm:pt modelId="{59BAD6DF-0DD4-4B53-A40B-C32BC27F0E36}" type="pres">
      <dgm:prSet presAssocID="{F244D46D-3F44-4D06-8F7F-1EC055C35FCA}" presName="space" presStyleCnt="0"/>
      <dgm:spPr/>
    </dgm:pt>
    <dgm:pt modelId="{81E8BFA2-8CC6-449E-BF2C-64EC25A98B02}" type="pres">
      <dgm:prSet presAssocID="{C06C0167-9E66-4C21-9DE9-56F617427646}" presName="composite" presStyleCnt="0"/>
      <dgm:spPr/>
    </dgm:pt>
    <dgm:pt modelId="{D4DE42A9-AE3C-4C3B-BC1A-052D7E9C318E}" type="pres">
      <dgm:prSet presAssocID="{C06C0167-9E66-4C21-9DE9-56F617427646}" presName="parTx" presStyleLbl="alignNode1" presStyleIdx="1" presStyleCnt="3">
        <dgm:presLayoutVars>
          <dgm:chMax val="0"/>
          <dgm:chPref val="0"/>
          <dgm:bulletEnabled val="1"/>
        </dgm:presLayoutVars>
      </dgm:prSet>
      <dgm:spPr/>
    </dgm:pt>
    <dgm:pt modelId="{BDD2328F-7DA0-4A7D-84B2-B1A84D2D4FB8}" type="pres">
      <dgm:prSet presAssocID="{C06C0167-9E66-4C21-9DE9-56F617427646}" presName="desTx" presStyleLbl="alignAccFollowNode1" presStyleIdx="1" presStyleCnt="3">
        <dgm:presLayoutVars>
          <dgm:bulletEnabled val="1"/>
        </dgm:presLayoutVars>
      </dgm:prSet>
      <dgm:spPr/>
    </dgm:pt>
    <dgm:pt modelId="{1EB87965-7F62-4EA0-878D-72F7C4216CC8}" type="pres">
      <dgm:prSet presAssocID="{504EC2D3-629B-46E3-8787-F50849427E82}" presName="space" presStyleCnt="0"/>
      <dgm:spPr/>
    </dgm:pt>
    <dgm:pt modelId="{43ABED41-7B49-498A-80E5-EBC06A82C16F}" type="pres">
      <dgm:prSet presAssocID="{751FE972-9AA0-49AC-BF18-CF5EAC7484DE}" presName="composite" presStyleCnt="0"/>
      <dgm:spPr/>
    </dgm:pt>
    <dgm:pt modelId="{C2079A7C-9AD6-4367-AEB3-2CE9AB221BE0}" type="pres">
      <dgm:prSet presAssocID="{751FE972-9AA0-49AC-BF18-CF5EAC7484DE}" presName="parTx" presStyleLbl="alignNode1" presStyleIdx="2" presStyleCnt="3">
        <dgm:presLayoutVars>
          <dgm:chMax val="0"/>
          <dgm:chPref val="0"/>
          <dgm:bulletEnabled val="1"/>
        </dgm:presLayoutVars>
      </dgm:prSet>
      <dgm:spPr/>
    </dgm:pt>
    <dgm:pt modelId="{DE11E7CB-16E9-4EA4-8556-3CBD357B72F8}" type="pres">
      <dgm:prSet presAssocID="{751FE972-9AA0-49AC-BF18-CF5EAC7484DE}" presName="desTx" presStyleLbl="alignAccFollowNode1" presStyleIdx="2" presStyleCnt="3">
        <dgm:presLayoutVars>
          <dgm:bulletEnabled val="1"/>
        </dgm:presLayoutVars>
      </dgm:prSet>
      <dgm:spPr/>
    </dgm:pt>
  </dgm:ptLst>
  <dgm:cxnLst>
    <dgm:cxn modelId="{74609901-5B25-43B9-86BD-930CAB57F6A8}" type="presOf" srcId="{27ADD490-B12C-4E89-8B90-72F4AE819220}" destId="{35C7B6CE-5C8F-46AC-B3C8-17C854A67361}" srcOrd="0" destOrd="0" presId="urn:microsoft.com/office/officeart/2005/8/layout/hList1"/>
    <dgm:cxn modelId="{170F4603-8A5E-41F0-9F09-1CB31BDE5BD8}" srcId="{27ADD490-B12C-4E89-8B90-72F4AE819220}" destId="{C207FD86-1306-4EFE-89E4-49F3795AC0BE}" srcOrd="0" destOrd="0" parTransId="{C8283136-489D-4DE6-B90D-9B501773D13F}" sibTransId="{F244D46D-3F44-4D06-8F7F-1EC055C35FCA}"/>
    <dgm:cxn modelId="{2169FF1A-1CBE-4858-933D-DE0FA8F9E3B6}" type="presOf" srcId="{C06C0167-9E66-4C21-9DE9-56F617427646}" destId="{D4DE42A9-AE3C-4C3B-BC1A-052D7E9C318E}" srcOrd="0" destOrd="0" presId="urn:microsoft.com/office/officeart/2005/8/layout/hList1"/>
    <dgm:cxn modelId="{C211D038-D4FF-4512-88FD-57885C8B5FF0}" type="presOf" srcId="{751FE972-9AA0-49AC-BF18-CF5EAC7484DE}" destId="{C2079A7C-9AD6-4367-AEB3-2CE9AB221BE0}" srcOrd="0" destOrd="0" presId="urn:microsoft.com/office/officeart/2005/8/layout/hList1"/>
    <dgm:cxn modelId="{EAB70E64-4862-438B-9DD6-158ADD0606B6}" srcId="{27ADD490-B12C-4E89-8B90-72F4AE819220}" destId="{C06C0167-9E66-4C21-9DE9-56F617427646}" srcOrd="1" destOrd="0" parTransId="{8F8AD2D2-8040-4E05-9D85-60EA90A705E3}" sibTransId="{504EC2D3-629B-46E3-8787-F50849427E82}"/>
    <dgm:cxn modelId="{256C7868-A3D6-42C9-85B5-D343EE74A3D2}" srcId="{751FE972-9AA0-49AC-BF18-CF5EAC7484DE}" destId="{6D6417A1-2606-464F-A4E5-76D05DB1AD8A}" srcOrd="0" destOrd="0" parTransId="{E5A58D17-1A05-421D-BF65-48BFB248AA8B}" sibTransId="{1BD68C55-53DC-4EC1-AFDD-7A32917FE938}"/>
    <dgm:cxn modelId="{EDFB9C49-6025-4D4C-9E66-C3ACC4B1ED3E}" srcId="{27ADD490-B12C-4E89-8B90-72F4AE819220}" destId="{751FE972-9AA0-49AC-BF18-CF5EAC7484DE}" srcOrd="2" destOrd="0" parTransId="{DDACCEF9-3786-4E1D-BFA5-61B4FAD0AA73}" sibTransId="{6E90A2E3-E07B-4F64-B80C-ACA78636E0BE}"/>
    <dgm:cxn modelId="{2A1D167B-F7E8-4952-9736-7AFAD84A1D6B}" type="presOf" srcId="{78C8E1CC-FD2C-4959-9173-585D287C0DAC}" destId="{7182B929-67D4-4B81-A99C-EB4C478FB958}" srcOrd="0" destOrd="0" presId="urn:microsoft.com/office/officeart/2005/8/layout/hList1"/>
    <dgm:cxn modelId="{9365FD7B-EFBA-44C7-AD5C-6D17F11C4D93}" srcId="{C207FD86-1306-4EFE-89E4-49F3795AC0BE}" destId="{78C8E1CC-FD2C-4959-9173-585D287C0DAC}" srcOrd="0" destOrd="0" parTransId="{ADFC386A-69DE-4FC1-90EF-AE7CF0D2F650}" sibTransId="{684F35B0-D5CC-41BF-AFE9-749C5DADE425}"/>
    <dgm:cxn modelId="{E2506291-C04D-44F0-BE80-509398ABFAF9}" type="presOf" srcId="{C207FD86-1306-4EFE-89E4-49F3795AC0BE}" destId="{E18C0504-454A-490A-A137-0A6ED634411A}" srcOrd="0" destOrd="0" presId="urn:microsoft.com/office/officeart/2005/8/layout/hList1"/>
    <dgm:cxn modelId="{CB0BB69C-7A29-4F8E-9949-F30CC7649FF9}" type="presOf" srcId="{6D6417A1-2606-464F-A4E5-76D05DB1AD8A}" destId="{DE11E7CB-16E9-4EA4-8556-3CBD357B72F8}" srcOrd="0" destOrd="0" presId="urn:microsoft.com/office/officeart/2005/8/layout/hList1"/>
    <dgm:cxn modelId="{C04C7DE7-7A7D-422A-92C6-BCB6C7376AE3}" srcId="{C06C0167-9E66-4C21-9DE9-56F617427646}" destId="{A78C727E-64C2-404F-9E22-48D18868B230}" srcOrd="0" destOrd="0" parTransId="{773AAA10-0DCD-4E58-9F71-CE94A6E5F575}" sibTransId="{56523A1E-2CE8-490C-8F7F-E6B820294FC9}"/>
    <dgm:cxn modelId="{DDF111F1-8645-4E24-8CCC-39ECB45DC3DD}" type="presOf" srcId="{A78C727E-64C2-404F-9E22-48D18868B230}" destId="{BDD2328F-7DA0-4A7D-84B2-B1A84D2D4FB8}" srcOrd="0" destOrd="0" presId="urn:microsoft.com/office/officeart/2005/8/layout/hList1"/>
    <dgm:cxn modelId="{E1585AFE-7B3D-4D16-8ED0-D60CC731EA63}" type="presParOf" srcId="{35C7B6CE-5C8F-46AC-B3C8-17C854A67361}" destId="{B3C1BDFC-1560-4014-B6C7-6AE81A525F37}" srcOrd="0" destOrd="0" presId="urn:microsoft.com/office/officeart/2005/8/layout/hList1"/>
    <dgm:cxn modelId="{3BD29185-6368-4825-8500-E417CB3E2855}" type="presParOf" srcId="{B3C1BDFC-1560-4014-B6C7-6AE81A525F37}" destId="{E18C0504-454A-490A-A137-0A6ED634411A}" srcOrd="0" destOrd="0" presId="urn:microsoft.com/office/officeart/2005/8/layout/hList1"/>
    <dgm:cxn modelId="{76B539D3-1F21-45D1-81B9-99EA926BE222}" type="presParOf" srcId="{B3C1BDFC-1560-4014-B6C7-6AE81A525F37}" destId="{7182B929-67D4-4B81-A99C-EB4C478FB958}" srcOrd="1" destOrd="0" presId="urn:microsoft.com/office/officeart/2005/8/layout/hList1"/>
    <dgm:cxn modelId="{AC0BFA86-29C5-47CB-A17C-049FE838AE10}" type="presParOf" srcId="{35C7B6CE-5C8F-46AC-B3C8-17C854A67361}" destId="{59BAD6DF-0DD4-4B53-A40B-C32BC27F0E36}" srcOrd="1" destOrd="0" presId="urn:microsoft.com/office/officeart/2005/8/layout/hList1"/>
    <dgm:cxn modelId="{CF6A2EAD-327C-49CB-BA90-BB3A20697533}" type="presParOf" srcId="{35C7B6CE-5C8F-46AC-B3C8-17C854A67361}" destId="{81E8BFA2-8CC6-449E-BF2C-64EC25A98B02}" srcOrd="2" destOrd="0" presId="urn:microsoft.com/office/officeart/2005/8/layout/hList1"/>
    <dgm:cxn modelId="{63CFE51A-EE45-4DB2-8E16-DA9C5E9703EC}" type="presParOf" srcId="{81E8BFA2-8CC6-449E-BF2C-64EC25A98B02}" destId="{D4DE42A9-AE3C-4C3B-BC1A-052D7E9C318E}" srcOrd="0" destOrd="0" presId="urn:microsoft.com/office/officeart/2005/8/layout/hList1"/>
    <dgm:cxn modelId="{E6E96685-E646-4C9F-9AEF-35914861ADD8}" type="presParOf" srcId="{81E8BFA2-8CC6-449E-BF2C-64EC25A98B02}" destId="{BDD2328F-7DA0-4A7D-84B2-B1A84D2D4FB8}" srcOrd="1" destOrd="0" presId="urn:microsoft.com/office/officeart/2005/8/layout/hList1"/>
    <dgm:cxn modelId="{AF20E245-B07C-46A4-9C9D-36D2154EF046}" type="presParOf" srcId="{35C7B6CE-5C8F-46AC-B3C8-17C854A67361}" destId="{1EB87965-7F62-4EA0-878D-72F7C4216CC8}" srcOrd="3" destOrd="0" presId="urn:microsoft.com/office/officeart/2005/8/layout/hList1"/>
    <dgm:cxn modelId="{F1C0331A-5DA7-499D-882E-7C4FC0AAC917}" type="presParOf" srcId="{35C7B6CE-5C8F-46AC-B3C8-17C854A67361}" destId="{43ABED41-7B49-498A-80E5-EBC06A82C16F}" srcOrd="4" destOrd="0" presId="urn:microsoft.com/office/officeart/2005/8/layout/hList1"/>
    <dgm:cxn modelId="{B7F313CC-A3B4-4FC6-8E88-65A896E751A9}" type="presParOf" srcId="{43ABED41-7B49-498A-80E5-EBC06A82C16F}" destId="{C2079A7C-9AD6-4367-AEB3-2CE9AB221BE0}" srcOrd="0" destOrd="0" presId="urn:microsoft.com/office/officeart/2005/8/layout/hList1"/>
    <dgm:cxn modelId="{C07007A3-48E2-4E97-BD81-5ADA93A92332}" type="presParOf" srcId="{43ABED41-7B49-498A-80E5-EBC06A82C16F}" destId="{DE11E7CB-16E9-4EA4-8556-3CBD357B72F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CF7194-16AF-4DD2-96CD-A31C93D5F18D}"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IN"/>
        </a:p>
      </dgm:t>
    </dgm:pt>
    <dgm:pt modelId="{52AA8F76-F48B-4BC9-817A-FCFC92C1F5DF}">
      <dgm:prSet phldrT="[Text]"/>
      <dgm:spPr/>
      <dgm:t>
        <a:bodyPr/>
        <a:lstStyle/>
        <a:p>
          <a:r>
            <a:rPr lang="en-IN" dirty="0"/>
            <a:t>Organised decentralised workshops</a:t>
          </a:r>
        </a:p>
      </dgm:t>
    </dgm:pt>
    <dgm:pt modelId="{6D5B89AB-20E6-49EC-8040-A59D7206096B}" type="parTrans" cxnId="{17D4801F-3FF0-45C5-8ED6-523F8848850A}">
      <dgm:prSet/>
      <dgm:spPr/>
      <dgm:t>
        <a:bodyPr/>
        <a:lstStyle/>
        <a:p>
          <a:endParaRPr lang="en-IN"/>
        </a:p>
      </dgm:t>
    </dgm:pt>
    <dgm:pt modelId="{ED9D1824-6366-4986-8A10-734CA0BEEFE0}" type="sibTrans" cxnId="{17D4801F-3FF0-45C5-8ED6-523F8848850A}">
      <dgm:prSet/>
      <dgm:spPr/>
      <dgm:t>
        <a:bodyPr/>
        <a:lstStyle/>
        <a:p>
          <a:endParaRPr lang="en-IN"/>
        </a:p>
      </dgm:t>
    </dgm:pt>
    <dgm:pt modelId="{1D295AEB-9396-4E61-A014-8DB7C4EBF1C4}">
      <dgm:prSet phldrT="[Text]"/>
      <dgm:spPr/>
      <dgm:t>
        <a:bodyPr/>
        <a:lstStyle/>
        <a:p>
          <a:r>
            <a:rPr lang="en-IN" dirty="0"/>
            <a:t>Solicit feedback on utility of standards</a:t>
          </a:r>
        </a:p>
      </dgm:t>
    </dgm:pt>
    <dgm:pt modelId="{EAF8208B-E731-497B-BEBD-85FF2600B8F2}" type="parTrans" cxnId="{C1149213-8552-487F-87F4-15A21D4A807B}">
      <dgm:prSet/>
      <dgm:spPr/>
      <dgm:t>
        <a:bodyPr/>
        <a:lstStyle/>
        <a:p>
          <a:endParaRPr lang="en-IN"/>
        </a:p>
      </dgm:t>
    </dgm:pt>
    <dgm:pt modelId="{2E663CD6-7AD1-40D9-B97B-EA3AC763CF96}" type="sibTrans" cxnId="{C1149213-8552-487F-87F4-15A21D4A807B}">
      <dgm:prSet/>
      <dgm:spPr/>
      <dgm:t>
        <a:bodyPr/>
        <a:lstStyle/>
        <a:p>
          <a:endParaRPr lang="en-IN"/>
        </a:p>
      </dgm:t>
    </dgm:pt>
    <dgm:pt modelId="{06202350-F3A7-4251-AFD5-AA2DF80F3DDD}">
      <dgm:prSet phldrT="[Text]"/>
      <dgm:spPr/>
      <dgm:t>
        <a:bodyPr/>
        <a:lstStyle/>
        <a:p>
          <a:r>
            <a:rPr lang="en-IN" dirty="0"/>
            <a:t>Contextualise relevant Sphere Indicators</a:t>
          </a:r>
        </a:p>
      </dgm:t>
    </dgm:pt>
    <dgm:pt modelId="{9EA21455-58E6-4C68-A48F-17C851D6D682}" type="parTrans" cxnId="{46FE6006-4962-415B-BA87-56B800C8B8DB}">
      <dgm:prSet/>
      <dgm:spPr/>
      <dgm:t>
        <a:bodyPr/>
        <a:lstStyle/>
        <a:p>
          <a:endParaRPr lang="en-IN"/>
        </a:p>
      </dgm:t>
    </dgm:pt>
    <dgm:pt modelId="{5684D260-7F2F-4B9A-B6EF-54C0A25C3820}" type="sibTrans" cxnId="{46FE6006-4962-415B-BA87-56B800C8B8DB}">
      <dgm:prSet/>
      <dgm:spPr/>
      <dgm:t>
        <a:bodyPr/>
        <a:lstStyle/>
        <a:p>
          <a:endParaRPr lang="en-IN"/>
        </a:p>
      </dgm:t>
    </dgm:pt>
    <dgm:pt modelId="{CF72B1E6-907C-4597-A197-15222B350BA5}">
      <dgm:prSet phldrT="[Text]"/>
      <dgm:spPr/>
      <dgm:t>
        <a:bodyPr/>
        <a:lstStyle/>
        <a:p>
          <a:r>
            <a:rPr lang="en-IN" dirty="0"/>
            <a:t>Embed humanitarian pros in ministries</a:t>
          </a:r>
        </a:p>
      </dgm:t>
    </dgm:pt>
    <dgm:pt modelId="{91BB398C-6373-4508-9308-19292051E2D2}" type="parTrans" cxnId="{59242AC0-456E-4599-98D4-6A5E7811538E}">
      <dgm:prSet/>
      <dgm:spPr/>
      <dgm:t>
        <a:bodyPr/>
        <a:lstStyle/>
        <a:p>
          <a:endParaRPr lang="en-IN"/>
        </a:p>
      </dgm:t>
    </dgm:pt>
    <dgm:pt modelId="{695C1BF6-2741-4E55-9C8A-2CC2D7521F55}" type="sibTrans" cxnId="{59242AC0-456E-4599-98D4-6A5E7811538E}">
      <dgm:prSet/>
      <dgm:spPr/>
      <dgm:t>
        <a:bodyPr/>
        <a:lstStyle/>
        <a:p>
          <a:endParaRPr lang="en-IN"/>
        </a:p>
      </dgm:t>
    </dgm:pt>
    <dgm:pt modelId="{99D6DA80-C125-4CC7-A805-5CB9B34C855E}">
      <dgm:prSet phldrT="[Text]"/>
      <dgm:spPr/>
      <dgm:t>
        <a:bodyPr/>
        <a:lstStyle/>
        <a:p>
          <a:r>
            <a:rPr lang="en-IN" dirty="0"/>
            <a:t>Conduct organisational capacity audit</a:t>
          </a:r>
        </a:p>
      </dgm:t>
    </dgm:pt>
    <dgm:pt modelId="{F5B6BF0C-F457-4255-8E74-B4A34122CF5D}" type="parTrans" cxnId="{993BADE4-EC68-46A1-8F9D-C5F2DC30C355}">
      <dgm:prSet/>
      <dgm:spPr/>
      <dgm:t>
        <a:bodyPr/>
        <a:lstStyle/>
        <a:p>
          <a:endParaRPr lang="en-IN"/>
        </a:p>
      </dgm:t>
    </dgm:pt>
    <dgm:pt modelId="{D0F693D9-2DA3-4DDA-9D20-5861ACBD160A}" type="sibTrans" cxnId="{993BADE4-EC68-46A1-8F9D-C5F2DC30C355}">
      <dgm:prSet/>
      <dgm:spPr/>
      <dgm:t>
        <a:bodyPr/>
        <a:lstStyle/>
        <a:p>
          <a:endParaRPr lang="en-IN"/>
        </a:p>
      </dgm:t>
    </dgm:pt>
    <dgm:pt modelId="{06E66FEE-D4EE-4529-85BF-193159CCB73D}">
      <dgm:prSet/>
      <dgm:spPr/>
      <dgm:t>
        <a:bodyPr/>
        <a:lstStyle/>
        <a:p>
          <a:r>
            <a:rPr lang="en-IN" dirty="0"/>
            <a:t>Develop capacity building calendar</a:t>
          </a:r>
        </a:p>
      </dgm:t>
    </dgm:pt>
    <dgm:pt modelId="{58585DB8-C195-47A4-9E11-1891AA2B1BC6}" type="parTrans" cxnId="{9493AA0C-436F-4DF0-BEB1-855EC0896BBF}">
      <dgm:prSet/>
      <dgm:spPr/>
      <dgm:t>
        <a:bodyPr/>
        <a:lstStyle/>
        <a:p>
          <a:endParaRPr lang="en-IN"/>
        </a:p>
      </dgm:t>
    </dgm:pt>
    <dgm:pt modelId="{87FA53F8-3F79-4DD0-9E90-E28DF7B2AF4A}" type="sibTrans" cxnId="{9493AA0C-436F-4DF0-BEB1-855EC0896BBF}">
      <dgm:prSet/>
      <dgm:spPr/>
      <dgm:t>
        <a:bodyPr/>
        <a:lstStyle/>
        <a:p>
          <a:endParaRPr lang="en-IN"/>
        </a:p>
      </dgm:t>
    </dgm:pt>
    <dgm:pt modelId="{0D027ECB-2756-4186-81B3-F6B301415A5D}">
      <dgm:prSet/>
      <dgm:spPr/>
      <dgm:t>
        <a:bodyPr/>
        <a:lstStyle/>
        <a:p>
          <a:r>
            <a:rPr lang="en-IN" dirty="0"/>
            <a:t>Establish working groups</a:t>
          </a:r>
        </a:p>
      </dgm:t>
    </dgm:pt>
    <dgm:pt modelId="{9B0BCDF2-E0E3-45BB-B591-DBD972CA0D01}" type="parTrans" cxnId="{9E4E9D17-D259-44A1-854A-8D5566B93FD3}">
      <dgm:prSet/>
      <dgm:spPr/>
      <dgm:t>
        <a:bodyPr/>
        <a:lstStyle/>
        <a:p>
          <a:endParaRPr lang="en-IN"/>
        </a:p>
      </dgm:t>
    </dgm:pt>
    <dgm:pt modelId="{078E7B91-9177-4FE7-AF9A-8A6DAFEE25B7}" type="sibTrans" cxnId="{9E4E9D17-D259-44A1-854A-8D5566B93FD3}">
      <dgm:prSet/>
      <dgm:spPr/>
      <dgm:t>
        <a:bodyPr/>
        <a:lstStyle/>
        <a:p>
          <a:endParaRPr lang="en-IN"/>
        </a:p>
      </dgm:t>
    </dgm:pt>
    <dgm:pt modelId="{C23502D0-A208-49FC-BCC8-6BBFCF58EEE5}">
      <dgm:prSet/>
      <dgm:spPr/>
      <dgm:t>
        <a:bodyPr/>
        <a:lstStyle/>
        <a:p>
          <a:r>
            <a:rPr lang="en-IN" dirty="0"/>
            <a:t>Organise joint events</a:t>
          </a:r>
        </a:p>
      </dgm:t>
    </dgm:pt>
    <dgm:pt modelId="{0658AB39-8610-4144-9F31-FE7C38BB10BC}" type="parTrans" cxnId="{693677C7-8B14-4610-89D9-2FDDBC70E17F}">
      <dgm:prSet/>
      <dgm:spPr/>
      <dgm:t>
        <a:bodyPr/>
        <a:lstStyle/>
        <a:p>
          <a:endParaRPr lang="en-IN"/>
        </a:p>
      </dgm:t>
    </dgm:pt>
    <dgm:pt modelId="{C84D8828-7F88-4DA1-910A-4F841C2E9874}" type="sibTrans" cxnId="{693677C7-8B14-4610-89D9-2FDDBC70E17F}">
      <dgm:prSet/>
      <dgm:spPr/>
      <dgm:t>
        <a:bodyPr/>
        <a:lstStyle/>
        <a:p>
          <a:endParaRPr lang="en-IN"/>
        </a:p>
      </dgm:t>
    </dgm:pt>
    <dgm:pt modelId="{A56D7F1D-3C0A-45A2-A2C5-8E9D8856A222}">
      <dgm:prSet/>
      <dgm:spPr/>
      <dgm:t>
        <a:bodyPr/>
        <a:lstStyle/>
        <a:p>
          <a:r>
            <a:rPr lang="en-IN" dirty="0"/>
            <a:t>Consolidate evidence</a:t>
          </a:r>
        </a:p>
      </dgm:t>
    </dgm:pt>
    <dgm:pt modelId="{E53C28B2-0200-4C5C-AEF9-64A28AA5524E}" type="parTrans" cxnId="{CE180FA1-3791-454A-A166-84EB10173719}">
      <dgm:prSet/>
      <dgm:spPr/>
      <dgm:t>
        <a:bodyPr/>
        <a:lstStyle/>
        <a:p>
          <a:endParaRPr lang="en-IN"/>
        </a:p>
      </dgm:t>
    </dgm:pt>
    <dgm:pt modelId="{E88832CF-21CC-4142-9C5B-6FECDFE170E6}" type="sibTrans" cxnId="{CE180FA1-3791-454A-A166-84EB10173719}">
      <dgm:prSet/>
      <dgm:spPr/>
      <dgm:t>
        <a:bodyPr/>
        <a:lstStyle/>
        <a:p>
          <a:endParaRPr lang="en-IN"/>
        </a:p>
      </dgm:t>
    </dgm:pt>
    <dgm:pt modelId="{18EBB032-0F24-4D21-8D8D-DB43D85D561B}" type="pres">
      <dgm:prSet presAssocID="{94CF7194-16AF-4DD2-96CD-A31C93D5F18D}" presName="Name0" presStyleCnt="0">
        <dgm:presLayoutVars>
          <dgm:dir/>
          <dgm:resizeHandles/>
        </dgm:presLayoutVars>
      </dgm:prSet>
      <dgm:spPr/>
    </dgm:pt>
    <dgm:pt modelId="{99877683-2013-4939-A429-97F43B061241}" type="pres">
      <dgm:prSet presAssocID="{52AA8F76-F48B-4BC9-817A-FCFC92C1F5DF}" presName="compNode" presStyleCnt="0"/>
      <dgm:spPr/>
    </dgm:pt>
    <dgm:pt modelId="{B9505C2E-5642-4EC8-A609-6751DFC70620}" type="pres">
      <dgm:prSet presAssocID="{52AA8F76-F48B-4BC9-817A-FCFC92C1F5DF}" presName="dummyConnPt" presStyleCnt="0"/>
      <dgm:spPr/>
    </dgm:pt>
    <dgm:pt modelId="{4931067E-69D6-4AB9-AC19-2F756E34086A}" type="pres">
      <dgm:prSet presAssocID="{52AA8F76-F48B-4BC9-817A-FCFC92C1F5DF}" presName="node" presStyleLbl="node1" presStyleIdx="0" presStyleCnt="9">
        <dgm:presLayoutVars>
          <dgm:bulletEnabled val="1"/>
        </dgm:presLayoutVars>
      </dgm:prSet>
      <dgm:spPr/>
    </dgm:pt>
    <dgm:pt modelId="{6C093DB7-4BF7-4FBF-B63B-28BCC6CC540E}" type="pres">
      <dgm:prSet presAssocID="{ED9D1824-6366-4986-8A10-734CA0BEEFE0}" presName="sibTrans" presStyleLbl="bgSibTrans2D1" presStyleIdx="0" presStyleCnt="8"/>
      <dgm:spPr/>
    </dgm:pt>
    <dgm:pt modelId="{F4F48FE3-E70E-4B4D-8452-601950FFD333}" type="pres">
      <dgm:prSet presAssocID="{1D295AEB-9396-4E61-A014-8DB7C4EBF1C4}" presName="compNode" presStyleCnt="0"/>
      <dgm:spPr/>
    </dgm:pt>
    <dgm:pt modelId="{61ECC353-B0A4-4C46-A208-160594E9CE84}" type="pres">
      <dgm:prSet presAssocID="{1D295AEB-9396-4E61-A014-8DB7C4EBF1C4}" presName="dummyConnPt" presStyleCnt="0"/>
      <dgm:spPr/>
    </dgm:pt>
    <dgm:pt modelId="{A5BC6420-2D4D-4592-91E4-AA74FA1D155C}" type="pres">
      <dgm:prSet presAssocID="{1D295AEB-9396-4E61-A014-8DB7C4EBF1C4}" presName="node" presStyleLbl="node1" presStyleIdx="1" presStyleCnt="9">
        <dgm:presLayoutVars>
          <dgm:bulletEnabled val="1"/>
        </dgm:presLayoutVars>
      </dgm:prSet>
      <dgm:spPr/>
    </dgm:pt>
    <dgm:pt modelId="{DBCBDDC5-5556-4259-B757-8D7D66FE128E}" type="pres">
      <dgm:prSet presAssocID="{2E663CD6-7AD1-40D9-B97B-EA3AC763CF96}" presName="sibTrans" presStyleLbl="bgSibTrans2D1" presStyleIdx="1" presStyleCnt="8"/>
      <dgm:spPr/>
    </dgm:pt>
    <dgm:pt modelId="{0C6F1E6C-8095-4B07-A56A-2766AC249F90}" type="pres">
      <dgm:prSet presAssocID="{06202350-F3A7-4251-AFD5-AA2DF80F3DDD}" presName="compNode" presStyleCnt="0"/>
      <dgm:spPr/>
    </dgm:pt>
    <dgm:pt modelId="{E630F936-11B2-4071-95F2-77BD0CE5F5C8}" type="pres">
      <dgm:prSet presAssocID="{06202350-F3A7-4251-AFD5-AA2DF80F3DDD}" presName="dummyConnPt" presStyleCnt="0"/>
      <dgm:spPr/>
    </dgm:pt>
    <dgm:pt modelId="{385BABD9-6962-424D-87DC-466E99318A3F}" type="pres">
      <dgm:prSet presAssocID="{06202350-F3A7-4251-AFD5-AA2DF80F3DDD}" presName="node" presStyleLbl="node1" presStyleIdx="2" presStyleCnt="9">
        <dgm:presLayoutVars>
          <dgm:bulletEnabled val="1"/>
        </dgm:presLayoutVars>
      </dgm:prSet>
      <dgm:spPr/>
    </dgm:pt>
    <dgm:pt modelId="{8C3F3149-CED5-4062-AF4E-D03142AF4984}" type="pres">
      <dgm:prSet presAssocID="{5684D260-7F2F-4B9A-B6EF-54C0A25C3820}" presName="sibTrans" presStyleLbl="bgSibTrans2D1" presStyleIdx="2" presStyleCnt="8"/>
      <dgm:spPr/>
    </dgm:pt>
    <dgm:pt modelId="{2F77A1B3-8BA7-4479-8495-51894B6FC53A}" type="pres">
      <dgm:prSet presAssocID="{CF72B1E6-907C-4597-A197-15222B350BA5}" presName="compNode" presStyleCnt="0"/>
      <dgm:spPr/>
    </dgm:pt>
    <dgm:pt modelId="{E537FB5F-037A-4F86-8B9B-AE21654A874D}" type="pres">
      <dgm:prSet presAssocID="{CF72B1E6-907C-4597-A197-15222B350BA5}" presName="dummyConnPt" presStyleCnt="0"/>
      <dgm:spPr/>
    </dgm:pt>
    <dgm:pt modelId="{D0DC022D-68E3-4CF9-83FE-3951256958D1}" type="pres">
      <dgm:prSet presAssocID="{CF72B1E6-907C-4597-A197-15222B350BA5}" presName="node" presStyleLbl="node1" presStyleIdx="3" presStyleCnt="9">
        <dgm:presLayoutVars>
          <dgm:bulletEnabled val="1"/>
        </dgm:presLayoutVars>
      </dgm:prSet>
      <dgm:spPr/>
    </dgm:pt>
    <dgm:pt modelId="{36AE08AA-F723-4B32-B164-D4298146508D}" type="pres">
      <dgm:prSet presAssocID="{695C1BF6-2741-4E55-9C8A-2CC2D7521F55}" presName="sibTrans" presStyleLbl="bgSibTrans2D1" presStyleIdx="3" presStyleCnt="8"/>
      <dgm:spPr/>
    </dgm:pt>
    <dgm:pt modelId="{5FEB69AC-0D58-4FA1-B023-DC357AC053D8}" type="pres">
      <dgm:prSet presAssocID="{06E66FEE-D4EE-4529-85BF-193159CCB73D}" presName="compNode" presStyleCnt="0"/>
      <dgm:spPr/>
    </dgm:pt>
    <dgm:pt modelId="{E8F9F5A1-B18D-4C05-A57B-CEF783D8DEC1}" type="pres">
      <dgm:prSet presAssocID="{06E66FEE-D4EE-4529-85BF-193159CCB73D}" presName="dummyConnPt" presStyleCnt="0"/>
      <dgm:spPr/>
    </dgm:pt>
    <dgm:pt modelId="{5316E084-290A-4D33-AE24-75B338EAB8E4}" type="pres">
      <dgm:prSet presAssocID="{06E66FEE-D4EE-4529-85BF-193159CCB73D}" presName="node" presStyleLbl="node1" presStyleIdx="4" presStyleCnt="9">
        <dgm:presLayoutVars>
          <dgm:bulletEnabled val="1"/>
        </dgm:presLayoutVars>
      </dgm:prSet>
      <dgm:spPr/>
    </dgm:pt>
    <dgm:pt modelId="{BD2C2DAD-E8CC-4DA7-8C63-994DFCD0AC37}" type="pres">
      <dgm:prSet presAssocID="{87FA53F8-3F79-4DD0-9E90-E28DF7B2AF4A}" presName="sibTrans" presStyleLbl="bgSibTrans2D1" presStyleIdx="4" presStyleCnt="8"/>
      <dgm:spPr/>
    </dgm:pt>
    <dgm:pt modelId="{57F5609D-105C-4178-9937-B43B65A99824}" type="pres">
      <dgm:prSet presAssocID="{99D6DA80-C125-4CC7-A805-5CB9B34C855E}" presName="compNode" presStyleCnt="0"/>
      <dgm:spPr/>
    </dgm:pt>
    <dgm:pt modelId="{92971129-56EB-4155-9268-3AF15A46D7BC}" type="pres">
      <dgm:prSet presAssocID="{99D6DA80-C125-4CC7-A805-5CB9B34C855E}" presName="dummyConnPt" presStyleCnt="0"/>
      <dgm:spPr/>
    </dgm:pt>
    <dgm:pt modelId="{3DB15367-3FF7-414B-BEE5-8F15AE0FBA64}" type="pres">
      <dgm:prSet presAssocID="{99D6DA80-C125-4CC7-A805-5CB9B34C855E}" presName="node" presStyleLbl="node1" presStyleIdx="5" presStyleCnt="9">
        <dgm:presLayoutVars>
          <dgm:bulletEnabled val="1"/>
        </dgm:presLayoutVars>
      </dgm:prSet>
      <dgm:spPr/>
    </dgm:pt>
    <dgm:pt modelId="{52B13149-C95E-4295-8A98-E4B1B801B2F9}" type="pres">
      <dgm:prSet presAssocID="{D0F693D9-2DA3-4DDA-9D20-5861ACBD160A}" presName="sibTrans" presStyleLbl="bgSibTrans2D1" presStyleIdx="5" presStyleCnt="8"/>
      <dgm:spPr/>
    </dgm:pt>
    <dgm:pt modelId="{7550AED9-94DE-48F0-ADFA-182070E8243A}" type="pres">
      <dgm:prSet presAssocID="{0D027ECB-2756-4186-81B3-F6B301415A5D}" presName="compNode" presStyleCnt="0"/>
      <dgm:spPr/>
    </dgm:pt>
    <dgm:pt modelId="{4EA488DB-B2F8-490B-84FE-796C4732122D}" type="pres">
      <dgm:prSet presAssocID="{0D027ECB-2756-4186-81B3-F6B301415A5D}" presName="dummyConnPt" presStyleCnt="0"/>
      <dgm:spPr/>
    </dgm:pt>
    <dgm:pt modelId="{D2B795F5-0151-4A96-BAD5-FCCA0F7E8CE6}" type="pres">
      <dgm:prSet presAssocID="{0D027ECB-2756-4186-81B3-F6B301415A5D}" presName="node" presStyleLbl="node1" presStyleIdx="6" presStyleCnt="9">
        <dgm:presLayoutVars>
          <dgm:bulletEnabled val="1"/>
        </dgm:presLayoutVars>
      </dgm:prSet>
      <dgm:spPr/>
    </dgm:pt>
    <dgm:pt modelId="{578012FD-D946-424B-9154-27544AFFA1A4}" type="pres">
      <dgm:prSet presAssocID="{078E7B91-9177-4FE7-AF9A-8A6DAFEE25B7}" presName="sibTrans" presStyleLbl="bgSibTrans2D1" presStyleIdx="6" presStyleCnt="8"/>
      <dgm:spPr/>
    </dgm:pt>
    <dgm:pt modelId="{73717D7D-4E4A-4244-96BA-E5BBBE96FE2A}" type="pres">
      <dgm:prSet presAssocID="{C23502D0-A208-49FC-BCC8-6BBFCF58EEE5}" presName="compNode" presStyleCnt="0"/>
      <dgm:spPr/>
    </dgm:pt>
    <dgm:pt modelId="{7A85D627-EA12-428F-880F-F7D4D0F4F236}" type="pres">
      <dgm:prSet presAssocID="{C23502D0-A208-49FC-BCC8-6BBFCF58EEE5}" presName="dummyConnPt" presStyleCnt="0"/>
      <dgm:spPr/>
    </dgm:pt>
    <dgm:pt modelId="{CE4EE33B-7C69-4AF3-8C66-C926E07D992B}" type="pres">
      <dgm:prSet presAssocID="{C23502D0-A208-49FC-BCC8-6BBFCF58EEE5}" presName="node" presStyleLbl="node1" presStyleIdx="7" presStyleCnt="9">
        <dgm:presLayoutVars>
          <dgm:bulletEnabled val="1"/>
        </dgm:presLayoutVars>
      </dgm:prSet>
      <dgm:spPr/>
    </dgm:pt>
    <dgm:pt modelId="{B6AE65DF-7736-4F68-9935-FE0E375A6D28}" type="pres">
      <dgm:prSet presAssocID="{C84D8828-7F88-4DA1-910A-4F841C2E9874}" presName="sibTrans" presStyleLbl="bgSibTrans2D1" presStyleIdx="7" presStyleCnt="8"/>
      <dgm:spPr/>
    </dgm:pt>
    <dgm:pt modelId="{8C4CF869-2E63-4CBB-8512-19D407258E83}" type="pres">
      <dgm:prSet presAssocID="{A56D7F1D-3C0A-45A2-A2C5-8E9D8856A222}" presName="compNode" presStyleCnt="0"/>
      <dgm:spPr/>
    </dgm:pt>
    <dgm:pt modelId="{43FDE687-BEE3-44A2-BB5E-944279CD247B}" type="pres">
      <dgm:prSet presAssocID="{A56D7F1D-3C0A-45A2-A2C5-8E9D8856A222}" presName="dummyConnPt" presStyleCnt="0"/>
      <dgm:spPr/>
    </dgm:pt>
    <dgm:pt modelId="{F5959F5C-0432-494D-AEAC-5C6D76357673}" type="pres">
      <dgm:prSet presAssocID="{A56D7F1D-3C0A-45A2-A2C5-8E9D8856A222}" presName="node" presStyleLbl="node1" presStyleIdx="8" presStyleCnt="9">
        <dgm:presLayoutVars>
          <dgm:bulletEnabled val="1"/>
        </dgm:presLayoutVars>
      </dgm:prSet>
      <dgm:spPr/>
    </dgm:pt>
  </dgm:ptLst>
  <dgm:cxnLst>
    <dgm:cxn modelId="{46FE6006-4962-415B-BA87-56B800C8B8DB}" srcId="{94CF7194-16AF-4DD2-96CD-A31C93D5F18D}" destId="{06202350-F3A7-4251-AFD5-AA2DF80F3DDD}" srcOrd="2" destOrd="0" parTransId="{9EA21455-58E6-4C68-A48F-17C851D6D682}" sibTransId="{5684D260-7F2F-4B9A-B6EF-54C0A25C3820}"/>
    <dgm:cxn modelId="{9493AA0C-436F-4DF0-BEB1-855EC0896BBF}" srcId="{94CF7194-16AF-4DD2-96CD-A31C93D5F18D}" destId="{06E66FEE-D4EE-4529-85BF-193159CCB73D}" srcOrd="4" destOrd="0" parTransId="{58585DB8-C195-47A4-9E11-1891AA2B1BC6}" sibTransId="{87FA53F8-3F79-4DD0-9E90-E28DF7B2AF4A}"/>
    <dgm:cxn modelId="{9FA1240D-0263-4235-9216-BCCA759A4619}" type="presOf" srcId="{99D6DA80-C125-4CC7-A805-5CB9B34C855E}" destId="{3DB15367-3FF7-414B-BEE5-8F15AE0FBA64}" srcOrd="0" destOrd="0" presId="urn:microsoft.com/office/officeart/2005/8/layout/bProcess4"/>
    <dgm:cxn modelId="{F7682710-784B-4B00-8475-E2B187305A49}" type="presOf" srcId="{1D295AEB-9396-4E61-A014-8DB7C4EBF1C4}" destId="{A5BC6420-2D4D-4592-91E4-AA74FA1D155C}" srcOrd="0" destOrd="0" presId="urn:microsoft.com/office/officeart/2005/8/layout/bProcess4"/>
    <dgm:cxn modelId="{C1149213-8552-487F-87F4-15A21D4A807B}" srcId="{94CF7194-16AF-4DD2-96CD-A31C93D5F18D}" destId="{1D295AEB-9396-4E61-A014-8DB7C4EBF1C4}" srcOrd="1" destOrd="0" parTransId="{EAF8208B-E731-497B-BEBD-85FF2600B8F2}" sibTransId="{2E663CD6-7AD1-40D9-B97B-EA3AC763CF96}"/>
    <dgm:cxn modelId="{9E4E9D17-D259-44A1-854A-8D5566B93FD3}" srcId="{94CF7194-16AF-4DD2-96CD-A31C93D5F18D}" destId="{0D027ECB-2756-4186-81B3-F6B301415A5D}" srcOrd="6" destOrd="0" parTransId="{9B0BCDF2-E0E3-45BB-B591-DBD972CA0D01}" sibTransId="{078E7B91-9177-4FE7-AF9A-8A6DAFEE25B7}"/>
    <dgm:cxn modelId="{06C3741D-EFED-4740-8A1E-98093F0B220C}" type="presOf" srcId="{C84D8828-7F88-4DA1-910A-4F841C2E9874}" destId="{B6AE65DF-7736-4F68-9935-FE0E375A6D28}" srcOrd="0" destOrd="0" presId="urn:microsoft.com/office/officeart/2005/8/layout/bProcess4"/>
    <dgm:cxn modelId="{17D4801F-3FF0-45C5-8ED6-523F8848850A}" srcId="{94CF7194-16AF-4DD2-96CD-A31C93D5F18D}" destId="{52AA8F76-F48B-4BC9-817A-FCFC92C1F5DF}" srcOrd="0" destOrd="0" parTransId="{6D5B89AB-20E6-49EC-8040-A59D7206096B}" sibTransId="{ED9D1824-6366-4986-8A10-734CA0BEEFE0}"/>
    <dgm:cxn modelId="{806CE529-5870-42B8-B0B5-FBDC1242381F}" type="presOf" srcId="{C23502D0-A208-49FC-BCC8-6BBFCF58EEE5}" destId="{CE4EE33B-7C69-4AF3-8C66-C926E07D992B}" srcOrd="0" destOrd="0" presId="urn:microsoft.com/office/officeart/2005/8/layout/bProcess4"/>
    <dgm:cxn modelId="{AE69FC40-D45C-46F1-8D26-7E5FC8776904}" type="presOf" srcId="{2E663CD6-7AD1-40D9-B97B-EA3AC763CF96}" destId="{DBCBDDC5-5556-4259-B757-8D7D66FE128E}" srcOrd="0" destOrd="0" presId="urn:microsoft.com/office/officeart/2005/8/layout/bProcess4"/>
    <dgm:cxn modelId="{AFBCCC53-3959-457E-834B-D45542B2CE90}" type="presOf" srcId="{ED9D1824-6366-4986-8A10-734CA0BEEFE0}" destId="{6C093DB7-4BF7-4FBF-B63B-28BCC6CC540E}" srcOrd="0" destOrd="0" presId="urn:microsoft.com/office/officeart/2005/8/layout/bProcess4"/>
    <dgm:cxn modelId="{530BDF55-1681-437F-8635-17537ACFA014}" type="presOf" srcId="{D0F693D9-2DA3-4DDA-9D20-5861ACBD160A}" destId="{52B13149-C95E-4295-8A98-E4B1B801B2F9}" srcOrd="0" destOrd="0" presId="urn:microsoft.com/office/officeart/2005/8/layout/bProcess4"/>
    <dgm:cxn modelId="{837D2D56-361A-45C5-B0F5-7AE357CC7D6A}" type="presOf" srcId="{CF72B1E6-907C-4597-A197-15222B350BA5}" destId="{D0DC022D-68E3-4CF9-83FE-3951256958D1}" srcOrd="0" destOrd="0" presId="urn:microsoft.com/office/officeart/2005/8/layout/bProcess4"/>
    <dgm:cxn modelId="{CBC5469C-AC0F-4DF7-B545-F1E44D42C941}" type="presOf" srcId="{87FA53F8-3F79-4DD0-9E90-E28DF7B2AF4A}" destId="{BD2C2DAD-E8CC-4DA7-8C63-994DFCD0AC37}" srcOrd="0" destOrd="0" presId="urn:microsoft.com/office/officeart/2005/8/layout/bProcess4"/>
    <dgm:cxn modelId="{993551A0-222E-40C5-964D-730334E2723C}" type="presOf" srcId="{94CF7194-16AF-4DD2-96CD-A31C93D5F18D}" destId="{18EBB032-0F24-4D21-8D8D-DB43D85D561B}" srcOrd="0" destOrd="0" presId="urn:microsoft.com/office/officeart/2005/8/layout/bProcess4"/>
    <dgm:cxn modelId="{CE180FA1-3791-454A-A166-84EB10173719}" srcId="{94CF7194-16AF-4DD2-96CD-A31C93D5F18D}" destId="{A56D7F1D-3C0A-45A2-A2C5-8E9D8856A222}" srcOrd="8" destOrd="0" parTransId="{E53C28B2-0200-4C5C-AEF9-64A28AA5524E}" sibTransId="{E88832CF-21CC-4142-9C5B-6FECDFE170E6}"/>
    <dgm:cxn modelId="{08288FA1-1D4D-4800-9E7D-D4617F913547}" type="presOf" srcId="{695C1BF6-2741-4E55-9C8A-2CC2D7521F55}" destId="{36AE08AA-F723-4B32-B164-D4298146508D}" srcOrd="0" destOrd="0" presId="urn:microsoft.com/office/officeart/2005/8/layout/bProcess4"/>
    <dgm:cxn modelId="{59242AC0-456E-4599-98D4-6A5E7811538E}" srcId="{94CF7194-16AF-4DD2-96CD-A31C93D5F18D}" destId="{CF72B1E6-907C-4597-A197-15222B350BA5}" srcOrd="3" destOrd="0" parTransId="{91BB398C-6373-4508-9308-19292051E2D2}" sibTransId="{695C1BF6-2741-4E55-9C8A-2CC2D7521F55}"/>
    <dgm:cxn modelId="{423788C4-29BE-48F9-BCC5-8BA8B987857F}" type="presOf" srcId="{5684D260-7F2F-4B9A-B6EF-54C0A25C3820}" destId="{8C3F3149-CED5-4062-AF4E-D03142AF4984}" srcOrd="0" destOrd="0" presId="urn:microsoft.com/office/officeart/2005/8/layout/bProcess4"/>
    <dgm:cxn modelId="{693677C7-8B14-4610-89D9-2FDDBC70E17F}" srcId="{94CF7194-16AF-4DD2-96CD-A31C93D5F18D}" destId="{C23502D0-A208-49FC-BCC8-6BBFCF58EEE5}" srcOrd="7" destOrd="0" parTransId="{0658AB39-8610-4144-9F31-FE7C38BB10BC}" sibTransId="{C84D8828-7F88-4DA1-910A-4F841C2E9874}"/>
    <dgm:cxn modelId="{90098ACC-F216-421F-8598-7A150911EEEA}" type="presOf" srcId="{A56D7F1D-3C0A-45A2-A2C5-8E9D8856A222}" destId="{F5959F5C-0432-494D-AEAC-5C6D76357673}" srcOrd="0" destOrd="0" presId="urn:microsoft.com/office/officeart/2005/8/layout/bProcess4"/>
    <dgm:cxn modelId="{C0D08ECC-9770-4AC9-A1F3-5BBC6869A6D3}" type="presOf" srcId="{52AA8F76-F48B-4BC9-817A-FCFC92C1F5DF}" destId="{4931067E-69D6-4AB9-AC19-2F756E34086A}" srcOrd="0" destOrd="0" presId="urn:microsoft.com/office/officeart/2005/8/layout/bProcess4"/>
    <dgm:cxn modelId="{8E34C3CD-2DCC-410D-A279-66956653731F}" type="presOf" srcId="{06202350-F3A7-4251-AFD5-AA2DF80F3DDD}" destId="{385BABD9-6962-424D-87DC-466E99318A3F}" srcOrd="0" destOrd="0" presId="urn:microsoft.com/office/officeart/2005/8/layout/bProcess4"/>
    <dgm:cxn modelId="{15EE37D3-995B-43EB-B630-3153B71FC5DA}" type="presOf" srcId="{06E66FEE-D4EE-4529-85BF-193159CCB73D}" destId="{5316E084-290A-4D33-AE24-75B338EAB8E4}" srcOrd="0" destOrd="0" presId="urn:microsoft.com/office/officeart/2005/8/layout/bProcess4"/>
    <dgm:cxn modelId="{BF1E31DF-F99E-403D-9678-8CFF89952921}" type="presOf" srcId="{078E7B91-9177-4FE7-AF9A-8A6DAFEE25B7}" destId="{578012FD-D946-424B-9154-27544AFFA1A4}" srcOrd="0" destOrd="0" presId="urn:microsoft.com/office/officeart/2005/8/layout/bProcess4"/>
    <dgm:cxn modelId="{930B85E0-D85C-4225-9557-BF1ACD1AB2AD}" type="presOf" srcId="{0D027ECB-2756-4186-81B3-F6B301415A5D}" destId="{D2B795F5-0151-4A96-BAD5-FCCA0F7E8CE6}" srcOrd="0" destOrd="0" presId="urn:microsoft.com/office/officeart/2005/8/layout/bProcess4"/>
    <dgm:cxn modelId="{993BADE4-EC68-46A1-8F9D-C5F2DC30C355}" srcId="{94CF7194-16AF-4DD2-96CD-A31C93D5F18D}" destId="{99D6DA80-C125-4CC7-A805-5CB9B34C855E}" srcOrd="5" destOrd="0" parTransId="{F5B6BF0C-F457-4255-8E74-B4A34122CF5D}" sibTransId="{D0F693D9-2DA3-4DDA-9D20-5861ACBD160A}"/>
    <dgm:cxn modelId="{EEA83095-D8CA-41AD-BDBE-35286430A2A7}" type="presParOf" srcId="{18EBB032-0F24-4D21-8D8D-DB43D85D561B}" destId="{99877683-2013-4939-A429-97F43B061241}" srcOrd="0" destOrd="0" presId="urn:microsoft.com/office/officeart/2005/8/layout/bProcess4"/>
    <dgm:cxn modelId="{F87BC13F-6FAA-458B-B2E7-AA55C2B25214}" type="presParOf" srcId="{99877683-2013-4939-A429-97F43B061241}" destId="{B9505C2E-5642-4EC8-A609-6751DFC70620}" srcOrd="0" destOrd="0" presId="urn:microsoft.com/office/officeart/2005/8/layout/bProcess4"/>
    <dgm:cxn modelId="{E9CDEE4A-495D-4F1E-B9D3-388BD4E10169}" type="presParOf" srcId="{99877683-2013-4939-A429-97F43B061241}" destId="{4931067E-69D6-4AB9-AC19-2F756E34086A}" srcOrd="1" destOrd="0" presId="urn:microsoft.com/office/officeart/2005/8/layout/bProcess4"/>
    <dgm:cxn modelId="{43D81C88-B028-4F84-B2E6-D4C48B05140E}" type="presParOf" srcId="{18EBB032-0F24-4D21-8D8D-DB43D85D561B}" destId="{6C093DB7-4BF7-4FBF-B63B-28BCC6CC540E}" srcOrd="1" destOrd="0" presId="urn:microsoft.com/office/officeart/2005/8/layout/bProcess4"/>
    <dgm:cxn modelId="{4F2D93E9-FFA1-4FB5-A496-38DFA0BA4555}" type="presParOf" srcId="{18EBB032-0F24-4D21-8D8D-DB43D85D561B}" destId="{F4F48FE3-E70E-4B4D-8452-601950FFD333}" srcOrd="2" destOrd="0" presId="urn:microsoft.com/office/officeart/2005/8/layout/bProcess4"/>
    <dgm:cxn modelId="{573C5CF5-3AF1-4B10-93B2-E9D96099E2BC}" type="presParOf" srcId="{F4F48FE3-E70E-4B4D-8452-601950FFD333}" destId="{61ECC353-B0A4-4C46-A208-160594E9CE84}" srcOrd="0" destOrd="0" presId="urn:microsoft.com/office/officeart/2005/8/layout/bProcess4"/>
    <dgm:cxn modelId="{4B5CFB2F-2CBB-4BE3-8B76-9F2FCEFA2F42}" type="presParOf" srcId="{F4F48FE3-E70E-4B4D-8452-601950FFD333}" destId="{A5BC6420-2D4D-4592-91E4-AA74FA1D155C}" srcOrd="1" destOrd="0" presId="urn:microsoft.com/office/officeart/2005/8/layout/bProcess4"/>
    <dgm:cxn modelId="{919A4974-13D0-46FF-9A2E-731408DFDE8C}" type="presParOf" srcId="{18EBB032-0F24-4D21-8D8D-DB43D85D561B}" destId="{DBCBDDC5-5556-4259-B757-8D7D66FE128E}" srcOrd="3" destOrd="0" presId="urn:microsoft.com/office/officeart/2005/8/layout/bProcess4"/>
    <dgm:cxn modelId="{525EBB95-E6A9-4B51-9AAB-B98682AA6F2B}" type="presParOf" srcId="{18EBB032-0F24-4D21-8D8D-DB43D85D561B}" destId="{0C6F1E6C-8095-4B07-A56A-2766AC249F90}" srcOrd="4" destOrd="0" presId="urn:microsoft.com/office/officeart/2005/8/layout/bProcess4"/>
    <dgm:cxn modelId="{CE868765-06DE-4A00-B735-E58A898CD62F}" type="presParOf" srcId="{0C6F1E6C-8095-4B07-A56A-2766AC249F90}" destId="{E630F936-11B2-4071-95F2-77BD0CE5F5C8}" srcOrd="0" destOrd="0" presId="urn:microsoft.com/office/officeart/2005/8/layout/bProcess4"/>
    <dgm:cxn modelId="{F4E820C5-6B05-4C9A-A619-3F8969264D3B}" type="presParOf" srcId="{0C6F1E6C-8095-4B07-A56A-2766AC249F90}" destId="{385BABD9-6962-424D-87DC-466E99318A3F}" srcOrd="1" destOrd="0" presId="urn:microsoft.com/office/officeart/2005/8/layout/bProcess4"/>
    <dgm:cxn modelId="{6E6FA85A-F7B0-4916-87C4-9F3698F283AD}" type="presParOf" srcId="{18EBB032-0F24-4D21-8D8D-DB43D85D561B}" destId="{8C3F3149-CED5-4062-AF4E-D03142AF4984}" srcOrd="5" destOrd="0" presId="urn:microsoft.com/office/officeart/2005/8/layout/bProcess4"/>
    <dgm:cxn modelId="{956BD124-63BF-41BB-A0FA-F7CA64F5A30B}" type="presParOf" srcId="{18EBB032-0F24-4D21-8D8D-DB43D85D561B}" destId="{2F77A1B3-8BA7-4479-8495-51894B6FC53A}" srcOrd="6" destOrd="0" presId="urn:microsoft.com/office/officeart/2005/8/layout/bProcess4"/>
    <dgm:cxn modelId="{403FA535-D0AD-4AA1-944E-68DE0B99CB63}" type="presParOf" srcId="{2F77A1B3-8BA7-4479-8495-51894B6FC53A}" destId="{E537FB5F-037A-4F86-8B9B-AE21654A874D}" srcOrd="0" destOrd="0" presId="urn:microsoft.com/office/officeart/2005/8/layout/bProcess4"/>
    <dgm:cxn modelId="{6AAD3B46-50AA-4AEB-8514-67D5A1BC3E6D}" type="presParOf" srcId="{2F77A1B3-8BA7-4479-8495-51894B6FC53A}" destId="{D0DC022D-68E3-4CF9-83FE-3951256958D1}" srcOrd="1" destOrd="0" presId="urn:microsoft.com/office/officeart/2005/8/layout/bProcess4"/>
    <dgm:cxn modelId="{074DF876-B11B-4B4A-BAC4-48BC61D684C1}" type="presParOf" srcId="{18EBB032-0F24-4D21-8D8D-DB43D85D561B}" destId="{36AE08AA-F723-4B32-B164-D4298146508D}" srcOrd="7" destOrd="0" presId="urn:microsoft.com/office/officeart/2005/8/layout/bProcess4"/>
    <dgm:cxn modelId="{469AA5AA-EAD6-4FA8-A6B5-296BD2DCFB24}" type="presParOf" srcId="{18EBB032-0F24-4D21-8D8D-DB43D85D561B}" destId="{5FEB69AC-0D58-4FA1-B023-DC357AC053D8}" srcOrd="8" destOrd="0" presId="urn:microsoft.com/office/officeart/2005/8/layout/bProcess4"/>
    <dgm:cxn modelId="{56FC108F-5E56-4ECF-A7A4-E42458ED33C6}" type="presParOf" srcId="{5FEB69AC-0D58-4FA1-B023-DC357AC053D8}" destId="{E8F9F5A1-B18D-4C05-A57B-CEF783D8DEC1}" srcOrd="0" destOrd="0" presId="urn:microsoft.com/office/officeart/2005/8/layout/bProcess4"/>
    <dgm:cxn modelId="{118177DF-EA3F-43E6-96E3-34761559B785}" type="presParOf" srcId="{5FEB69AC-0D58-4FA1-B023-DC357AC053D8}" destId="{5316E084-290A-4D33-AE24-75B338EAB8E4}" srcOrd="1" destOrd="0" presId="urn:microsoft.com/office/officeart/2005/8/layout/bProcess4"/>
    <dgm:cxn modelId="{89F6D21C-F224-409A-965B-C168E9068D3A}" type="presParOf" srcId="{18EBB032-0F24-4D21-8D8D-DB43D85D561B}" destId="{BD2C2DAD-E8CC-4DA7-8C63-994DFCD0AC37}" srcOrd="9" destOrd="0" presId="urn:microsoft.com/office/officeart/2005/8/layout/bProcess4"/>
    <dgm:cxn modelId="{49E79F4B-E74C-475E-910E-B89C25E24484}" type="presParOf" srcId="{18EBB032-0F24-4D21-8D8D-DB43D85D561B}" destId="{57F5609D-105C-4178-9937-B43B65A99824}" srcOrd="10" destOrd="0" presId="urn:microsoft.com/office/officeart/2005/8/layout/bProcess4"/>
    <dgm:cxn modelId="{52E088C6-E1CF-4F7A-B045-288A020102F0}" type="presParOf" srcId="{57F5609D-105C-4178-9937-B43B65A99824}" destId="{92971129-56EB-4155-9268-3AF15A46D7BC}" srcOrd="0" destOrd="0" presId="urn:microsoft.com/office/officeart/2005/8/layout/bProcess4"/>
    <dgm:cxn modelId="{89E2B202-311C-4DA0-849D-1D2183BD109C}" type="presParOf" srcId="{57F5609D-105C-4178-9937-B43B65A99824}" destId="{3DB15367-3FF7-414B-BEE5-8F15AE0FBA64}" srcOrd="1" destOrd="0" presId="urn:microsoft.com/office/officeart/2005/8/layout/bProcess4"/>
    <dgm:cxn modelId="{D089E577-6780-4D7F-831E-556C175E3D4B}" type="presParOf" srcId="{18EBB032-0F24-4D21-8D8D-DB43D85D561B}" destId="{52B13149-C95E-4295-8A98-E4B1B801B2F9}" srcOrd="11" destOrd="0" presId="urn:microsoft.com/office/officeart/2005/8/layout/bProcess4"/>
    <dgm:cxn modelId="{B9B8BF7F-0300-4D00-B7DA-F8962B17647F}" type="presParOf" srcId="{18EBB032-0F24-4D21-8D8D-DB43D85D561B}" destId="{7550AED9-94DE-48F0-ADFA-182070E8243A}" srcOrd="12" destOrd="0" presId="urn:microsoft.com/office/officeart/2005/8/layout/bProcess4"/>
    <dgm:cxn modelId="{6E64C2ED-95AF-4F16-894A-22068441BF81}" type="presParOf" srcId="{7550AED9-94DE-48F0-ADFA-182070E8243A}" destId="{4EA488DB-B2F8-490B-84FE-796C4732122D}" srcOrd="0" destOrd="0" presId="urn:microsoft.com/office/officeart/2005/8/layout/bProcess4"/>
    <dgm:cxn modelId="{6937B1F1-F2A2-4647-B5C2-EA8CFC45E6E1}" type="presParOf" srcId="{7550AED9-94DE-48F0-ADFA-182070E8243A}" destId="{D2B795F5-0151-4A96-BAD5-FCCA0F7E8CE6}" srcOrd="1" destOrd="0" presId="urn:microsoft.com/office/officeart/2005/8/layout/bProcess4"/>
    <dgm:cxn modelId="{25761599-DA86-47D1-9CD9-9038DBA27B3B}" type="presParOf" srcId="{18EBB032-0F24-4D21-8D8D-DB43D85D561B}" destId="{578012FD-D946-424B-9154-27544AFFA1A4}" srcOrd="13" destOrd="0" presId="urn:microsoft.com/office/officeart/2005/8/layout/bProcess4"/>
    <dgm:cxn modelId="{3287973F-50E9-4497-8F04-3A84C8E28AA5}" type="presParOf" srcId="{18EBB032-0F24-4D21-8D8D-DB43D85D561B}" destId="{73717D7D-4E4A-4244-96BA-E5BBBE96FE2A}" srcOrd="14" destOrd="0" presId="urn:microsoft.com/office/officeart/2005/8/layout/bProcess4"/>
    <dgm:cxn modelId="{D5FB19A9-E01C-46D2-99B2-5BE6AD496146}" type="presParOf" srcId="{73717D7D-4E4A-4244-96BA-E5BBBE96FE2A}" destId="{7A85D627-EA12-428F-880F-F7D4D0F4F236}" srcOrd="0" destOrd="0" presId="urn:microsoft.com/office/officeart/2005/8/layout/bProcess4"/>
    <dgm:cxn modelId="{3619836E-AFE2-4079-A29E-D26D36803B79}" type="presParOf" srcId="{73717D7D-4E4A-4244-96BA-E5BBBE96FE2A}" destId="{CE4EE33B-7C69-4AF3-8C66-C926E07D992B}" srcOrd="1" destOrd="0" presId="urn:microsoft.com/office/officeart/2005/8/layout/bProcess4"/>
    <dgm:cxn modelId="{0E98F7CA-1440-42D6-9F02-EAF8A9C598E5}" type="presParOf" srcId="{18EBB032-0F24-4D21-8D8D-DB43D85D561B}" destId="{B6AE65DF-7736-4F68-9935-FE0E375A6D28}" srcOrd="15" destOrd="0" presId="urn:microsoft.com/office/officeart/2005/8/layout/bProcess4"/>
    <dgm:cxn modelId="{298B640E-2CFB-4B70-B203-B40EC4BBFAB6}" type="presParOf" srcId="{18EBB032-0F24-4D21-8D8D-DB43D85D561B}" destId="{8C4CF869-2E63-4CBB-8512-19D407258E83}" srcOrd="16" destOrd="0" presId="urn:microsoft.com/office/officeart/2005/8/layout/bProcess4"/>
    <dgm:cxn modelId="{E6FC5834-2F29-4603-9981-B8352A9E8C64}" type="presParOf" srcId="{8C4CF869-2E63-4CBB-8512-19D407258E83}" destId="{43FDE687-BEE3-44A2-BB5E-944279CD247B}" srcOrd="0" destOrd="0" presId="urn:microsoft.com/office/officeart/2005/8/layout/bProcess4"/>
    <dgm:cxn modelId="{6377E4D6-3772-40D3-ACB5-47A908719752}" type="presParOf" srcId="{8C4CF869-2E63-4CBB-8512-19D407258E83}" destId="{F5959F5C-0432-494D-AEAC-5C6D7635767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02C93D-DEBE-415A-8F74-FB183CC78013}"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s-BO"/>
        </a:p>
      </dgm:t>
    </dgm:pt>
    <dgm:pt modelId="{4C7DEB99-E7F4-4C96-B661-C2206F18BC86}">
      <dgm:prSet phldrT="[Texto]" custT="1"/>
      <dgm:spPr/>
      <dgm:t>
        <a:bodyPr/>
        <a:lstStyle/>
        <a:p>
          <a:r>
            <a:rPr lang="en-US" sz="2800" b="1" dirty="0">
              <a:solidFill>
                <a:schemeClr val="bg1"/>
              </a:solidFill>
              <a:latin typeface="Arial" panose="020B0604020202020204" pitchFamily="34" charset="0"/>
              <a:cs typeface="Arial" panose="020B0604020202020204" pitchFamily="34" charset="0"/>
            </a:rPr>
            <a:t>1.Introducción</a:t>
          </a:r>
          <a:endParaRPr lang="es-BO" sz="2800" b="1" dirty="0">
            <a:solidFill>
              <a:schemeClr val="bg1"/>
            </a:solidFill>
            <a:latin typeface="Arial" panose="020B0604020202020204" pitchFamily="34" charset="0"/>
            <a:cs typeface="Arial" panose="020B0604020202020204" pitchFamily="34" charset="0"/>
          </a:endParaRPr>
        </a:p>
      </dgm:t>
    </dgm:pt>
    <dgm:pt modelId="{2E37780F-96C6-44BC-9B7D-CA609B7887E7}" type="parTrans" cxnId="{8EF14C14-8901-4054-8ABC-E244CFF5B7BE}">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3BED8066-248F-4F10-9A9F-A18BA03DE4AC}" type="sibTrans" cxnId="{8EF14C14-8901-4054-8ABC-E244CFF5B7BE}">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D37C40E4-8618-442C-8DD1-0A77BED1797C}">
      <dgm:prSet phldrT="[Texto]" custT="1"/>
      <dgm:spPr>
        <a:solidFill>
          <a:schemeClr val="tx1">
            <a:lumMod val="20000"/>
            <a:lumOff val="80000"/>
            <a:alpha val="90000"/>
          </a:schemeClr>
        </a:solidFill>
      </dgm:spPr>
      <dgm:t>
        <a:bodyPr/>
        <a:lstStyle/>
        <a:p>
          <a:r>
            <a:rPr lang="en-US" sz="2400" b="1" dirty="0">
              <a:solidFill>
                <a:srgbClr val="000000"/>
              </a:solidFill>
              <a:latin typeface="Arial" panose="020B0604020202020204" pitchFamily="34" charset="0"/>
              <a:cs typeface="Arial" panose="020B0604020202020204" pitchFamily="34" charset="0"/>
            </a:rPr>
            <a:t>CC e Impacto en Desastres</a:t>
          </a:r>
          <a:endParaRPr lang="es-BO" sz="2400" b="1" dirty="0">
            <a:solidFill>
              <a:srgbClr val="000000"/>
            </a:solidFill>
            <a:latin typeface="Arial" panose="020B0604020202020204" pitchFamily="34" charset="0"/>
            <a:cs typeface="Arial" panose="020B0604020202020204" pitchFamily="34" charset="0"/>
          </a:endParaRPr>
        </a:p>
      </dgm:t>
    </dgm:pt>
    <dgm:pt modelId="{5E438596-0ABC-4CCF-8406-01341CB03E10}" type="parTrans" cxnId="{5449FC27-4E4D-4650-A1A2-126A6CF9B428}">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6B057360-5A57-48B4-9516-F54885641E49}" type="sibTrans" cxnId="{5449FC27-4E4D-4650-A1A2-126A6CF9B428}">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93AFF304-A12B-4BC3-BEC5-EFFA919508C3}">
      <dgm:prSet phldrT="[Texto]" custT="1"/>
      <dgm:spPr>
        <a:solidFill>
          <a:schemeClr val="tx1">
            <a:lumMod val="20000"/>
            <a:lumOff val="80000"/>
            <a:alpha val="90000"/>
          </a:schemeClr>
        </a:solidFill>
      </dgm:spPr>
      <dgm:t>
        <a:bodyPr/>
        <a:lstStyle/>
        <a:p>
          <a:r>
            <a:rPr lang="en-US" sz="2400" b="1" dirty="0">
              <a:solidFill>
                <a:srgbClr val="000000"/>
              </a:solidFill>
              <a:latin typeface="Arial" panose="020B0604020202020204" pitchFamily="34" charset="0"/>
              <a:cs typeface="Arial" panose="020B0604020202020204" pitchFamily="34" charset="0"/>
            </a:rPr>
            <a:t>Esfera para NDMA</a:t>
          </a:r>
          <a:endParaRPr lang="es-BO" sz="2400" b="1" dirty="0">
            <a:solidFill>
              <a:srgbClr val="000000"/>
            </a:solidFill>
            <a:latin typeface="Arial" panose="020B0604020202020204" pitchFamily="34" charset="0"/>
            <a:cs typeface="Arial" panose="020B0604020202020204" pitchFamily="34" charset="0"/>
          </a:endParaRPr>
        </a:p>
      </dgm:t>
    </dgm:pt>
    <dgm:pt modelId="{4A948780-0F35-43FF-A4AE-AC366C972330}" type="parTrans" cxnId="{24EC23B1-C854-49C5-8BBE-A2ED63809D2C}">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B340B1E6-3B88-4AD7-BC6D-5CF23E1B1344}" type="sibTrans" cxnId="{24EC23B1-C854-49C5-8BBE-A2ED63809D2C}">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981FE22D-BA04-4A57-AA88-81D8854E20C0}">
      <dgm:prSet phldrT="[Texto]" custT="1"/>
      <dgm:spPr/>
      <dgm:t>
        <a:bodyPr/>
        <a:lstStyle/>
        <a:p>
          <a:r>
            <a:rPr lang="en-US" sz="2800" b="1" dirty="0">
              <a:solidFill>
                <a:schemeClr val="bg1"/>
              </a:solidFill>
              <a:latin typeface="Arial" panose="020B0604020202020204" pitchFamily="34" charset="0"/>
              <a:cs typeface="Arial" panose="020B0604020202020204" pitchFamily="34" charset="0"/>
            </a:rPr>
            <a:t>2. Descripción del Módulo</a:t>
          </a:r>
          <a:endParaRPr lang="es-BO" sz="2800" b="1" dirty="0">
            <a:solidFill>
              <a:schemeClr val="bg1"/>
            </a:solidFill>
            <a:latin typeface="Arial" panose="020B0604020202020204" pitchFamily="34" charset="0"/>
            <a:cs typeface="Arial" panose="020B0604020202020204" pitchFamily="34" charset="0"/>
          </a:endParaRPr>
        </a:p>
      </dgm:t>
    </dgm:pt>
    <dgm:pt modelId="{632A34F1-6468-4221-8725-E3A827E274BA}" type="parTrans" cxnId="{BC397CB9-8BD1-4C64-8745-7280F39B68C8}">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07A494B6-4DE8-47E5-9608-E712AF08297B}" type="sibTrans" cxnId="{BC397CB9-8BD1-4C64-8745-7280F39B68C8}">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60358832-DC5B-4B07-90AC-005CB6E47253}">
      <dgm:prSet phldrT="[Texto]" custT="1"/>
      <dgm:spPr>
        <a:solidFill>
          <a:schemeClr val="tx1">
            <a:lumMod val="20000"/>
            <a:lumOff val="80000"/>
            <a:alpha val="90000"/>
          </a:schemeClr>
        </a:solidFill>
      </dgm:spPr>
      <dgm:t>
        <a:bodyPr/>
        <a:lstStyle/>
        <a:p>
          <a:r>
            <a:rPr lang="en-US" sz="2400" b="1" dirty="0">
              <a:solidFill>
                <a:srgbClr val="000000"/>
              </a:solidFill>
              <a:latin typeface="Arial" panose="020B0604020202020204" pitchFamily="34" charset="0"/>
              <a:cs typeface="Arial" panose="020B0604020202020204" pitchFamily="34" charset="0"/>
            </a:rPr>
            <a:t>A </a:t>
          </a:r>
          <a:r>
            <a:rPr lang="en-US" sz="2400" b="1" dirty="0" err="1">
              <a:solidFill>
                <a:srgbClr val="000000"/>
              </a:solidFill>
              <a:latin typeface="Arial" panose="020B0604020202020204" pitchFamily="34" charset="0"/>
              <a:cs typeface="Arial" panose="020B0604020202020204" pitchFamily="34" charset="0"/>
            </a:rPr>
            <a:t>quien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está</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dirigido</a:t>
          </a:r>
          <a:endParaRPr lang="es-BO" sz="2400" b="1" dirty="0">
            <a:solidFill>
              <a:srgbClr val="000000"/>
            </a:solidFill>
            <a:latin typeface="Arial" panose="020B0604020202020204" pitchFamily="34" charset="0"/>
            <a:cs typeface="Arial" panose="020B0604020202020204" pitchFamily="34" charset="0"/>
          </a:endParaRPr>
        </a:p>
      </dgm:t>
    </dgm:pt>
    <dgm:pt modelId="{F277AC0E-3277-41BF-BF84-FB53320E22D6}" type="parTrans" cxnId="{8E1BF3E0-C3E6-4640-A15F-974F03F33E02}">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820C22F9-FF45-4E03-953F-10870A04DC98}" type="sibTrans" cxnId="{8E1BF3E0-C3E6-4640-A15F-974F03F33E02}">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F37C88FA-3782-4E42-85C8-66909E5808B9}">
      <dgm:prSet phldrT="[Texto]" custT="1"/>
      <dgm:spPr>
        <a:solidFill>
          <a:schemeClr val="tx1">
            <a:lumMod val="20000"/>
            <a:lumOff val="80000"/>
            <a:alpha val="90000"/>
          </a:schemeClr>
        </a:solidFill>
      </dgm:spPr>
      <dgm:t>
        <a:bodyPr/>
        <a:lstStyle/>
        <a:p>
          <a:r>
            <a:rPr lang="en-US" sz="2400" b="1" dirty="0" err="1">
              <a:solidFill>
                <a:srgbClr val="000000"/>
              </a:solidFill>
              <a:latin typeface="Arial" panose="020B0604020202020204" pitchFamily="34" charset="0"/>
              <a:cs typeface="Arial" panose="020B0604020202020204" pitchFamily="34" charset="0"/>
            </a:rPr>
            <a:t>Paquete</a:t>
          </a:r>
          <a:r>
            <a:rPr lang="en-US" sz="2400" b="1" dirty="0">
              <a:solidFill>
                <a:srgbClr val="000000"/>
              </a:solidFill>
              <a:latin typeface="Arial" panose="020B0604020202020204" pitchFamily="34" charset="0"/>
              <a:cs typeface="Arial" panose="020B0604020202020204" pitchFamily="34" charset="0"/>
            </a:rPr>
            <a:t> de </a:t>
          </a:r>
          <a:r>
            <a:rPr lang="en-US" sz="2400" b="1" dirty="0" err="1">
              <a:solidFill>
                <a:srgbClr val="000000"/>
              </a:solidFill>
              <a:latin typeface="Arial" panose="020B0604020202020204" pitchFamily="34" charset="0"/>
              <a:cs typeface="Arial" panose="020B0604020202020204" pitchFamily="34" charset="0"/>
            </a:rPr>
            <a:t>Capacitación</a:t>
          </a:r>
          <a:r>
            <a:rPr lang="en-US" sz="2400" b="1" dirty="0">
              <a:solidFill>
                <a:srgbClr val="000000"/>
              </a:solidFill>
              <a:latin typeface="Arial" panose="020B0604020202020204" pitchFamily="34" charset="0"/>
              <a:cs typeface="Arial" panose="020B0604020202020204" pitchFamily="34" charset="0"/>
            </a:rPr>
            <a:t>: A, B y C (</a:t>
          </a:r>
          <a:r>
            <a:rPr lang="en-US" sz="2400" b="1" dirty="0" err="1">
              <a:solidFill>
                <a:srgbClr val="000000"/>
              </a:solidFill>
              <a:latin typeface="Arial" panose="020B0604020202020204" pitchFamily="34" charset="0"/>
              <a:cs typeface="Arial" panose="020B0604020202020204" pitchFamily="34" charset="0"/>
            </a:rPr>
            <a:t>Cuadernos</a:t>
          </a:r>
          <a:r>
            <a:rPr lang="en-US" sz="2400" b="1" dirty="0">
              <a:solidFill>
                <a:srgbClr val="000000"/>
              </a:solidFill>
              <a:latin typeface="Arial" panose="020B0604020202020204" pitchFamily="34" charset="0"/>
              <a:cs typeface="Arial" panose="020B0604020202020204" pitchFamily="34" charset="0"/>
            </a:rPr>
            <a:t> de </a:t>
          </a:r>
          <a:r>
            <a:rPr lang="en-US" sz="2400" b="1" dirty="0" err="1">
              <a:solidFill>
                <a:srgbClr val="000000"/>
              </a:solidFill>
              <a:latin typeface="Arial" panose="020B0604020202020204" pitchFamily="34" charset="0"/>
              <a:cs typeface="Arial" panose="020B0604020202020204" pitchFamily="34" charset="0"/>
            </a:rPr>
            <a:t>Formacion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Materiales</a:t>
          </a:r>
          <a:r>
            <a:rPr lang="en-US" sz="2400" b="1" dirty="0">
              <a:solidFill>
                <a:srgbClr val="000000"/>
              </a:solidFill>
              <a:latin typeface="Arial" panose="020B0604020202020204" pitchFamily="34" charset="0"/>
              <a:cs typeface="Arial" panose="020B0604020202020204" pitchFamily="34" charset="0"/>
            </a:rPr>
            <a:t>)</a:t>
          </a:r>
          <a:endParaRPr lang="es-BO" sz="2400" b="1" dirty="0">
            <a:solidFill>
              <a:srgbClr val="000000"/>
            </a:solidFill>
            <a:latin typeface="Arial" panose="020B0604020202020204" pitchFamily="34" charset="0"/>
            <a:cs typeface="Arial" panose="020B0604020202020204" pitchFamily="34" charset="0"/>
          </a:endParaRPr>
        </a:p>
      </dgm:t>
    </dgm:pt>
    <dgm:pt modelId="{E4CD47CC-C58C-444C-A73B-204EE4440F45}" type="parTrans" cxnId="{24888569-B92A-4F9E-8B1F-BA5FCF7B03DB}">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E4CAEEC5-2940-42EB-AB0A-7A364284A942}" type="sibTrans" cxnId="{24888569-B92A-4F9E-8B1F-BA5FCF7B03DB}">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9D71470C-9CFE-440C-9347-1A07B218C934}">
      <dgm:prSet phldrT="[Texto]" custT="1"/>
      <dgm:spPr/>
      <dgm:t>
        <a:bodyPr/>
        <a:lstStyle/>
        <a:p>
          <a:r>
            <a:rPr lang="en-US" sz="2800" b="1" dirty="0">
              <a:solidFill>
                <a:schemeClr val="bg1"/>
              </a:solidFill>
              <a:latin typeface="Arial" panose="020B0604020202020204" pitchFamily="34" charset="0"/>
              <a:cs typeface="Arial" panose="020B0604020202020204" pitchFamily="34" charset="0"/>
            </a:rPr>
            <a:t>3. </a:t>
          </a:r>
          <a:r>
            <a:rPr lang="en-US" sz="2800" b="1" dirty="0" err="1">
              <a:solidFill>
                <a:schemeClr val="bg1"/>
              </a:solidFill>
              <a:latin typeface="Arial" panose="020B0604020202020204" pitchFamily="34" charset="0"/>
              <a:cs typeface="Arial" panose="020B0604020202020204" pitchFamily="34" charset="0"/>
            </a:rPr>
            <a:t>Planificación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Curso</a:t>
          </a:r>
          <a:endParaRPr lang="es-BO" sz="2800" b="1" dirty="0">
            <a:solidFill>
              <a:schemeClr val="bg1"/>
            </a:solidFill>
            <a:latin typeface="Arial" panose="020B0604020202020204" pitchFamily="34" charset="0"/>
            <a:cs typeface="Arial" panose="020B0604020202020204" pitchFamily="34" charset="0"/>
          </a:endParaRPr>
        </a:p>
      </dgm:t>
    </dgm:pt>
    <dgm:pt modelId="{BE83A12A-A753-4D53-9EBF-608A4A77AA04}" type="parTrans" cxnId="{73E4EE95-97E9-483D-B34A-68F70654C22D}">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42A02ECC-2965-44CD-B300-25440B153086}" type="sibTrans" cxnId="{73E4EE95-97E9-483D-B34A-68F70654C22D}">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EE04B1F4-1A04-418D-9833-C422DF14F739}">
      <dgm:prSet phldrT="[Texto]" custT="1"/>
      <dgm:spPr>
        <a:solidFill>
          <a:schemeClr val="tx1">
            <a:lumMod val="20000"/>
            <a:lumOff val="80000"/>
          </a:schemeClr>
        </a:solidFill>
      </dgm:spPr>
      <dgm:t>
        <a:bodyPr/>
        <a:lstStyle/>
        <a:p>
          <a:r>
            <a:rPr lang="en-US" sz="2400" b="1" dirty="0" err="1">
              <a:solidFill>
                <a:srgbClr val="000000"/>
              </a:solidFill>
              <a:latin typeface="Arial" panose="020B0604020202020204" pitchFamily="34" charset="0"/>
              <a:cs typeface="Arial" panose="020B0604020202020204" pitchFamily="34" charset="0"/>
            </a:rPr>
            <a:t>Identificación</a:t>
          </a:r>
          <a:r>
            <a:rPr lang="en-US" sz="2400" b="1" dirty="0">
              <a:solidFill>
                <a:srgbClr val="000000"/>
              </a:solidFill>
              <a:latin typeface="Arial" panose="020B0604020202020204" pitchFamily="34" charset="0"/>
              <a:cs typeface="Arial" panose="020B0604020202020204" pitchFamily="34" charset="0"/>
            </a:rPr>
            <a:t> Grupo Meta</a:t>
          </a:r>
          <a:endParaRPr lang="es-BO" sz="2400" b="1" dirty="0">
            <a:solidFill>
              <a:srgbClr val="000000"/>
            </a:solidFill>
            <a:latin typeface="Arial" panose="020B0604020202020204" pitchFamily="34" charset="0"/>
            <a:cs typeface="Arial" panose="020B0604020202020204" pitchFamily="34" charset="0"/>
          </a:endParaRPr>
        </a:p>
      </dgm:t>
    </dgm:pt>
    <dgm:pt modelId="{3E198D49-3B88-4352-BA61-BAF1E0E71943}" type="parTrans" cxnId="{BD0C4E58-FDF2-4EB2-BDCE-30BB8A83B206}">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140505C5-2BCA-4468-82BA-6B8C6704AA5C}" type="sibTrans" cxnId="{BD0C4E58-FDF2-4EB2-BDCE-30BB8A83B206}">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AA4465F3-76EF-4A92-B7FC-EE8DDF3B88F3}">
      <dgm:prSet phldrT="[Texto]" custT="1"/>
      <dgm:spPr>
        <a:solidFill>
          <a:schemeClr val="tx1">
            <a:lumMod val="20000"/>
            <a:lumOff val="80000"/>
          </a:schemeClr>
        </a:solidFill>
      </dgm:spPr>
      <dgm:t>
        <a:bodyPr/>
        <a:lstStyle/>
        <a:p>
          <a:r>
            <a:rPr lang="en-US" sz="2400" b="1" dirty="0">
              <a:solidFill>
                <a:srgbClr val="000000"/>
              </a:solidFill>
              <a:latin typeface="Arial" panose="020B0604020202020204" pitchFamily="34" charset="0"/>
              <a:cs typeface="Arial" panose="020B0604020202020204" pitchFamily="34" charset="0"/>
            </a:rPr>
            <a:t>Lista de </a:t>
          </a:r>
          <a:r>
            <a:rPr lang="en-US" sz="2400" b="1" dirty="0" err="1">
              <a:solidFill>
                <a:srgbClr val="000000"/>
              </a:solidFill>
              <a:latin typeface="Arial" panose="020B0604020202020204" pitchFamily="34" charset="0"/>
              <a:cs typeface="Arial" panose="020B0604020202020204" pitchFamily="34" charset="0"/>
            </a:rPr>
            <a:t>verificación</a:t>
          </a:r>
          <a:endParaRPr lang="es-BO" sz="2400" b="1" dirty="0">
            <a:solidFill>
              <a:srgbClr val="000000"/>
            </a:solidFill>
            <a:latin typeface="Arial" panose="020B0604020202020204" pitchFamily="34" charset="0"/>
            <a:cs typeface="Arial" panose="020B0604020202020204" pitchFamily="34" charset="0"/>
          </a:endParaRPr>
        </a:p>
      </dgm:t>
    </dgm:pt>
    <dgm:pt modelId="{758C0FDB-1156-4452-B9EC-CE1A9BF4DEF1}" type="parTrans" cxnId="{948B62D4-398B-4C87-B723-32A5A1C4FF71}">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5BDE911D-F81A-4D25-B1D4-63DF32D2A8A8}" type="sibTrans" cxnId="{948B62D4-398B-4C87-B723-32A5A1C4FF71}">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8D31A294-C163-4140-B8AC-250CCBF60F59}">
      <dgm:prSet phldrT="[Texto]" custT="1"/>
      <dgm:spPr>
        <a:solidFill>
          <a:schemeClr val="tx1">
            <a:lumMod val="20000"/>
            <a:lumOff val="80000"/>
          </a:schemeClr>
        </a:solidFill>
      </dgm:spPr>
      <dgm:t>
        <a:bodyPr/>
        <a:lstStyle/>
        <a:p>
          <a:r>
            <a:rPr lang="en-US" sz="2400" b="1" dirty="0" err="1">
              <a:solidFill>
                <a:srgbClr val="000000"/>
              </a:solidFill>
              <a:latin typeface="Arial" panose="020B0604020202020204" pitchFamily="34" charset="0"/>
              <a:cs typeface="Arial" panose="020B0604020202020204" pitchFamily="34" charset="0"/>
            </a:rPr>
            <a:t>Invitación</a:t>
          </a:r>
          <a:r>
            <a:rPr lang="en-US" sz="2400" b="1" dirty="0">
              <a:solidFill>
                <a:srgbClr val="000000"/>
              </a:solidFill>
              <a:latin typeface="Arial" panose="020B0604020202020204" pitchFamily="34" charset="0"/>
              <a:cs typeface="Arial" panose="020B0604020202020204" pitchFamily="34" charset="0"/>
            </a:rPr>
            <a:t>, Agenda, </a:t>
          </a:r>
          <a:r>
            <a:rPr lang="en-US" sz="2400" b="1" dirty="0" err="1">
              <a:solidFill>
                <a:srgbClr val="000000"/>
              </a:solidFill>
              <a:latin typeface="Arial" panose="020B0604020202020204" pitchFamily="34" charset="0"/>
              <a:cs typeface="Arial" panose="020B0604020202020204" pitchFamily="34" charset="0"/>
            </a:rPr>
            <a:t>Lecturas</a:t>
          </a:r>
          <a:r>
            <a:rPr lang="en-US" sz="2400" b="1" dirty="0">
              <a:solidFill>
                <a:srgbClr val="000000"/>
              </a:solidFill>
              <a:latin typeface="Arial" panose="020B0604020202020204" pitchFamily="34" charset="0"/>
              <a:cs typeface="Arial" panose="020B0604020202020204" pitchFamily="34" charset="0"/>
            </a:rPr>
            <a:t> previas</a:t>
          </a:r>
          <a:endParaRPr lang="es-BO" sz="2400" b="1" dirty="0">
            <a:solidFill>
              <a:srgbClr val="000000"/>
            </a:solidFill>
            <a:latin typeface="Arial" panose="020B0604020202020204" pitchFamily="34" charset="0"/>
            <a:cs typeface="Arial" panose="020B0604020202020204" pitchFamily="34" charset="0"/>
          </a:endParaRPr>
        </a:p>
      </dgm:t>
    </dgm:pt>
    <dgm:pt modelId="{49F44CB5-1EAF-4D82-A287-7680B6663D92}" type="parTrans" cxnId="{53F6A754-CD34-4BB6-8ECA-9DDE3614FA78}">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262BCFFC-4119-4EAA-8861-D3848C92A0E4}" type="sibTrans" cxnId="{53F6A754-CD34-4BB6-8ECA-9DDE3614FA78}">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2779E636-DB07-4A65-BABA-E4ABB22CB768}">
      <dgm:prSet phldrT="[Texto]" custT="1"/>
      <dgm:spPr/>
      <dgm:t>
        <a:bodyPr/>
        <a:lstStyle/>
        <a:p>
          <a:r>
            <a:rPr lang="en-US" sz="2800" b="1" dirty="0">
              <a:solidFill>
                <a:schemeClr val="bg1"/>
              </a:solidFill>
              <a:latin typeface="Arial" panose="020B0604020202020204" pitchFamily="34" charset="0"/>
              <a:cs typeface="Arial" panose="020B0604020202020204" pitchFamily="34" charset="0"/>
            </a:rPr>
            <a:t>4. </a:t>
          </a:r>
          <a:r>
            <a:rPr lang="en-US" sz="2800" b="1" dirty="0" err="1">
              <a:solidFill>
                <a:schemeClr val="bg1"/>
              </a:solidFill>
              <a:latin typeface="Arial" panose="020B0604020202020204" pitchFamily="34" charset="0"/>
              <a:cs typeface="Arial" panose="020B0604020202020204" pitchFamily="34" charset="0"/>
            </a:rPr>
            <a:t>Guía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Formación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Presencial</a:t>
          </a:r>
          <a:endParaRPr lang="es-BO" sz="2800" b="1" dirty="0">
            <a:solidFill>
              <a:schemeClr val="bg1"/>
            </a:solidFill>
            <a:latin typeface="Arial" panose="020B0604020202020204" pitchFamily="34" charset="0"/>
            <a:cs typeface="Arial" panose="020B0604020202020204" pitchFamily="34" charset="0"/>
          </a:endParaRPr>
        </a:p>
      </dgm:t>
    </dgm:pt>
    <dgm:pt modelId="{7C15CCF7-E9DB-4064-B0EC-CCDC4DCCBFDA}" type="parTrans" cxnId="{9FAD68AA-F6AE-498E-8831-F35B386CD347}">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D441B107-F59C-486D-B9EA-06B5E791B6EE}" type="sibTrans" cxnId="{9FAD68AA-F6AE-498E-8831-F35B386CD347}">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D48F1AC5-DD47-4C26-B13E-5D9664B8436B}">
      <dgm:prSet phldrT="[Texto]" custT="1"/>
      <dgm:spPr>
        <a:solidFill>
          <a:schemeClr val="tx1">
            <a:lumMod val="20000"/>
            <a:lumOff val="80000"/>
            <a:alpha val="90000"/>
          </a:schemeClr>
        </a:solidFill>
      </dgm:spPr>
      <dgm:t>
        <a:bodyPr/>
        <a:lstStyle/>
        <a:p>
          <a:r>
            <a:rPr lang="en-US" sz="2400" b="1" dirty="0">
              <a:solidFill>
                <a:srgbClr val="000000"/>
              </a:solidFill>
              <a:latin typeface="Arial" panose="020B0604020202020204" pitchFamily="34" charset="0"/>
              <a:cs typeface="Arial" panose="020B0604020202020204" pitchFamily="34" charset="0"/>
            </a:rPr>
            <a:t>Marco Normativo</a:t>
          </a:r>
          <a:endParaRPr lang="es-BO" sz="2400" b="1" dirty="0">
            <a:solidFill>
              <a:srgbClr val="000000"/>
            </a:solidFill>
            <a:latin typeface="Arial" panose="020B0604020202020204" pitchFamily="34" charset="0"/>
            <a:cs typeface="Arial" panose="020B0604020202020204" pitchFamily="34" charset="0"/>
          </a:endParaRPr>
        </a:p>
      </dgm:t>
    </dgm:pt>
    <dgm:pt modelId="{E547F3A3-FF55-4813-832A-7C033D7647E3}" type="parTrans" cxnId="{38ADD5D1-A8C4-4053-A8A3-1DC736A85F48}">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9EB753E9-CCA6-480D-BC1F-7A4FF1590F93}" type="sibTrans" cxnId="{38ADD5D1-A8C4-4053-A8A3-1DC736A85F48}">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EA6AFFFB-5594-4DCC-BFA5-0BFA0D4B8EE8}">
      <dgm:prSet phldrT="[Texto]" custT="1"/>
      <dgm:spPr>
        <a:solidFill>
          <a:schemeClr val="tx1">
            <a:lumMod val="20000"/>
            <a:lumOff val="80000"/>
            <a:alpha val="90000"/>
          </a:schemeClr>
        </a:solidFill>
      </dgm:spPr>
      <dgm:t>
        <a:bodyPr/>
        <a:lstStyle/>
        <a:p>
          <a:r>
            <a:rPr lang="en-US" sz="2400" b="1" dirty="0">
              <a:solidFill>
                <a:srgbClr val="000000"/>
              </a:solidFill>
              <a:latin typeface="Arial" panose="020B0604020202020204" pitchFamily="34" charset="0"/>
              <a:cs typeface="Arial" panose="020B0604020202020204" pitchFamily="34" charset="0"/>
            </a:rPr>
            <a:t>Normas Esfera</a:t>
          </a:r>
          <a:endParaRPr lang="es-BO" sz="2400" b="1" dirty="0">
            <a:solidFill>
              <a:srgbClr val="000000"/>
            </a:solidFill>
            <a:latin typeface="Arial" panose="020B0604020202020204" pitchFamily="34" charset="0"/>
            <a:cs typeface="Arial" panose="020B0604020202020204" pitchFamily="34" charset="0"/>
          </a:endParaRPr>
        </a:p>
      </dgm:t>
    </dgm:pt>
    <dgm:pt modelId="{75D7A350-8DC1-4B5D-98E4-03501F334269}" type="parTrans" cxnId="{B84D90F8-671F-4FE6-91DC-8679E8ABA642}">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8AF67F81-FA69-4AA9-AC65-5A2715F16793}" type="sibTrans" cxnId="{B84D90F8-671F-4FE6-91DC-8679E8ABA642}">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96A20369-172B-4981-8F6C-4E3E91DCB2A9}">
      <dgm:prSet phldrT="[Texto]" custT="1"/>
      <dgm:spPr>
        <a:solidFill>
          <a:schemeClr val="tx1">
            <a:lumMod val="20000"/>
            <a:lumOff val="80000"/>
            <a:alpha val="90000"/>
          </a:schemeClr>
        </a:solidFill>
      </dgm:spPr>
      <dgm:t>
        <a:bodyPr/>
        <a:lstStyle/>
        <a:p>
          <a:r>
            <a:rPr lang="en-US" sz="2400" b="1" dirty="0" err="1">
              <a:solidFill>
                <a:srgbClr val="000000"/>
              </a:solidFill>
              <a:latin typeface="Arial" panose="020B0604020202020204" pitchFamily="34" charset="0"/>
              <a:cs typeface="Arial" panose="020B0604020202020204" pitchFamily="34" charset="0"/>
            </a:rPr>
            <a:t>Objetivo</a:t>
          </a:r>
          <a:r>
            <a:rPr lang="en-US" sz="2400" b="1" dirty="0">
              <a:solidFill>
                <a:srgbClr val="000000"/>
              </a:solidFill>
              <a:latin typeface="Arial" panose="020B0604020202020204" pitchFamily="34" charset="0"/>
              <a:cs typeface="Arial" panose="020B0604020202020204" pitchFamily="34" charset="0"/>
            </a:rPr>
            <a:t> general</a:t>
          </a:r>
          <a:endParaRPr lang="es-BO" sz="2400" b="1" dirty="0">
            <a:solidFill>
              <a:srgbClr val="000000"/>
            </a:solidFill>
            <a:latin typeface="Arial" panose="020B0604020202020204" pitchFamily="34" charset="0"/>
            <a:cs typeface="Arial" panose="020B0604020202020204" pitchFamily="34" charset="0"/>
          </a:endParaRPr>
        </a:p>
      </dgm:t>
    </dgm:pt>
    <dgm:pt modelId="{2CFCDEF6-F7EA-461B-B1B1-9DD90E5D1625}" type="parTrans" cxnId="{A892A578-A696-4267-969B-E62BD3C77FCA}">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DA49AE99-BB00-4BBB-89CD-1C0F5D86E358}" type="sibTrans" cxnId="{A892A578-A696-4267-969B-E62BD3C77FCA}">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03C4F6F6-1D51-4303-B171-C4A11CB12E0C}">
      <dgm:prSet phldrT="[Texto]" custT="1"/>
      <dgm:spPr>
        <a:solidFill>
          <a:schemeClr val="tx1">
            <a:lumMod val="20000"/>
            <a:lumOff val="80000"/>
            <a:alpha val="90000"/>
          </a:schemeClr>
        </a:solidFill>
      </dgm:spPr>
      <dgm:t>
        <a:bodyPr/>
        <a:lstStyle/>
        <a:p>
          <a:r>
            <a:rPr lang="en-US" sz="2400" b="1" dirty="0" err="1">
              <a:solidFill>
                <a:srgbClr val="000000"/>
              </a:solidFill>
              <a:latin typeface="Arial" panose="020B0604020202020204" pitchFamily="34" charset="0"/>
              <a:cs typeface="Arial" panose="020B0604020202020204" pitchFamily="34" charset="0"/>
            </a:rPr>
            <a:t>Metodología</a:t>
          </a:r>
          <a:endParaRPr lang="es-BO" sz="2400" b="1" dirty="0">
            <a:solidFill>
              <a:srgbClr val="000000"/>
            </a:solidFill>
            <a:latin typeface="Arial" panose="020B0604020202020204" pitchFamily="34" charset="0"/>
            <a:cs typeface="Arial" panose="020B0604020202020204" pitchFamily="34" charset="0"/>
          </a:endParaRPr>
        </a:p>
      </dgm:t>
    </dgm:pt>
    <dgm:pt modelId="{31EDB39F-FA52-46B0-A12B-25C1C308823C}" type="parTrans" cxnId="{7CA3FF2E-CBFC-48BF-AD8E-4F9E97F50127}">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18033DFE-D4AB-4F0F-9DED-DF2588CB3500}" type="sibTrans" cxnId="{7CA3FF2E-CBFC-48BF-AD8E-4F9E97F50127}">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6A8EE750-1D54-4A42-BDB5-E76EEB54BA11}">
      <dgm:prSet phldrT="[Texto]" custT="1"/>
      <dgm:spPr>
        <a:solidFill>
          <a:schemeClr val="tx1">
            <a:lumMod val="20000"/>
            <a:lumOff val="80000"/>
            <a:alpha val="90000"/>
          </a:schemeClr>
        </a:solidFill>
      </dgm:spPr>
      <dgm:t>
        <a:bodyPr/>
        <a:lstStyle/>
        <a:p>
          <a:endParaRPr lang="es-BO" sz="2400" b="1" dirty="0">
            <a:solidFill>
              <a:srgbClr val="000000"/>
            </a:solidFill>
            <a:latin typeface="Arial" panose="020B0604020202020204" pitchFamily="34" charset="0"/>
            <a:cs typeface="Arial" panose="020B0604020202020204" pitchFamily="34" charset="0"/>
          </a:endParaRPr>
        </a:p>
      </dgm:t>
    </dgm:pt>
    <dgm:pt modelId="{07B849DD-E1A7-42BD-9440-8F4FA914B8DC}" type="parTrans" cxnId="{6672CA17-D348-40A1-99B0-4E3FC9C70448}">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815BC870-3C1B-4AC5-8F1B-FC128DE2B762}" type="sibTrans" cxnId="{6672CA17-D348-40A1-99B0-4E3FC9C70448}">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E537D4A2-7D74-48B7-B602-CE30BFDF8FDC}">
      <dgm:prSet custT="1"/>
      <dgm:spPr>
        <a:solidFill>
          <a:schemeClr val="tx1">
            <a:lumMod val="20000"/>
            <a:lumOff val="80000"/>
          </a:schemeClr>
        </a:solidFill>
      </dgm:spPr>
      <dgm:t>
        <a:bodyPr/>
        <a:lstStyle/>
        <a:p>
          <a:r>
            <a:rPr lang="en-US" sz="2400" b="1" dirty="0" err="1">
              <a:solidFill>
                <a:srgbClr val="000000"/>
              </a:solidFill>
              <a:latin typeface="Arial" panose="020B0604020202020204" pitchFamily="34" charset="0"/>
              <a:cs typeface="Arial" panose="020B0604020202020204" pitchFamily="34" charset="0"/>
            </a:rPr>
            <a:t>Procedimiento</a:t>
          </a:r>
          <a:r>
            <a:rPr lang="en-US" sz="2400" b="1" dirty="0">
              <a:solidFill>
                <a:srgbClr val="000000"/>
              </a:solidFill>
              <a:latin typeface="Arial" panose="020B0604020202020204" pitchFamily="34" charset="0"/>
              <a:cs typeface="Arial" panose="020B0604020202020204" pitchFamily="34" charset="0"/>
            </a:rPr>
            <a:t> para </a:t>
          </a:r>
          <a:r>
            <a:rPr lang="en-US" sz="2400" b="1" dirty="0" err="1">
              <a:solidFill>
                <a:srgbClr val="000000"/>
              </a:solidFill>
              <a:latin typeface="Arial" panose="020B0604020202020204" pitchFamily="34" charset="0"/>
              <a:cs typeface="Arial" panose="020B0604020202020204" pitchFamily="34" charset="0"/>
            </a:rPr>
            <a:t>adaptar</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Curso</a:t>
          </a:r>
          <a:r>
            <a:rPr lang="en-US" sz="2400" b="1" dirty="0">
              <a:solidFill>
                <a:srgbClr val="000000"/>
              </a:solidFill>
              <a:latin typeface="Arial" panose="020B0604020202020204" pitchFamily="34" charset="0"/>
              <a:cs typeface="Arial" panose="020B0604020202020204" pitchFamily="34" charset="0"/>
            </a:rPr>
            <a:t> a </a:t>
          </a:r>
          <a:r>
            <a:rPr lang="en-US" sz="2400" b="1" dirty="0" err="1">
              <a:solidFill>
                <a:srgbClr val="000000"/>
              </a:solidFill>
              <a:latin typeface="Arial" panose="020B0604020202020204" pitchFamily="34" charset="0"/>
              <a:cs typeface="Arial" panose="020B0604020202020204" pitchFamily="34" charset="0"/>
            </a:rPr>
            <a:t>Formación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presencial</a:t>
          </a:r>
          <a:endParaRPr lang="es-BO" sz="2400" b="1" dirty="0">
            <a:solidFill>
              <a:srgbClr val="000000"/>
            </a:solidFill>
            <a:latin typeface="Arial" panose="020B0604020202020204" pitchFamily="34" charset="0"/>
            <a:cs typeface="Arial" panose="020B0604020202020204" pitchFamily="34" charset="0"/>
          </a:endParaRPr>
        </a:p>
      </dgm:t>
    </dgm:pt>
    <dgm:pt modelId="{4248FBC2-E20D-43A0-BA45-741C674163C3}" type="parTrans" cxnId="{A22E4FE4-BBB9-46E8-9DE7-4EBA927D496E}">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CA7DF341-2A35-4D77-ACBC-B3152755B23C}" type="sibTrans" cxnId="{A22E4FE4-BBB9-46E8-9DE7-4EBA927D496E}">
      <dgm:prSet/>
      <dgm:spPr/>
      <dgm:t>
        <a:bodyPr/>
        <a:lstStyle/>
        <a:p>
          <a:endParaRPr lang="es-BO" sz="2000" b="1">
            <a:solidFill>
              <a:srgbClr val="000000"/>
            </a:solidFill>
            <a:latin typeface="Arial" panose="020B0604020202020204" pitchFamily="34" charset="0"/>
            <a:cs typeface="Arial" panose="020B0604020202020204" pitchFamily="34" charset="0"/>
          </a:endParaRPr>
        </a:p>
      </dgm:t>
    </dgm:pt>
    <dgm:pt modelId="{5F59CBE6-7674-4B98-B44F-C1B521C73AD7}" type="pres">
      <dgm:prSet presAssocID="{0702C93D-DEBE-415A-8F74-FB183CC78013}" presName="Name0" presStyleCnt="0">
        <dgm:presLayoutVars>
          <dgm:dir/>
          <dgm:animLvl val="lvl"/>
          <dgm:resizeHandles val="exact"/>
        </dgm:presLayoutVars>
      </dgm:prSet>
      <dgm:spPr/>
    </dgm:pt>
    <dgm:pt modelId="{3289A70C-7E65-45A0-A3C8-71CC1B5A0F75}" type="pres">
      <dgm:prSet presAssocID="{0702C93D-DEBE-415A-8F74-FB183CC78013}" presName="tSp" presStyleCnt="0"/>
      <dgm:spPr/>
    </dgm:pt>
    <dgm:pt modelId="{34DEE014-72AC-4681-A2FF-381DAD06F0D9}" type="pres">
      <dgm:prSet presAssocID="{0702C93D-DEBE-415A-8F74-FB183CC78013}" presName="bSp" presStyleCnt="0"/>
      <dgm:spPr/>
    </dgm:pt>
    <dgm:pt modelId="{4B8DD308-1B42-41BE-A1C2-023D0F9BFA31}" type="pres">
      <dgm:prSet presAssocID="{0702C93D-DEBE-415A-8F74-FB183CC78013}" presName="process" presStyleCnt="0"/>
      <dgm:spPr/>
    </dgm:pt>
    <dgm:pt modelId="{3CF1FA99-E74D-4BE2-8553-3E7168CEE508}" type="pres">
      <dgm:prSet presAssocID="{4C7DEB99-E7F4-4C96-B661-C2206F18BC86}" presName="composite1" presStyleCnt="0"/>
      <dgm:spPr/>
    </dgm:pt>
    <dgm:pt modelId="{0ADFFCC4-3FA6-426E-B7EE-DF85CA6FB9E2}" type="pres">
      <dgm:prSet presAssocID="{4C7DEB99-E7F4-4C96-B661-C2206F18BC86}" presName="dummyNode1" presStyleLbl="node1" presStyleIdx="0" presStyleCnt="4"/>
      <dgm:spPr/>
    </dgm:pt>
    <dgm:pt modelId="{08858FD4-A463-43D3-BDF9-C81146A43F42}" type="pres">
      <dgm:prSet presAssocID="{4C7DEB99-E7F4-4C96-B661-C2206F18BC86}" presName="childNode1" presStyleLbl="bgAcc1" presStyleIdx="0" presStyleCnt="4" custScaleX="123788" custScaleY="101855" custLinFactNeighborY="-22358">
        <dgm:presLayoutVars>
          <dgm:bulletEnabled val="1"/>
        </dgm:presLayoutVars>
      </dgm:prSet>
      <dgm:spPr/>
    </dgm:pt>
    <dgm:pt modelId="{D9B6738C-8B23-45F4-87F0-30989A663B24}" type="pres">
      <dgm:prSet presAssocID="{4C7DEB99-E7F4-4C96-B661-C2206F18BC86}" presName="childNode1tx" presStyleLbl="bgAcc1" presStyleIdx="0" presStyleCnt="4">
        <dgm:presLayoutVars>
          <dgm:bulletEnabled val="1"/>
        </dgm:presLayoutVars>
      </dgm:prSet>
      <dgm:spPr/>
    </dgm:pt>
    <dgm:pt modelId="{46C03D44-B9E8-4675-9B69-E5D48A883EA1}" type="pres">
      <dgm:prSet presAssocID="{4C7DEB99-E7F4-4C96-B661-C2206F18BC86}" presName="parentNode1" presStyleLbl="node1" presStyleIdx="0" presStyleCnt="4" custScaleX="118667">
        <dgm:presLayoutVars>
          <dgm:chMax val="1"/>
          <dgm:bulletEnabled val="1"/>
        </dgm:presLayoutVars>
      </dgm:prSet>
      <dgm:spPr/>
    </dgm:pt>
    <dgm:pt modelId="{72F0EBDE-C931-4F69-9AC3-21DCE0B103FD}" type="pres">
      <dgm:prSet presAssocID="{4C7DEB99-E7F4-4C96-B661-C2206F18BC86}" presName="connSite1" presStyleCnt="0"/>
      <dgm:spPr/>
    </dgm:pt>
    <dgm:pt modelId="{C24982CF-D56C-4914-A1B7-E68CDC15684D}" type="pres">
      <dgm:prSet presAssocID="{3BED8066-248F-4F10-9A9F-A18BA03DE4AC}" presName="Name9" presStyleLbl="sibTrans2D1" presStyleIdx="0" presStyleCnt="3"/>
      <dgm:spPr/>
    </dgm:pt>
    <dgm:pt modelId="{F63BF3D6-3D65-42E7-809C-DAA985E95B6D}" type="pres">
      <dgm:prSet presAssocID="{981FE22D-BA04-4A57-AA88-81D8854E20C0}" presName="composite2" presStyleCnt="0"/>
      <dgm:spPr/>
    </dgm:pt>
    <dgm:pt modelId="{6C648879-1BF9-4D9A-B816-444AFA577371}" type="pres">
      <dgm:prSet presAssocID="{981FE22D-BA04-4A57-AA88-81D8854E20C0}" presName="dummyNode2" presStyleLbl="node1" presStyleIdx="0" presStyleCnt="4"/>
      <dgm:spPr/>
    </dgm:pt>
    <dgm:pt modelId="{374B3BE0-8276-4024-8A77-10896D0F6734}" type="pres">
      <dgm:prSet presAssocID="{981FE22D-BA04-4A57-AA88-81D8854E20C0}" presName="childNode2" presStyleLbl="bgAcc1" presStyleIdx="1" presStyleCnt="4" custScaleX="171313" custScaleY="129658">
        <dgm:presLayoutVars>
          <dgm:bulletEnabled val="1"/>
        </dgm:presLayoutVars>
      </dgm:prSet>
      <dgm:spPr/>
    </dgm:pt>
    <dgm:pt modelId="{4829E56C-3D2D-4754-BDC4-A014468DB32E}" type="pres">
      <dgm:prSet presAssocID="{981FE22D-BA04-4A57-AA88-81D8854E20C0}" presName="childNode2tx" presStyleLbl="bgAcc1" presStyleIdx="1" presStyleCnt="4">
        <dgm:presLayoutVars>
          <dgm:bulletEnabled val="1"/>
        </dgm:presLayoutVars>
      </dgm:prSet>
      <dgm:spPr/>
    </dgm:pt>
    <dgm:pt modelId="{EC8B0E74-E865-4332-83D8-4051CEB9C0A9}" type="pres">
      <dgm:prSet presAssocID="{981FE22D-BA04-4A57-AA88-81D8854E20C0}" presName="parentNode2" presStyleLbl="node1" presStyleIdx="1" presStyleCnt="4" custScaleX="122348">
        <dgm:presLayoutVars>
          <dgm:chMax val="0"/>
          <dgm:bulletEnabled val="1"/>
        </dgm:presLayoutVars>
      </dgm:prSet>
      <dgm:spPr/>
    </dgm:pt>
    <dgm:pt modelId="{DB8C2A8C-2772-4A0A-B8E1-DE3F9846CCC4}" type="pres">
      <dgm:prSet presAssocID="{981FE22D-BA04-4A57-AA88-81D8854E20C0}" presName="connSite2" presStyleCnt="0"/>
      <dgm:spPr/>
    </dgm:pt>
    <dgm:pt modelId="{E2F2388D-6B29-4FFC-9DF4-A03B76A72150}" type="pres">
      <dgm:prSet presAssocID="{07A494B6-4DE8-47E5-9608-E712AF08297B}" presName="Name18" presStyleLbl="sibTrans2D1" presStyleIdx="1" presStyleCnt="3" custAng="464325" custScaleX="101500" custScaleY="90395"/>
      <dgm:spPr/>
    </dgm:pt>
    <dgm:pt modelId="{826312FC-F70E-49AE-B7AA-D186AA2E2F09}" type="pres">
      <dgm:prSet presAssocID="{9D71470C-9CFE-440C-9347-1A07B218C934}" presName="composite1" presStyleCnt="0"/>
      <dgm:spPr/>
    </dgm:pt>
    <dgm:pt modelId="{32DD9373-BB50-4DB5-AF93-D07E8B7F4D25}" type="pres">
      <dgm:prSet presAssocID="{9D71470C-9CFE-440C-9347-1A07B218C934}" presName="dummyNode1" presStyleLbl="node1" presStyleIdx="1" presStyleCnt="4"/>
      <dgm:spPr/>
    </dgm:pt>
    <dgm:pt modelId="{04F6F928-F042-43ED-8614-0C1EF6CEB60F}" type="pres">
      <dgm:prSet presAssocID="{9D71470C-9CFE-440C-9347-1A07B218C934}" presName="childNode1" presStyleLbl="bgAcc1" presStyleIdx="2" presStyleCnt="4" custScaleX="135221" custScaleY="112593" custLinFactNeighborY="-26163">
        <dgm:presLayoutVars>
          <dgm:bulletEnabled val="1"/>
        </dgm:presLayoutVars>
      </dgm:prSet>
      <dgm:spPr/>
    </dgm:pt>
    <dgm:pt modelId="{AEAF5FD0-350E-4EF9-9B63-96A9DAAF85D4}" type="pres">
      <dgm:prSet presAssocID="{9D71470C-9CFE-440C-9347-1A07B218C934}" presName="childNode1tx" presStyleLbl="bgAcc1" presStyleIdx="2" presStyleCnt="4">
        <dgm:presLayoutVars>
          <dgm:bulletEnabled val="1"/>
        </dgm:presLayoutVars>
      </dgm:prSet>
      <dgm:spPr/>
    </dgm:pt>
    <dgm:pt modelId="{D5362C88-803A-40AE-91CA-45E0F516963B}" type="pres">
      <dgm:prSet presAssocID="{9D71470C-9CFE-440C-9347-1A07B218C934}" presName="parentNode1" presStyleLbl="node1" presStyleIdx="2" presStyleCnt="4" custScaleX="125901" custLinFactNeighborX="-2779" custLinFactNeighborY="-14317">
        <dgm:presLayoutVars>
          <dgm:chMax val="1"/>
          <dgm:bulletEnabled val="1"/>
        </dgm:presLayoutVars>
      </dgm:prSet>
      <dgm:spPr/>
    </dgm:pt>
    <dgm:pt modelId="{00FCE502-2294-40C7-9AB4-C18B86D79CED}" type="pres">
      <dgm:prSet presAssocID="{9D71470C-9CFE-440C-9347-1A07B218C934}" presName="connSite1" presStyleCnt="0"/>
      <dgm:spPr/>
    </dgm:pt>
    <dgm:pt modelId="{2800D9E6-1511-4DE1-9F05-8A6745682FEE}" type="pres">
      <dgm:prSet presAssocID="{42A02ECC-2965-44CD-B300-25440B153086}" presName="Name9" presStyleLbl="sibTrans2D1" presStyleIdx="2" presStyleCnt="3" custAng="21369233"/>
      <dgm:spPr/>
    </dgm:pt>
    <dgm:pt modelId="{91A9615E-80F3-4540-9E90-09D258D3D482}" type="pres">
      <dgm:prSet presAssocID="{2779E636-DB07-4A65-BABA-E4ABB22CB768}" presName="composite2" presStyleCnt="0"/>
      <dgm:spPr/>
    </dgm:pt>
    <dgm:pt modelId="{01B706AD-F435-4491-973B-CE462A8E8CAF}" type="pres">
      <dgm:prSet presAssocID="{2779E636-DB07-4A65-BABA-E4ABB22CB768}" presName="dummyNode2" presStyleLbl="node1" presStyleIdx="2" presStyleCnt="4"/>
      <dgm:spPr/>
    </dgm:pt>
    <dgm:pt modelId="{CF2D9EEF-22F4-45C6-935A-A31242DECCC9}" type="pres">
      <dgm:prSet presAssocID="{2779E636-DB07-4A65-BABA-E4ABB22CB768}" presName="childNode2" presStyleLbl="bgAcc1" presStyleIdx="3" presStyleCnt="4" custScaleX="119534">
        <dgm:presLayoutVars>
          <dgm:bulletEnabled val="1"/>
        </dgm:presLayoutVars>
      </dgm:prSet>
      <dgm:spPr/>
    </dgm:pt>
    <dgm:pt modelId="{AD50E0E6-2E41-4801-9F8F-AF547F2879CD}" type="pres">
      <dgm:prSet presAssocID="{2779E636-DB07-4A65-BABA-E4ABB22CB768}" presName="childNode2tx" presStyleLbl="bgAcc1" presStyleIdx="3" presStyleCnt="4">
        <dgm:presLayoutVars>
          <dgm:bulletEnabled val="1"/>
        </dgm:presLayoutVars>
      </dgm:prSet>
      <dgm:spPr/>
    </dgm:pt>
    <dgm:pt modelId="{ED548BA0-9E56-4224-ACEB-EA4E99B349DB}" type="pres">
      <dgm:prSet presAssocID="{2779E636-DB07-4A65-BABA-E4ABB22CB768}" presName="parentNode2" presStyleLbl="node1" presStyleIdx="3" presStyleCnt="4" custScaleX="124130" custScaleY="132214">
        <dgm:presLayoutVars>
          <dgm:chMax val="0"/>
          <dgm:bulletEnabled val="1"/>
        </dgm:presLayoutVars>
      </dgm:prSet>
      <dgm:spPr/>
    </dgm:pt>
    <dgm:pt modelId="{DA1CD2A5-9BFE-41EB-BBC2-6D0EEC514423}" type="pres">
      <dgm:prSet presAssocID="{2779E636-DB07-4A65-BABA-E4ABB22CB768}" presName="connSite2" presStyleCnt="0"/>
      <dgm:spPr/>
    </dgm:pt>
  </dgm:ptLst>
  <dgm:cxnLst>
    <dgm:cxn modelId="{8EF14C14-8901-4054-8ABC-E244CFF5B7BE}" srcId="{0702C93D-DEBE-415A-8F74-FB183CC78013}" destId="{4C7DEB99-E7F4-4C96-B661-C2206F18BC86}" srcOrd="0" destOrd="0" parTransId="{2E37780F-96C6-44BC-9B7D-CA609B7887E7}" sibTransId="{3BED8066-248F-4F10-9A9F-A18BA03DE4AC}"/>
    <dgm:cxn modelId="{DB310D17-6187-409D-97F1-DADE87D7E63B}" type="presOf" srcId="{EA6AFFFB-5594-4DCC-BFA5-0BFA0D4B8EE8}" destId="{08858FD4-A463-43D3-BDF9-C81146A43F42}" srcOrd="0" destOrd="2" presId="urn:microsoft.com/office/officeart/2005/8/layout/hProcess4"/>
    <dgm:cxn modelId="{6672CA17-D348-40A1-99B0-4E3FC9C70448}" srcId="{981FE22D-BA04-4A57-AA88-81D8854E20C0}" destId="{6A8EE750-1D54-4A42-BDB5-E76EEB54BA11}" srcOrd="4" destOrd="0" parTransId="{07B849DD-E1A7-42BD-9440-8F4FA914B8DC}" sibTransId="{815BC870-3C1B-4AC5-8F1B-FC128DE2B762}"/>
    <dgm:cxn modelId="{15BF001C-EBB7-488D-BD8E-A53D269667EB}" type="presOf" srcId="{EE04B1F4-1A04-418D-9833-C422DF14F739}" destId="{04F6F928-F042-43ED-8614-0C1EF6CEB60F}" srcOrd="0" destOrd="0" presId="urn:microsoft.com/office/officeart/2005/8/layout/hProcess4"/>
    <dgm:cxn modelId="{ACD1231C-E18B-4936-9A6E-3C3212FCBEA9}" type="presOf" srcId="{D37C40E4-8618-442C-8DD1-0A77BED1797C}" destId="{D9B6738C-8B23-45F4-87F0-30989A663B24}" srcOrd="1" destOrd="0" presId="urn:microsoft.com/office/officeart/2005/8/layout/hProcess4"/>
    <dgm:cxn modelId="{3B2EB420-A84E-44B2-9714-AD5BD2F2F0CF}" type="presOf" srcId="{EA6AFFFB-5594-4DCC-BFA5-0BFA0D4B8EE8}" destId="{D9B6738C-8B23-45F4-87F0-30989A663B24}" srcOrd="1" destOrd="2" presId="urn:microsoft.com/office/officeart/2005/8/layout/hProcess4"/>
    <dgm:cxn modelId="{5449FC27-4E4D-4650-A1A2-126A6CF9B428}" srcId="{4C7DEB99-E7F4-4C96-B661-C2206F18BC86}" destId="{D37C40E4-8618-442C-8DD1-0A77BED1797C}" srcOrd="0" destOrd="0" parTransId="{5E438596-0ABC-4CCF-8406-01341CB03E10}" sibTransId="{6B057360-5A57-48B4-9516-F54885641E49}"/>
    <dgm:cxn modelId="{23004A2D-E57F-420F-AE3D-2D0EFE283778}" type="presOf" srcId="{4C7DEB99-E7F4-4C96-B661-C2206F18BC86}" destId="{46C03D44-B9E8-4675-9B69-E5D48A883EA1}" srcOrd="0" destOrd="0" presId="urn:microsoft.com/office/officeart/2005/8/layout/hProcess4"/>
    <dgm:cxn modelId="{D7A2C52E-1E92-4B42-9AD4-1E7FAA97BBB0}" type="presOf" srcId="{96A20369-172B-4981-8F6C-4E3E91DCB2A9}" destId="{374B3BE0-8276-4024-8A77-10896D0F6734}" srcOrd="0" destOrd="1" presId="urn:microsoft.com/office/officeart/2005/8/layout/hProcess4"/>
    <dgm:cxn modelId="{7CA3FF2E-CBFC-48BF-AD8E-4F9E97F50127}" srcId="{981FE22D-BA04-4A57-AA88-81D8854E20C0}" destId="{03C4F6F6-1D51-4303-B171-C4A11CB12E0C}" srcOrd="2" destOrd="0" parTransId="{31EDB39F-FA52-46B0-A12B-25C1C308823C}" sibTransId="{18033DFE-D4AB-4F0F-9DED-DF2588CB3500}"/>
    <dgm:cxn modelId="{F31A1033-06F0-47C3-A854-BEEF2016FF68}" type="presOf" srcId="{F37C88FA-3782-4E42-85C8-66909E5808B9}" destId="{4829E56C-3D2D-4754-BDC4-A014468DB32E}" srcOrd="1" destOrd="3" presId="urn:microsoft.com/office/officeart/2005/8/layout/hProcess4"/>
    <dgm:cxn modelId="{29D2CA44-AA13-4397-88EE-A8E0765D8E08}" type="presOf" srcId="{E537D4A2-7D74-48B7-B602-CE30BFDF8FDC}" destId="{AD50E0E6-2E41-4801-9F8F-AF547F2879CD}" srcOrd="1" destOrd="0" presId="urn:microsoft.com/office/officeart/2005/8/layout/hProcess4"/>
    <dgm:cxn modelId="{24888569-B92A-4F9E-8B1F-BA5FCF7B03DB}" srcId="{981FE22D-BA04-4A57-AA88-81D8854E20C0}" destId="{F37C88FA-3782-4E42-85C8-66909E5808B9}" srcOrd="3" destOrd="0" parTransId="{E4CD47CC-C58C-444C-A73B-204EE4440F45}" sibTransId="{E4CAEEC5-2940-42EB-AB0A-7A364284A942}"/>
    <dgm:cxn modelId="{E7391B4A-2E54-4F39-9AD0-42DD5CD55ABF}" type="presOf" srcId="{60358832-DC5B-4B07-90AC-005CB6E47253}" destId="{4829E56C-3D2D-4754-BDC4-A014468DB32E}" srcOrd="1" destOrd="0" presId="urn:microsoft.com/office/officeart/2005/8/layout/hProcess4"/>
    <dgm:cxn modelId="{0844FC6A-EB80-4784-864E-BF01A7F16147}" type="presOf" srcId="{9D71470C-9CFE-440C-9347-1A07B218C934}" destId="{D5362C88-803A-40AE-91CA-45E0F516963B}" srcOrd="0" destOrd="0" presId="urn:microsoft.com/office/officeart/2005/8/layout/hProcess4"/>
    <dgm:cxn modelId="{A7784850-98C8-48EB-8C4A-EF2C12315067}" type="presOf" srcId="{3BED8066-248F-4F10-9A9F-A18BA03DE4AC}" destId="{C24982CF-D56C-4914-A1B7-E68CDC15684D}" srcOrd="0" destOrd="0" presId="urn:microsoft.com/office/officeart/2005/8/layout/hProcess4"/>
    <dgm:cxn modelId="{5AEB9170-18C2-48D2-9994-3BB22A9A8F25}" type="presOf" srcId="{07A494B6-4DE8-47E5-9608-E712AF08297B}" destId="{E2F2388D-6B29-4FFC-9DF4-A03B76A72150}" srcOrd="0" destOrd="0" presId="urn:microsoft.com/office/officeart/2005/8/layout/hProcess4"/>
    <dgm:cxn modelId="{53F6A754-CD34-4BB6-8ECA-9DDE3614FA78}" srcId="{9D71470C-9CFE-440C-9347-1A07B218C934}" destId="{8D31A294-C163-4140-B8AC-250CCBF60F59}" srcOrd="2" destOrd="0" parTransId="{49F44CB5-1EAF-4D82-A287-7680B6663D92}" sibTransId="{262BCFFC-4119-4EAA-8861-D3848C92A0E4}"/>
    <dgm:cxn modelId="{698B6976-23A9-49BA-B962-DE16FE7C23F8}" type="presOf" srcId="{E537D4A2-7D74-48B7-B602-CE30BFDF8FDC}" destId="{CF2D9EEF-22F4-45C6-935A-A31242DECCC9}" srcOrd="0" destOrd="0" presId="urn:microsoft.com/office/officeart/2005/8/layout/hProcess4"/>
    <dgm:cxn modelId="{6B935F57-15A5-4EDE-A770-D4E004BC2CAE}" type="presOf" srcId="{93AFF304-A12B-4BC3-BEC5-EFFA919508C3}" destId="{08858FD4-A463-43D3-BDF9-C81146A43F42}" srcOrd="0" destOrd="3" presId="urn:microsoft.com/office/officeart/2005/8/layout/hProcess4"/>
    <dgm:cxn modelId="{E7C56F77-8827-4AFF-8ABC-149057610AF0}" type="presOf" srcId="{F37C88FA-3782-4E42-85C8-66909E5808B9}" destId="{374B3BE0-8276-4024-8A77-10896D0F6734}" srcOrd="0" destOrd="3" presId="urn:microsoft.com/office/officeart/2005/8/layout/hProcess4"/>
    <dgm:cxn modelId="{ED9C4278-C024-4DD2-91AB-64E80BCB4ADF}" type="presOf" srcId="{03C4F6F6-1D51-4303-B171-C4A11CB12E0C}" destId="{4829E56C-3D2D-4754-BDC4-A014468DB32E}" srcOrd="1" destOrd="2" presId="urn:microsoft.com/office/officeart/2005/8/layout/hProcess4"/>
    <dgm:cxn modelId="{BD0C4E58-FDF2-4EB2-BDCE-30BB8A83B206}" srcId="{9D71470C-9CFE-440C-9347-1A07B218C934}" destId="{EE04B1F4-1A04-418D-9833-C422DF14F739}" srcOrd="0" destOrd="0" parTransId="{3E198D49-3B88-4352-BA61-BAF1E0E71943}" sibTransId="{140505C5-2BCA-4468-82BA-6B8C6704AA5C}"/>
    <dgm:cxn modelId="{A892A578-A696-4267-969B-E62BD3C77FCA}" srcId="{981FE22D-BA04-4A57-AA88-81D8854E20C0}" destId="{96A20369-172B-4981-8F6C-4E3E91DCB2A9}" srcOrd="1" destOrd="0" parTransId="{2CFCDEF6-F7EA-461B-B1B1-9DD90E5D1625}" sibTransId="{DA49AE99-BB00-4BBB-89CD-1C0F5D86E358}"/>
    <dgm:cxn modelId="{EC7ACB7D-2B72-4978-A5EB-D20BF586CD97}" type="presOf" srcId="{D37C40E4-8618-442C-8DD1-0A77BED1797C}" destId="{08858FD4-A463-43D3-BDF9-C81146A43F42}" srcOrd="0" destOrd="0" presId="urn:microsoft.com/office/officeart/2005/8/layout/hProcess4"/>
    <dgm:cxn modelId="{2EEE7E80-3B8D-40F7-A0EA-B49844EDA88E}" type="presOf" srcId="{EE04B1F4-1A04-418D-9833-C422DF14F739}" destId="{AEAF5FD0-350E-4EF9-9B63-96A9DAAF85D4}" srcOrd="1" destOrd="0" presId="urn:microsoft.com/office/officeart/2005/8/layout/hProcess4"/>
    <dgm:cxn modelId="{4F77F584-76AF-402E-B0F4-3A8ACDF83265}" type="presOf" srcId="{8D31A294-C163-4140-B8AC-250CCBF60F59}" destId="{AEAF5FD0-350E-4EF9-9B63-96A9DAAF85D4}" srcOrd="1" destOrd="2" presId="urn:microsoft.com/office/officeart/2005/8/layout/hProcess4"/>
    <dgm:cxn modelId="{AD6DF88C-E688-404D-9C9A-DC81D05E9698}" type="presOf" srcId="{42A02ECC-2965-44CD-B300-25440B153086}" destId="{2800D9E6-1511-4DE1-9F05-8A6745682FEE}" srcOrd="0" destOrd="0" presId="urn:microsoft.com/office/officeart/2005/8/layout/hProcess4"/>
    <dgm:cxn modelId="{73E4EE95-97E9-483D-B34A-68F70654C22D}" srcId="{0702C93D-DEBE-415A-8F74-FB183CC78013}" destId="{9D71470C-9CFE-440C-9347-1A07B218C934}" srcOrd="2" destOrd="0" parTransId="{BE83A12A-A753-4D53-9EBF-608A4A77AA04}" sibTransId="{42A02ECC-2965-44CD-B300-25440B153086}"/>
    <dgm:cxn modelId="{E5DB8BA6-353A-4069-A50F-1350715FC9A3}" type="presOf" srcId="{6A8EE750-1D54-4A42-BDB5-E76EEB54BA11}" destId="{374B3BE0-8276-4024-8A77-10896D0F6734}" srcOrd="0" destOrd="4" presId="urn:microsoft.com/office/officeart/2005/8/layout/hProcess4"/>
    <dgm:cxn modelId="{9FAD68AA-F6AE-498E-8831-F35B386CD347}" srcId="{0702C93D-DEBE-415A-8F74-FB183CC78013}" destId="{2779E636-DB07-4A65-BABA-E4ABB22CB768}" srcOrd="3" destOrd="0" parTransId="{7C15CCF7-E9DB-4064-B0EC-CCDC4DCCBFDA}" sibTransId="{D441B107-F59C-486D-B9EA-06B5E791B6EE}"/>
    <dgm:cxn modelId="{2BFE26AB-4C33-4504-A5B7-8D6043ACFADD}" type="presOf" srcId="{03C4F6F6-1D51-4303-B171-C4A11CB12E0C}" destId="{374B3BE0-8276-4024-8A77-10896D0F6734}" srcOrd="0" destOrd="2" presId="urn:microsoft.com/office/officeart/2005/8/layout/hProcess4"/>
    <dgm:cxn modelId="{24EC23B1-C854-49C5-8BBE-A2ED63809D2C}" srcId="{4C7DEB99-E7F4-4C96-B661-C2206F18BC86}" destId="{93AFF304-A12B-4BC3-BEC5-EFFA919508C3}" srcOrd="3" destOrd="0" parTransId="{4A948780-0F35-43FF-A4AE-AC366C972330}" sibTransId="{B340B1E6-3B88-4AD7-BC6D-5CF23E1B1344}"/>
    <dgm:cxn modelId="{BC397CB9-8BD1-4C64-8745-7280F39B68C8}" srcId="{0702C93D-DEBE-415A-8F74-FB183CC78013}" destId="{981FE22D-BA04-4A57-AA88-81D8854E20C0}" srcOrd="1" destOrd="0" parTransId="{632A34F1-6468-4221-8725-E3A827E274BA}" sibTransId="{07A494B6-4DE8-47E5-9608-E712AF08297B}"/>
    <dgm:cxn modelId="{F46543C6-D192-494F-8ED1-B6A6633B3E6A}" type="presOf" srcId="{96A20369-172B-4981-8F6C-4E3E91DCB2A9}" destId="{4829E56C-3D2D-4754-BDC4-A014468DB32E}" srcOrd="1" destOrd="1" presId="urn:microsoft.com/office/officeart/2005/8/layout/hProcess4"/>
    <dgm:cxn modelId="{1673C0C6-1DDD-4720-8A44-870AE13E51DC}" type="presOf" srcId="{981FE22D-BA04-4A57-AA88-81D8854E20C0}" destId="{EC8B0E74-E865-4332-83D8-4051CEB9C0A9}" srcOrd="0" destOrd="0" presId="urn:microsoft.com/office/officeart/2005/8/layout/hProcess4"/>
    <dgm:cxn modelId="{AEB6DECB-DD38-4057-BE32-54AEEB898691}" type="presOf" srcId="{2779E636-DB07-4A65-BABA-E4ABB22CB768}" destId="{ED548BA0-9E56-4224-ACEB-EA4E99B349DB}" srcOrd="0" destOrd="0" presId="urn:microsoft.com/office/officeart/2005/8/layout/hProcess4"/>
    <dgm:cxn modelId="{3334A6CF-DB05-450B-A242-6BBF69FE5DD2}" type="presOf" srcId="{0702C93D-DEBE-415A-8F74-FB183CC78013}" destId="{5F59CBE6-7674-4B98-B44F-C1B521C73AD7}" srcOrd="0" destOrd="0" presId="urn:microsoft.com/office/officeart/2005/8/layout/hProcess4"/>
    <dgm:cxn modelId="{38ADD5D1-A8C4-4053-A8A3-1DC736A85F48}" srcId="{4C7DEB99-E7F4-4C96-B661-C2206F18BC86}" destId="{D48F1AC5-DD47-4C26-B13E-5D9664B8436B}" srcOrd="1" destOrd="0" parTransId="{E547F3A3-FF55-4813-832A-7C033D7647E3}" sibTransId="{9EB753E9-CCA6-480D-BC1F-7A4FF1590F93}"/>
    <dgm:cxn modelId="{948B62D4-398B-4C87-B723-32A5A1C4FF71}" srcId="{9D71470C-9CFE-440C-9347-1A07B218C934}" destId="{AA4465F3-76EF-4A92-B7FC-EE8DDF3B88F3}" srcOrd="1" destOrd="0" parTransId="{758C0FDB-1156-4452-B9EC-CE1A9BF4DEF1}" sibTransId="{5BDE911D-F81A-4D25-B1D4-63DF32D2A8A8}"/>
    <dgm:cxn modelId="{F62BE5D4-9A60-434A-9212-5E0B891BAFEC}" type="presOf" srcId="{D48F1AC5-DD47-4C26-B13E-5D9664B8436B}" destId="{08858FD4-A463-43D3-BDF9-C81146A43F42}" srcOrd="0" destOrd="1" presId="urn:microsoft.com/office/officeart/2005/8/layout/hProcess4"/>
    <dgm:cxn modelId="{459490DC-EB1F-42D9-A366-04996C1B56E9}" type="presOf" srcId="{AA4465F3-76EF-4A92-B7FC-EE8DDF3B88F3}" destId="{AEAF5FD0-350E-4EF9-9B63-96A9DAAF85D4}" srcOrd="1" destOrd="1" presId="urn:microsoft.com/office/officeart/2005/8/layout/hProcess4"/>
    <dgm:cxn modelId="{8E1BF3E0-C3E6-4640-A15F-974F03F33E02}" srcId="{981FE22D-BA04-4A57-AA88-81D8854E20C0}" destId="{60358832-DC5B-4B07-90AC-005CB6E47253}" srcOrd="0" destOrd="0" parTransId="{F277AC0E-3277-41BF-BF84-FB53320E22D6}" sibTransId="{820C22F9-FF45-4E03-953F-10870A04DC98}"/>
    <dgm:cxn modelId="{A22E4FE4-BBB9-46E8-9DE7-4EBA927D496E}" srcId="{2779E636-DB07-4A65-BABA-E4ABB22CB768}" destId="{E537D4A2-7D74-48B7-B602-CE30BFDF8FDC}" srcOrd="0" destOrd="0" parTransId="{4248FBC2-E20D-43A0-BA45-741C674163C3}" sibTransId="{CA7DF341-2A35-4D77-ACBC-B3152755B23C}"/>
    <dgm:cxn modelId="{0DC9FFE4-0E8D-4912-9E47-0A37335E973B}" type="presOf" srcId="{D48F1AC5-DD47-4C26-B13E-5D9664B8436B}" destId="{D9B6738C-8B23-45F4-87F0-30989A663B24}" srcOrd="1" destOrd="1" presId="urn:microsoft.com/office/officeart/2005/8/layout/hProcess4"/>
    <dgm:cxn modelId="{E061C3E5-E896-4DF5-9D7B-0D3715D85F1F}" type="presOf" srcId="{AA4465F3-76EF-4A92-B7FC-EE8DDF3B88F3}" destId="{04F6F928-F042-43ED-8614-0C1EF6CEB60F}" srcOrd="0" destOrd="1" presId="urn:microsoft.com/office/officeart/2005/8/layout/hProcess4"/>
    <dgm:cxn modelId="{1FD423ED-F05F-4C19-A2DC-1E595B0CE904}" type="presOf" srcId="{6A8EE750-1D54-4A42-BDB5-E76EEB54BA11}" destId="{4829E56C-3D2D-4754-BDC4-A014468DB32E}" srcOrd="1" destOrd="4" presId="urn:microsoft.com/office/officeart/2005/8/layout/hProcess4"/>
    <dgm:cxn modelId="{22A53CEE-179A-40E1-94CC-E89D71C2FBB3}" type="presOf" srcId="{93AFF304-A12B-4BC3-BEC5-EFFA919508C3}" destId="{D9B6738C-8B23-45F4-87F0-30989A663B24}" srcOrd="1" destOrd="3" presId="urn:microsoft.com/office/officeart/2005/8/layout/hProcess4"/>
    <dgm:cxn modelId="{B84D90F8-671F-4FE6-91DC-8679E8ABA642}" srcId="{4C7DEB99-E7F4-4C96-B661-C2206F18BC86}" destId="{EA6AFFFB-5594-4DCC-BFA5-0BFA0D4B8EE8}" srcOrd="2" destOrd="0" parTransId="{75D7A350-8DC1-4B5D-98E4-03501F334269}" sibTransId="{8AF67F81-FA69-4AA9-AC65-5A2715F16793}"/>
    <dgm:cxn modelId="{7C9721FE-D879-4958-B627-E41E0ADEED6A}" type="presOf" srcId="{8D31A294-C163-4140-B8AC-250CCBF60F59}" destId="{04F6F928-F042-43ED-8614-0C1EF6CEB60F}" srcOrd="0" destOrd="2" presId="urn:microsoft.com/office/officeart/2005/8/layout/hProcess4"/>
    <dgm:cxn modelId="{212DF5FE-0261-4DF2-9DCB-092AB8F410B7}" type="presOf" srcId="{60358832-DC5B-4B07-90AC-005CB6E47253}" destId="{374B3BE0-8276-4024-8A77-10896D0F6734}" srcOrd="0" destOrd="0" presId="urn:microsoft.com/office/officeart/2005/8/layout/hProcess4"/>
    <dgm:cxn modelId="{9F535ABE-A7E3-4EB5-B88D-BCCBF423DC7F}" type="presParOf" srcId="{5F59CBE6-7674-4B98-B44F-C1B521C73AD7}" destId="{3289A70C-7E65-45A0-A3C8-71CC1B5A0F75}" srcOrd="0" destOrd="0" presId="urn:microsoft.com/office/officeart/2005/8/layout/hProcess4"/>
    <dgm:cxn modelId="{F52BAEE1-66A5-49EF-B26A-43170904211E}" type="presParOf" srcId="{5F59CBE6-7674-4B98-B44F-C1B521C73AD7}" destId="{34DEE014-72AC-4681-A2FF-381DAD06F0D9}" srcOrd="1" destOrd="0" presId="urn:microsoft.com/office/officeart/2005/8/layout/hProcess4"/>
    <dgm:cxn modelId="{FF30F705-9209-40D3-817A-E3B48345DA95}" type="presParOf" srcId="{5F59CBE6-7674-4B98-B44F-C1B521C73AD7}" destId="{4B8DD308-1B42-41BE-A1C2-023D0F9BFA31}" srcOrd="2" destOrd="0" presId="urn:microsoft.com/office/officeart/2005/8/layout/hProcess4"/>
    <dgm:cxn modelId="{ADB69765-7E83-497A-BCA4-37A7C4604A20}" type="presParOf" srcId="{4B8DD308-1B42-41BE-A1C2-023D0F9BFA31}" destId="{3CF1FA99-E74D-4BE2-8553-3E7168CEE508}" srcOrd="0" destOrd="0" presId="urn:microsoft.com/office/officeart/2005/8/layout/hProcess4"/>
    <dgm:cxn modelId="{971A25B5-602A-4F14-8C5E-9EB336C56856}" type="presParOf" srcId="{3CF1FA99-E74D-4BE2-8553-3E7168CEE508}" destId="{0ADFFCC4-3FA6-426E-B7EE-DF85CA6FB9E2}" srcOrd="0" destOrd="0" presId="urn:microsoft.com/office/officeart/2005/8/layout/hProcess4"/>
    <dgm:cxn modelId="{F19BEDAA-4B6D-4B96-976B-B7C155A6259F}" type="presParOf" srcId="{3CF1FA99-E74D-4BE2-8553-3E7168CEE508}" destId="{08858FD4-A463-43D3-BDF9-C81146A43F42}" srcOrd="1" destOrd="0" presId="urn:microsoft.com/office/officeart/2005/8/layout/hProcess4"/>
    <dgm:cxn modelId="{46152AAE-BA01-4C6D-8E0E-E38A8CFAAE9A}" type="presParOf" srcId="{3CF1FA99-E74D-4BE2-8553-3E7168CEE508}" destId="{D9B6738C-8B23-45F4-87F0-30989A663B24}" srcOrd="2" destOrd="0" presId="urn:microsoft.com/office/officeart/2005/8/layout/hProcess4"/>
    <dgm:cxn modelId="{2669C51E-0825-4A24-81B9-B9D0513E8145}" type="presParOf" srcId="{3CF1FA99-E74D-4BE2-8553-3E7168CEE508}" destId="{46C03D44-B9E8-4675-9B69-E5D48A883EA1}" srcOrd="3" destOrd="0" presId="urn:microsoft.com/office/officeart/2005/8/layout/hProcess4"/>
    <dgm:cxn modelId="{14D1C856-D052-4FFE-9031-F53F6EA184D6}" type="presParOf" srcId="{3CF1FA99-E74D-4BE2-8553-3E7168CEE508}" destId="{72F0EBDE-C931-4F69-9AC3-21DCE0B103FD}" srcOrd="4" destOrd="0" presId="urn:microsoft.com/office/officeart/2005/8/layout/hProcess4"/>
    <dgm:cxn modelId="{0D247160-5342-445B-B21E-6E15A0EB8CD6}" type="presParOf" srcId="{4B8DD308-1B42-41BE-A1C2-023D0F9BFA31}" destId="{C24982CF-D56C-4914-A1B7-E68CDC15684D}" srcOrd="1" destOrd="0" presId="urn:microsoft.com/office/officeart/2005/8/layout/hProcess4"/>
    <dgm:cxn modelId="{C625A09E-539E-4C8D-B33D-FCC99AB66007}" type="presParOf" srcId="{4B8DD308-1B42-41BE-A1C2-023D0F9BFA31}" destId="{F63BF3D6-3D65-42E7-809C-DAA985E95B6D}" srcOrd="2" destOrd="0" presId="urn:microsoft.com/office/officeart/2005/8/layout/hProcess4"/>
    <dgm:cxn modelId="{9A04D388-E81F-4C54-BA6A-27E51C9D9BF3}" type="presParOf" srcId="{F63BF3D6-3D65-42E7-809C-DAA985E95B6D}" destId="{6C648879-1BF9-4D9A-B816-444AFA577371}" srcOrd="0" destOrd="0" presId="urn:microsoft.com/office/officeart/2005/8/layout/hProcess4"/>
    <dgm:cxn modelId="{90B8F7FC-846E-4565-8074-206FDB886571}" type="presParOf" srcId="{F63BF3D6-3D65-42E7-809C-DAA985E95B6D}" destId="{374B3BE0-8276-4024-8A77-10896D0F6734}" srcOrd="1" destOrd="0" presId="urn:microsoft.com/office/officeart/2005/8/layout/hProcess4"/>
    <dgm:cxn modelId="{43D5DAEA-DB83-4121-8CFA-C73E603C7B87}" type="presParOf" srcId="{F63BF3D6-3D65-42E7-809C-DAA985E95B6D}" destId="{4829E56C-3D2D-4754-BDC4-A014468DB32E}" srcOrd="2" destOrd="0" presId="urn:microsoft.com/office/officeart/2005/8/layout/hProcess4"/>
    <dgm:cxn modelId="{66CE66B8-B892-471E-A219-56E1B3007E39}" type="presParOf" srcId="{F63BF3D6-3D65-42E7-809C-DAA985E95B6D}" destId="{EC8B0E74-E865-4332-83D8-4051CEB9C0A9}" srcOrd="3" destOrd="0" presId="urn:microsoft.com/office/officeart/2005/8/layout/hProcess4"/>
    <dgm:cxn modelId="{B6FA6183-E30E-4D2E-B6A6-7C0F3E77CEF1}" type="presParOf" srcId="{F63BF3D6-3D65-42E7-809C-DAA985E95B6D}" destId="{DB8C2A8C-2772-4A0A-B8E1-DE3F9846CCC4}" srcOrd="4" destOrd="0" presId="urn:microsoft.com/office/officeart/2005/8/layout/hProcess4"/>
    <dgm:cxn modelId="{0D8C4F28-F1F3-44E4-A191-EA36D309D818}" type="presParOf" srcId="{4B8DD308-1B42-41BE-A1C2-023D0F9BFA31}" destId="{E2F2388D-6B29-4FFC-9DF4-A03B76A72150}" srcOrd="3" destOrd="0" presId="urn:microsoft.com/office/officeart/2005/8/layout/hProcess4"/>
    <dgm:cxn modelId="{6E8FF0DD-EBB8-4C15-A49F-463FC5FB145C}" type="presParOf" srcId="{4B8DD308-1B42-41BE-A1C2-023D0F9BFA31}" destId="{826312FC-F70E-49AE-B7AA-D186AA2E2F09}" srcOrd="4" destOrd="0" presId="urn:microsoft.com/office/officeart/2005/8/layout/hProcess4"/>
    <dgm:cxn modelId="{CAD1F8E5-9F04-43EE-9076-C99B388B27F6}" type="presParOf" srcId="{826312FC-F70E-49AE-B7AA-D186AA2E2F09}" destId="{32DD9373-BB50-4DB5-AF93-D07E8B7F4D25}" srcOrd="0" destOrd="0" presId="urn:microsoft.com/office/officeart/2005/8/layout/hProcess4"/>
    <dgm:cxn modelId="{370B48AA-F408-46C4-BB19-4BCE9B6C325B}" type="presParOf" srcId="{826312FC-F70E-49AE-B7AA-D186AA2E2F09}" destId="{04F6F928-F042-43ED-8614-0C1EF6CEB60F}" srcOrd="1" destOrd="0" presId="urn:microsoft.com/office/officeart/2005/8/layout/hProcess4"/>
    <dgm:cxn modelId="{F34540B9-1037-4B03-A8F4-43310B8B0496}" type="presParOf" srcId="{826312FC-F70E-49AE-B7AA-D186AA2E2F09}" destId="{AEAF5FD0-350E-4EF9-9B63-96A9DAAF85D4}" srcOrd="2" destOrd="0" presId="urn:microsoft.com/office/officeart/2005/8/layout/hProcess4"/>
    <dgm:cxn modelId="{B23998DA-2A0F-4DB0-A5F4-A353214DB5C9}" type="presParOf" srcId="{826312FC-F70E-49AE-B7AA-D186AA2E2F09}" destId="{D5362C88-803A-40AE-91CA-45E0F516963B}" srcOrd="3" destOrd="0" presId="urn:microsoft.com/office/officeart/2005/8/layout/hProcess4"/>
    <dgm:cxn modelId="{83509C40-A221-4407-9F66-F6E63A5ACA26}" type="presParOf" srcId="{826312FC-F70E-49AE-B7AA-D186AA2E2F09}" destId="{00FCE502-2294-40C7-9AB4-C18B86D79CED}" srcOrd="4" destOrd="0" presId="urn:microsoft.com/office/officeart/2005/8/layout/hProcess4"/>
    <dgm:cxn modelId="{7F78B5EB-562B-4834-BEAE-2110A17AAEC4}" type="presParOf" srcId="{4B8DD308-1B42-41BE-A1C2-023D0F9BFA31}" destId="{2800D9E6-1511-4DE1-9F05-8A6745682FEE}" srcOrd="5" destOrd="0" presId="urn:microsoft.com/office/officeart/2005/8/layout/hProcess4"/>
    <dgm:cxn modelId="{1623EDA9-1771-4F08-9B39-42A841799C6E}" type="presParOf" srcId="{4B8DD308-1B42-41BE-A1C2-023D0F9BFA31}" destId="{91A9615E-80F3-4540-9E90-09D258D3D482}" srcOrd="6" destOrd="0" presId="urn:microsoft.com/office/officeart/2005/8/layout/hProcess4"/>
    <dgm:cxn modelId="{9454E36B-5339-4ED2-9028-667A41FB38D7}" type="presParOf" srcId="{91A9615E-80F3-4540-9E90-09D258D3D482}" destId="{01B706AD-F435-4491-973B-CE462A8E8CAF}" srcOrd="0" destOrd="0" presId="urn:microsoft.com/office/officeart/2005/8/layout/hProcess4"/>
    <dgm:cxn modelId="{ED7118A8-1610-43E5-92D4-7D0C729F99E3}" type="presParOf" srcId="{91A9615E-80F3-4540-9E90-09D258D3D482}" destId="{CF2D9EEF-22F4-45C6-935A-A31242DECCC9}" srcOrd="1" destOrd="0" presId="urn:microsoft.com/office/officeart/2005/8/layout/hProcess4"/>
    <dgm:cxn modelId="{493A20B8-98E6-4B40-B070-A170E6ACBA74}" type="presParOf" srcId="{91A9615E-80F3-4540-9E90-09D258D3D482}" destId="{AD50E0E6-2E41-4801-9F8F-AF547F2879CD}" srcOrd="2" destOrd="0" presId="urn:microsoft.com/office/officeart/2005/8/layout/hProcess4"/>
    <dgm:cxn modelId="{C33CD185-D481-43B4-9D7C-2B079B42B753}" type="presParOf" srcId="{91A9615E-80F3-4540-9E90-09D258D3D482}" destId="{ED548BA0-9E56-4224-ACEB-EA4E99B349DB}" srcOrd="3" destOrd="0" presId="urn:microsoft.com/office/officeart/2005/8/layout/hProcess4"/>
    <dgm:cxn modelId="{B1A71F9B-6299-48BC-88A3-94E3AF634C7C}" type="presParOf" srcId="{91A9615E-80F3-4540-9E90-09D258D3D482}" destId="{DA1CD2A5-9BFE-41EB-BBC2-6D0EEC514423}" srcOrd="4" destOrd="0" presId="urn:microsoft.com/office/officeart/2005/8/layout/hProcess4"/>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D68E6F4-F6FE-4A42-906F-01949CF43A55}" type="doc">
      <dgm:prSet loTypeId="urn:microsoft.com/office/officeart/2005/8/layout/hList7" loCatId="relationship" qsTypeId="urn:microsoft.com/office/officeart/2005/8/quickstyle/simple1" qsCatId="simple" csTypeId="urn:microsoft.com/office/officeart/2005/8/colors/colorful5" csCatId="colorful" phldr="1"/>
      <dgm:spPr/>
    </dgm:pt>
    <dgm:pt modelId="{692994A2-7046-4C97-B06A-E307881B54F7}">
      <dgm:prSet phldrT="[Texto]" custT="1"/>
      <dgm:spPr/>
      <dgm:t>
        <a:bodyPr/>
        <a:lstStyle/>
        <a:p>
          <a:r>
            <a:rPr lang="es-BO" sz="2800" b="1" u="sng" dirty="0">
              <a:solidFill>
                <a:schemeClr val="bg1"/>
              </a:solidFill>
              <a:latin typeface="Century Gothic" panose="020B0502020202020204" pitchFamily="34" charset="0"/>
              <a:cs typeface="Arial" pitchFamily="34" charset="0"/>
            </a:rPr>
            <a:t>Etapa 1</a:t>
          </a:r>
          <a:r>
            <a:rPr lang="es-BO" sz="2400" b="1" dirty="0">
              <a:solidFill>
                <a:schemeClr val="bg1"/>
              </a:solidFill>
              <a:latin typeface="Century Gothic" panose="020B0502020202020204" pitchFamily="34" charset="0"/>
              <a:cs typeface="Arial" pitchFamily="34" charset="0"/>
            </a:rPr>
            <a:t>: </a:t>
          </a:r>
        </a:p>
        <a:p>
          <a:r>
            <a:rPr lang="en-US" sz="2400" b="1" dirty="0" err="1">
              <a:solidFill>
                <a:schemeClr val="bg1"/>
              </a:solidFill>
              <a:latin typeface="Century Gothic" panose="020B0502020202020204" pitchFamily="34" charset="0"/>
              <a:cs typeface="Arial" pitchFamily="34" charset="0"/>
            </a:rPr>
            <a:t>Diseño</a:t>
          </a:r>
          <a:r>
            <a:rPr lang="en-US" sz="2400" b="1" dirty="0">
              <a:solidFill>
                <a:schemeClr val="bg1"/>
              </a:solidFill>
              <a:latin typeface="Century Gothic" panose="020B0502020202020204" pitchFamily="34" charset="0"/>
              <a:cs typeface="Arial" pitchFamily="34" charset="0"/>
            </a:rPr>
            <a:t> del </a:t>
          </a:r>
          <a:r>
            <a:rPr lang="en-US" sz="2400" b="1" dirty="0" err="1">
              <a:solidFill>
                <a:schemeClr val="bg1"/>
              </a:solidFill>
              <a:latin typeface="Century Gothic" panose="020B0502020202020204" pitchFamily="34" charset="0"/>
              <a:cs typeface="Arial" pitchFamily="34" charset="0"/>
            </a:rPr>
            <a:t>contenido</a:t>
          </a:r>
          <a:r>
            <a:rPr lang="en-US" sz="2400" b="1" dirty="0">
              <a:solidFill>
                <a:schemeClr val="bg1"/>
              </a:solidFill>
              <a:latin typeface="Century Gothic" panose="020B0502020202020204" pitchFamily="34" charset="0"/>
              <a:cs typeface="Arial" pitchFamily="34" charset="0"/>
            </a:rPr>
            <a:t> del </a:t>
          </a:r>
          <a:r>
            <a:rPr lang="en-US" sz="2400" b="1" dirty="0" err="1">
              <a:solidFill>
                <a:schemeClr val="bg1"/>
              </a:solidFill>
              <a:latin typeface="Century Gothic" panose="020B0502020202020204" pitchFamily="34" charset="0"/>
              <a:cs typeface="Arial" pitchFamily="34" charset="0"/>
            </a:rPr>
            <a:t>Paquete</a:t>
          </a:r>
          <a:r>
            <a:rPr lang="en-US" sz="2400" b="1" dirty="0">
              <a:solidFill>
                <a:schemeClr val="bg1"/>
              </a:solidFill>
              <a:latin typeface="Century Gothic" panose="020B0502020202020204" pitchFamily="34" charset="0"/>
              <a:cs typeface="Arial" pitchFamily="34" charset="0"/>
            </a:rPr>
            <a:t> de </a:t>
          </a:r>
          <a:r>
            <a:rPr lang="en-US" sz="2400" b="1" dirty="0" err="1">
              <a:solidFill>
                <a:schemeClr val="bg1"/>
              </a:solidFill>
              <a:latin typeface="Century Gothic" panose="020B0502020202020204" pitchFamily="34" charset="0"/>
              <a:cs typeface="Arial" pitchFamily="34" charset="0"/>
            </a:rPr>
            <a:t>Capacitación</a:t>
          </a:r>
          <a:endParaRPr lang="es-BO" sz="2400" b="1" dirty="0">
            <a:solidFill>
              <a:schemeClr val="bg1"/>
            </a:solidFill>
            <a:latin typeface="Century Gothic" panose="020B0502020202020204" pitchFamily="34" charset="0"/>
            <a:cs typeface="Arial" pitchFamily="34" charset="0"/>
          </a:endParaRPr>
        </a:p>
      </dgm:t>
    </dgm:pt>
    <dgm:pt modelId="{E5FB37A0-26FF-476D-89F9-4DB758607285}" type="parTrans" cxnId="{36B9F7B9-7683-4C4D-90D4-A39905C896E3}">
      <dgm:prSet/>
      <dgm:spPr/>
      <dgm:t>
        <a:bodyPr/>
        <a:lstStyle/>
        <a:p>
          <a:endParaRPr lang="es-BO" sz="2400" b="1">
            <a:solidFill>
              <a:schemeClr val="bg1"/>
            </a:solidFill>
            <a:latin typeface="Century Gothic" panose="020B0502020202020204" pitchFamily="34" charset="0"/>
            <a:cs typeface="Arial" pitchFamily="34" charset="0"/>
          </a:endParaRPr>
        </a:p>
      </dgm:t>
    </dgm:pt>
    <dgm:pt modelId="{228FDECD-CC68-4F1D-9A7B-44C8134B026D}" type="sibTrans" cxnId="{36B9F7B9-7683-4C4D-90D4-A39905C896E3}">
      <dgm:prSet/>
      <dgm:spPr/>
      <dgm:t>
        <a:bodyPr/>
        <a:lstStyle/>
        <a:p>
          <a:endParaRPr lang="es-BO" sz="2400" b="1">
            <a:solidFill>
              <a:schemeClr val="bg1"/>
            </a:solidFill>
            <a:latin typeface="Century Gothic" panose="020B0502020202020204" pitchFamily="34" charset="0"/>
            <a:cs typeface="Arial" pitchFamily="34" charset="0"/>
          </a:endParaRPr>
        </a:p>
      </dgm:t>
    </dgm:pt>
    <dgm:pt modelId="{8784E129-27C2-4FAF-8181-18D2604EAF47}">
      <dgm:prSet phldrT="[Texto]" custT="1"/>
      <dgm:spPr/>
      <dgm:t>
        <a:bodyPr/>
        <a:lstStyle/>
        <a:p>
          <a:pPr algn="ctr"/>
          <a:r>
            <a:rPr lang="es-BO" sz="2800" b="1" u="sng" dirty="0">
              <a:solidFill>
                <a:schemeClr val="bg1"/>
              </a:solidFill>
              <a:latin typeface="Century Gothic" panose="020B0502020202020204" pitchFamily="34" charset="0"/>
              <a:cs typeface="Arial" pitchFamily="34" charset="0"/>
            </a:rPr>
            <a:t>Etapa 3</a:t>
          </a:r>
          <a:r>
            <a:rPr lang="es-BO" sz="2400" b="1" dirty="0">
              <a:solidFill>
                <a:schemeClr val="bg1"/>
              </a:solidFill>
              <a:latin typeface="Century Gothic" panose="020B0502020202020204" pitchFamily="34" charset="0"/>
              <a:cs typeface="Arial" pitchFamily="34" charset="0"/>
            </a:rPr>
            <a:t>: Validación del Paquete de Capacitación, en Español e Ingles</a:t>
          </a:r>
        </a:p>
        <a:p>
          <a:pPr algn="l"/>
          <a:r>
            <a:rPr lang="es-BO" sz="2400" b="1" u="sng" dirty="0">
              <a:solidFill>
                <a:schemeClr val="bg1"/>
              </a:solidFill>
              <a:latin typeface="Century Gothic" panose="020B0502020202020204" pitchFamily="34" charset="0"/>
              <a:cs typeface="Arial" pitchFamily="34" charset="0"/>
            </a:rPr>
            <a:t>Alternativas</a:t>
          </a:r>
          <a:r>
            <a:rPr lang="es-BO" sz="2400" b="1" dirty="0">
              <a:solidFill>
                <a:schemeClr val="bg1"/>
              </a:solidFill>
              <a:latin typeface="Century Gothic" panose="020B0502020202020204" pitchFamily="34" charset="0"/>
              <a:cs typeface="Arial" pitchFamily="34" charset="0"/>
            </a:rPr>
            <a:t>:</a:t>
          </a:r>
        </a:p>
        <a:p>
          <a:pPr algn="l"/>
          <a:r>
            <a:rPr lang="es-BO" sz="2400" b="1" dirty="0">
              <a:solidFill>
                <a:schemeClr val="bg1"/>
              </a:solidFill>
              <a:latin typeface="Century Gothic" panose="020B0502020202020204" pitchFamily="34" charset="0"/>
              <a:cs typeface="Arial" pitchFamily="34" charset="0"/>
            </a:rPr>
            <a:t>“A”: No conoce Esfera</a:t>
          </a:r>
        </a:p>
        <a:p>
          <a:pPr algn="l"/>
          <a:r>
            <a:rPr lang="es-BO" sz="2400" b="1" dirty="0">
              <a:solidFill>
                <a:schemeClr val="bg1"/>
              </a:solidFill>
              <a:latin typeface="Century Gothic" panose="020B0502020202020204" pitchFamily="34" charset="0"/>
              <a:cs typeface="Arial" pitchFamily="34" charset="0"/>
            </a:rPr>
            <a:t>“B”: No conoce y su preferencia es multisectorial</a:t>
          </a:r>
        </a:p>
        <a:p>
          <a:pPr algn="l"/>
          <a:r>
            <a:rPr lang="es-BO" sz="2400" b="1" dirty="0">
              <a:solidFill>
                <a:schemeClr val="bg1"/>
              </a:solidFill>
              <a:latin typeface="Century Gothic" panose="020B0502020202020204" pitchFamily="34" charset="0"/>
              <a:cs typeface="Arial" pitchFamily="34" charset="0"/>
            </a:rPr>
            <a:t>“C”: Conoce Esfera y requiere profundizar</a:t>
          </a:r>
        </a:p>
      </dgm:t>
    </dgm:pt>
    <dgm:pt modelId="{A1AD9063-15C8-452B-9AF8-131C56B77D47}" type="parTrans" cxnId="{01547E23-47BA-4F31-B1FC-11B2AF4D8033}">
      <dgm:prSet/>
      <dgm:spPr/>
      <dgm:t>
        <a:bodyPr/>
        <a:lstStyle/>
        <a:p>
          <a:endParaRPr lang="es-BO" sz="2400" b="1">
            <a:solidFill>
              <a:schemeClr val="bg1"/>
            </a:solidFill>
            <a:latin typeface="Century Gothic" panose="020B0502020202020204" pitchFamily="34" charset="0"/>
            <a:cs typeface="Arial" pitchFamily="34" charset="0"/>
          </a:endParaRPr>
        </a:p>
      </dgm:t>
    </dgm:pt>
    <dgm:pt modelId="{36941F39-345D-40FC-9F12-33C44F9FC81C}" type="sibTrans" cxnId="{01547E23-47BA-4F31-B1FC-11B2AF4D8033}">
      <dgm:prSet/>
      <dgm:spPr/>
      <dgm:t>
        <a:bodyPr/>
        <a:lstStyle/>
        <a:p>
          <a:endParaRPr lang="es-BO" sz="2400" b="1">
            <a:solidFill>
              <a:schemeClr val="bg1"/>
            </a:solidFill>
            <a:latin typeface="Century Gothic" panose="020B0502020202020204" pitchFamily="34" charset="0"/>
            <a:cs typeface="Arial" pitchFamily="34" charset="0"/>
          </a:endParaRPr>
        </a:p>
      </dgm:t>
    </dgm:pt>
    <dgm:pt modelId="{4B4A7AF0-738A-44D8-99FF-4FB1BC8D21E9}">
      <dgm:prSet phldrT="[Texto]" custT="1"/>
      <dgm:spPr/>
      <dgm:t>
        <a:bodyPr/>
        <a:lstStyle/>
        <a:p>
          <a:r>
            <a:rPr lang="es-BO" sz="2800" b="1" u="sng" dirty="0">
              <a:solidFill>
                <a:schemeClr val="bg1"/>
              </a:solidFill>
              <a:latin typeface="Century Gothic" panose="020B0502020202020204" pitchFamily="34" charset="0"/>
              <a:cs typeface="Arial" pitchFamily="34" charset="0"/>
            </a:rPr>
            <a:t>Etapa 2</a:t>
          </a:r>
          <a:r>
            <a:rPr lang="es-BO" sz="2400" b="1" dirty="0">
              <a:solidFill>
                <a:schemeClr val="bg1"/>
              </a:solidFill>
              <a:latin typeface="Century Gothic" panose="020B0502020202020204" pitchFamily="34" charset="0"/>
              <a:cs typeface="Arial" pitchFamily="34" charset="0"/>
            </a:rPr>
            <a:t>: Elaboración del Primer Borrador del Paquete de Capacitación. Consulta PF</a:t>
          </a:r>
        </a:p>
      </dgm:t>
    </dgm:pt>
    <dgm:pt modelId="{A98425F3-58D0-425B-8BFD-A341878D2F53}" type="parTrans" cxnId="{D6ABE092-1348-40D2-8A2E-6DCC7C779B48}">
      <dgm:prSet/>
      <dgm:spPr/>
      <dgm:t>
        <a:bodyPr/>
        <a:lstStyle/>
        <a:p>
          <a:endParaRPr lang="es-BO" sz="2400" b="1">
            <a:solidFill>
              <a:schemeClr val="bg1"/>
            </a:solidFill>
            <a:latin typeface="Century Gothic" panose="020B0502020202020204" pitchFamily="34" charset="0"/>
            <a:cs typeface="Arial" pitchFamily="34" charset="0"/>
          </a:endParaRPr>
        </a:p>
      </dgm:t>
    </dgm:pt>
    <dgm:pt modelId="{6C428DF0-8619-4A7A-8542-351A9989EDA8}" type="sibTrans" cxnId="{D6ABE092-1348-40D2-8A2E-6DCC7C779B48}">
      <dgm:prSet/>
      <dgm:spPr/>
      <dgm:t>
        <a:bodyPr/>
        <a:lstStyle/>
        <a:p>
          <a:endParaRPr lang="es-BO" sz="2400" b="1">
            <a:solidFill>
              <a:schemeClr val="bg1"/>
            </a:solidFill>
            <a:latin typeface="Century Gothic" panose="020B0502020202020204" pitchFamily="34" charset="0"/>
            <a:cs typeface="Arial" pitchFamily="34" charset="0"/>
          </a:endParaRPr>
        </a:p>
      </dgm:t>
    </dgm:pt>
    <dgm:pt modelId="{E1038C20-D124-4359-B23F-326B21FC2C61}">
      <dgm:prSet phldrT="[Texto]" custT="1"/>
      <dgm:spPr/>
      <dgm:t>
        <a:bodyPr/>
        <a:lstStyle/>
        <a:p>
          <a:r>
            <a:rPr lang="en-US" sz="2800" b="1" u="sng" dirty="0">
              <a:solidFill>
                <a:schemeClr val="bg1"/>
              </a:solidFill>
              <a:latin typeface="Century Gothic" panose="020B0502020202020204" pitchFamily="34" charset="0"/>
              <a:cs typeface="Arial" pitchFamily="34" charset="0"/>
            </a:rPr>
            <a:t>Etapa 4</a:t>
          </a:r>
          <a:r>
            <a:rPr lang="en-US" sz="2400" b="1" dirty="0">
              <a:solidFill>
                <a:schemeClr val="bg1"/>
              </a:solidFill>
              <a:latin typeface="Century Gothic" panose="020B0502020202020204" pitchFamily="34" charset="0"/>
              <a:cs typeface="Arial" pitchFamily="34" charset="0"/>
            </a:rPr>
            <a:t>:</a:t>
          </a:r>
        </a:p>
        <a:p>
          <a:r>
            <a:rPr lang="en-US" sz="2400" b="1" dirty="0" err="1">
              <a:solidFill>
                <a:schemeClr val="bg1"/>
              </a:solidFill>
              <a:latin typeface="Century Gothic" panose="020B0502020202020204" pitchFamily="34" charset="0"/>
              <a:cs typeface="Arial" pitchFamily="34" charset="0"/>
            </a:rPr>
            <a:t>Difusion</a:t>
          </a:r>
          <a:r>
            <a:rPr lang="en-US" sz="2400" b="1" dirty="0">
              <a:solidFill>
                <a:schemeClr val="bg1"/>
              </a:solidFill>
              <a:latin typeface="Century Gothic" panose="020B0502020202020204" pitchFamily="34" charset="0"/>
              <a:cs typeface="Arial" pitchFamily="34" charset="0"/>
            </a:rPr>
            <a:t> del </a:t>
          </a:r>
          <a:r>
            <a:rPr lang="en-US" sz="2400" b="1" dirty="0" err="1">
              <a:solidFill>
                <a:schemeClr val="bg1"/>
              </a:solidFill>
              <a:latin typeface="Century Gothic" panose="020B0502020202020204" pitchFamily="34" charset="0"/>
              <a:cs typeface="Arial" pitchFamily="34" charset="0"/>
            </a:rPr>
            <a:t>Paquete</a:t>
          </a:r>
          <a:r>
            <a:rPr lang="en-US" sz="2400" b="1" dirty="0">
              <a:solidFill>
                <a:schemeClr val="bg1"/>
              </a:solidFill>
              <a:latin typeface="Century Gothic" panose="020B0502020202020204" pitchFamily="34" charset="0"/>
              <a:cs typeface="Arial" pitchFamily="34" charset="0"/>
            </a:rPr>
            <a:t> de </a:t>
          </a:r>
          <a:r>
            <a:rPr lang="en-US" sz="2400" b="1" dirty="0" err="1">
              <a:solidFill>
                <a:schemeClr val="bg1"/>
              </a:solidFill>
              <a:latin typeface="Century Gothic" panose="020B0502020202020204" pitchFamily="34" charset="0"/>
              <a:cs typeface="Arial" pitchFamily="34" charset="0"/>
            </a:rPr>
            <a:t>Capacitacion</a:t>
          </a:r>
          <a:endParaRPr lang="en-US" sz="2400" b="1" dirty="0">
            <a:solidFill>
              <a:schemeClr val="bg1"/>
            </a:solidFill>
            <a:latin typeface="Century Gothic" panose="020B0502020202020204" pitchFamily="34" charset="0"/>
            <a:cs typeface="Arial" pitchFamily="34" charset="0"/>
          </a:endParaRPr>
        </a:p>
      </dgm:t>
    </dgm:pt>
    <dgm:pt modelId="{DCC40AC2-B2ED-4BB0-B379-81B1C5DA7463}" type="sibTrans" cxnId="{983C53B0-66D7-4358-A3EB-648AFFC83220}">
      <dgm:prSet/>
      <dgm:spPr/>
      <dgm:t>
        <a:bodyPr/>
        <a:lstStyle/>
        <a:p>
          <a:endParaRPr lang="es-BO" sz="1800" b="1">
            <a:solidFill>
              <a:schemeClr val="bg1"/>
            </a:solidFill>
            <a:latin typeface="Century Gothic" panose="020B0502020202020204" pitchFamily="34" charset="0"/>
          </a:endParaRPr>
        </a:p>
      </dgm:t>
    </dgm:pt>
    <dgm:pt modelId="{4797A03B-087C-4AC6-9D94-0020873BA572}" type="parTrans" cxnId="{983C53B0-66D7-4358-A3EB-648AFFC83220}">
      <dgm:prSet/>
      <dgm:spPr/>
      <dgm:t>
        <a:bodyPr/>
        <a:lstStyle/>
        <a:p>
          <a:endParaRPr lang="es-BO" sz="1800" b="1">
            <a:solidFill>
              <a:schemeClr val="bg1"/>
            </a:solidFill>
            <a:latin typeface="Century Gothic" panose="020B0502020202020204" pitchFamily="34" charset="0"/>
          </a:endParaRPr>
        </a:p>
      </dgm:t>
    </dgm:pt>
    <dgm:pt modelId="{E94CC708-09A9-4D19-A5C8-9A1700727C83}" type="pres">
      <dgm:prSet presAssocID="{7D68E6F4-F6FE-4A42-906F-01949CF43A55}" presName="Name0" presStyleCnt="0">
        <dgm:presLayoutVars>
          <dgm:dir/>
          <dgm:resizeHandles val="exact"/>
        </dgm:presLayoutVars>
      </dgm:prSet>
      <dgm:spPr/>
    </dgm:pt>
    <dgm:pt modelId="{4B08196B-547C-44EB-BF93-945FD8A3213C}" type="pres">
      <dgm:prSet presAssocID="{7D68E6F4-F6FE-4A42-906F-01949CF43A55}" presName="fgShape" presStyleLbl="fgShp" presStyleIdx="0" presStyleCnt="1" custScaleY="86346" custLinFactNeighborY="35597"/>
      <dgm:spPr/>
    </dgm:pt>
    <dgm:pt modelId="{62BC63AF-0E96-4FCE-8EC8-2A3BD019721C}" type="pres">
      <dgm:prSet presAssocID="{7D68E6F4-F6FE-4A42-906F-01949CF43A55}" presName="linComp" presStyleCnt="0"/>
      <dgm:spPr/>
    </dgm:pt>
    <dgm:pt modelId="{0BF03F7A-7AE0-4088-9D7E-96834B5AD675}" type="pres">
      <dgm:prSet presAssocID="{692994A2-7046-4C97-B06A-E307881B54F7}" presName="compNode" presStyleCnt="0"/>
      <dgm:spPr/>
    </dgm:pt>
    <dgm:pt modelId="{53C18267-8A39-450B-8198-548D7BF6D93C}" type="pres">
      <dgm:prSet presAssocID="{692994A2-7046-4C97-B06A-E307881B54F7}" presName="bkgdShape" presStyleLbl="node1" presStyleIdx="0" presStyleCnt="4" custScaleX="106831"/>
      <dgm:spPr/>
    </dgm:pt>
    <dgm:pt modelId="{5294583D-AA8D-456E-A02E-5AA42BA37DC8}" type="pres">
      <dgm:prSet presAssocID="{692994A2-7046-4C97-B06A-E307881B54F7}" presName="nodeTx" presStyleLbl="node1" presStyleIdx="0" presStyleCnt="4">
        <dgm:presLayoutVars>
          <dgm:bulletEnabled val="1"/>
        </dgm:presLayoutVars>
      </dgm:prSet>
      <dgm:spPr/>
    </dgm:pt>
    <dgm:pt modelId="{FA2691A7-4044-44D9-9855-B429F00B03C0}" type="pres">
      <dgm:prSet presAssocID="{692994A2-7046-4C97-B06A-E307881B54F7}" presName="invisiNode" presStyleLbl="node1" presStyleIdx="0" presStyleCnt="4"/>
      <dgm:spPr/>
    </dgm:pt>
    <dgm:pt modelId="{0F2B54FC-4B13-4BCF-BF72-03A9D6E01DC4}" type="pres">
      <dgm:prSet presAssocID="{692994A2-7046-4C97-B06A-E307881B54F7}" presName="imagNode" presStyleLbl="fgImgPlace1" presStyleIdx="0" presStyleCnt="4" custScaleX="85818" custScaleY="85481" custLinFactNeighborX="1201" custLinFactNeighborY="-4971"/>
      <dgm:spPr>
        <a:blipFill rotWithShape="1">
          <a:blip xmlns:r="http://schemas.openxmlformats.org/officeDocument/2006/relationships" r:embed="rId1"/>
          <a:stretch>
            <a:fillRect/>
          </a:stretch>
        </a:blipFill>
      </dgm:spPr>
    </dgm:pt>
    <dgm:pt modelId="{9CF20C2B-4A4C-4D93-B51D-EEDF8A9A6835}" type="pres">
      <dgm:prSet presAssocID="{228FDECD-CC68-4F1D-9A7B-44C8134B026D}" presName="sibTrans" presStyleLbl="sibTrans2D1" presStyleIdx="0" presStyleCnt="0"/>
      <dgm:spPr/>
    </dgm:pt>
    <dgm:pt modelId="{856051EA-4BF3-460A-AB35-8A6474A9D936}" type="pres">
      <dgm:prSet presAssocID="{4B4A7AF0-738A-44D8-99FF-4FB1BC8D21E9}" presName="compNode" presStyleCnt="0"/>
      <dgm:spPr/>
    </dgm:pt>
    <dgm:pt modelId="{6ADD8E5C-6E59-43AB-B7A4-5EB9D8C4DB94}" type="pres">
      <dgm:prSet presAssocID="{4B4A7AF0-738A-44D8-99FF-4FB1BC8D21E9}" presName="bkgdShape" presStyleLbl="node1" presStyleIdx="1" presStyleCnt="4" custScaleX="106003" custLinFactNeighborY="1503"/>
      <dgm:spPr/>
    </dgm:pt>
    <dgm:pt modelId="{A3BD3418-C4DD-48FC-96AF-E6C2EFA1BA1E}" type="pres">
      <dgm:prSet presAssocID="{4B4A7AF0-738A-44D8-99FF-4FB1BC8D21E9}" presName="nodeTx" presStyleLbl="node1" presStyleIdx="1" presStyleCnt="4">
        <dgm:presLayoutVars>
          <dgm:bulletEnabled val="1"/>
        </dgm:presLayoutVars>
      </dgm:prSet>
      <dgm:spPr/>
    </dgm:pt>
    <dgm:pt modelId="{B89B2CE5-9768-4864-9DF1-F35C32FDE6B2}" type="pres">
      <dgm:prSet presAssocID="{4B4A7AF0-738A-44D8-99FF-4FB1BC8D21E9}" presName="invisiNode" presStyleLbl="node1" presStyleIdx="1" presStyleCnt="4"/>
      <dgm:spPr/>
    </dgm:pt>
    <dgm:pt modelId="{3C706951-CD9B-4BBD-9911-F1FFED004F54}" type="pres">
      <dgm:prSet presAssocID="{4B4A7AF0-738A-44D8-99FF-4FB1BC8D21E9}" presName="imagNode" presStyleLbl="fgImgPlace1" presStyleIdx="1" presStyleCnt="4" custScaleY="99131" custLinFactNeighborX="2556" custLinFactNeighborY="-11627"/>
      <dgm:spPr>
        <a:blipFill rotWithShape="1">
          <a:blip xmlns:r="http://schemas.openxmlformats.org/officeDocument/2006/relationships" r:embed="rId2"/>
          <a:stretch>
            <a:fillRect/>
          </a:stretch>
        </a:blipFill>
      </dgm:spPr>
    </dgm:pt>
    <dgm:pt modelId="{6AEB785F-26EE-4951-AE5B-6713BD1F8A75}" type="pres">
      <dgm:prSet presAssocID="{6C428DF0-8619-4A7A-8542-351A9989EDA8}" presName="sibTrans" presStyleLbl="sibTrans2D1" presStyleIdx="0" presStyleCnt="0"/>
      <dgm:spPr/>
    </dgm:pt>
    <dgm:pt modelId="{DDD2F48A-44AA-4893-B6BE-80A83C92E8D2}" type="pres">
      <dgm:prSet presAssocID="{8784E129-27C2-4FAF-8181-18D2604EAF47}" presName="compNode" presStyleCnt="0"/>
      <dgm:spPr/>
    </dgm:pt>
    <dgm:pt modelId="{B0FEB7F6-7422-447F-A7F6-A8601EC216A7}" type="pres">
      <dgm:prSet presAssocID="{8784E129-27C2-4FAF-8181-18D2604EAF47}" presName="bkgdShape" presStyleLbl="node1" presStyleIdx="2" presStyleCnt="4" custScaleX="136485"/>
      <dgm:spPr/>
    </dgm:pt>
    <dgm:pt modelId="{319714B3-1F03-47B5-BDC7-065238BEECEE}" type="pres">
      <dgm:prSet presAssocID="{8784E129-27C2-4FAF-8181-18D2604EAF47}" presName="nodeTx" presStyleLbl="node1" presStyleIdx="2" presStyleCnt="4">
        <dgm:presLayoutVars>
          <dgm:bulletEnabled val="1"/>
        </dgm:presLayoutVars>
      </dgm:prSet>
      <dgm:spPr/>
    </dgm:pt>
    <dgm:pt modelId="{7A2F0C56-5BC6-4003-B2F4-B6B4DC93422D}" type="pres">
      <dgm:prSet presAssocID="{8784E129-27C2-4FAF-8181-18D2604EAF47}" presName="invisiNode" presStyleLbl="node1" presStyleIdx="2" presStyleCnt="4"/>
      <dgm:spPr/>
    </dgm:pt>
    <dgm:pt modelId="{6045878A-D657-4E68-AEA2-D2EBFC2B0A17}" type="pres">
      <dgm:prSet presAssocID="{8784E129-27C2-4FAF-8181-18D2604EAF47}" presName="imagNode" presStyleLbl="fgImgPlace1" presStyleIdx="2" presStyleCnt="4" custScaleX="86195" custScaleY="85143" custLinFactNeighborX="-2711" custLinFactNeighborY="-11627"/>
      <dgm:spPr>
        <a:blipFill rotWithShape="1">
          <a:blip xmlns:r="http://schemas.openxmlformats.org/officeDocument/2006/relationships" r:embed="rId3"/>
          <a:stretch>
            <a:fillRect/>
          </a:stretch>
        </a:blipFill>
      </dgm:spPr>
    </dgm:pt>
    <dgm:pt modelId="{940350D7-29B0-4C30-AC24-86646E264F44}" type="pres">
      <dgm:prSet presAssocID="{36941F39-345D-40FC-9F12-33C44F9FC81C}" presName="sibTrans" presStyleLbl="sibTrans2D1" presStyleIdx="0" presStyleCnt="0"/>
      <dgm:spPr/>
    </dgm:pt>
    <dgm:pt modelId="{137F771C-70DF-4400-97C8-F7B1C3B12B40}" type="pres">
      <dgm:prSet presAssocID="{E1038C20-D124-4359-B23F-326B21FC2C61}" presName="compNode" presStyleCnt="0"/>
      <dgm:spPr/>
    </dgm:pt>
    <dgm:pt modelId="{833CEF8C-6A92-4C1F-8257-C25978E7FE0C}" type="pres">
      <dgm:prSet presAssocID="{E1038C20-D124-4359-B23F-326B21FC2C61}" presName="bkgdShape" presStyleLbl="node1" presStyleIdx="3" presStyleCnt="4"/>
      <dgm:spPr/>
    </dgm:pt>
    <dgm:pt modelId="{12EB448A-80A2-43CD-A31A-83AD9C47F586}" type="pres">
      <dgm:prSet presAssocID="{E1038C20-D124-4359-B23F-326B21FC2C61}" presName="nodeTx" presStyleLbl="node1" presStyleIdx="3" presStyleCnt="4">
        <dgm:presLayoutVars>
          <dgm:bulletEnabled val="1"/>
        </dgm:presLayoutVars>
      </dgm:prSet>
      <dgm:spPr/>
    </dgm:pt>
    <dgm:pt modelId="{CB865FC8-E8D7-4662-9CD3-73F8A98982E4}" type="pres">
      <dgm:prSet presAssocID="{E1038C20-D124-4359-B23F-326B21FC2C61}" presName="invisiNode" presStyleLbl="node1" presStyleIdx="3" presStyleCnt="4"/>
      <dgm:spPr/>
    </dgm:pt>
    <dgm:pt modelId="{3CB38DEE-1A81-479B-8B33-1B3C5E403ACE}" type="pres">
      <dgm:prSet presAssocID="{E1038C20-D124-4359-B23F-326B21FC2C61}" presName="imagNode" presStyleLbl="fgImgPlace1" presStyleIdx="3" presStyleCnt="4" custScaleX="95428" custScaleY="88261" custLinFactNeighborY="-6361"/>
      <dgm:spPr>
        <a:blipFill rotWithShape="1">
          <a:blip xmlns:r="http://schemas.openxmlformats.org/officeDocument/2006/relationships" r:embed="rId4"/>
          <a:stretch>
            <a:fillRect/>
          </a:stretch>
        </a:blipFill>
      </dgm:spPr>
    </dgm:pt>
  </dgm:ptLst>
  <dgm:cxnLst>
    <dgm:cxn modelId="{FACFD00A-0309-4E81-BE1C-E5DE17B3ABF1}" type="presOf" srcId="{692994A2-7046-4C97-B06A-E307881B54F7}" destId="{5294583D-AA8D-456E-A02E-5AA42BA37DC8}" srcOrd="1" destOrd="0" presId="urn:microsoft.com/office/officeart/2005/8/layout/hList7"/>
    <dgm:cxn modelId="{01547E23-47BA-4F31-B1FC-11B2AF4D8033}" srcId="{7D68E6F4-F6FE-4A42-906F-01949CF43A55}" destId="{8784E129-27C2-4FAF-8181-18D2604EAF47}" srcOrd="2" destOrd="0" parTransId="{A1AD9063-15C8-452B-9AF8-131C56B77D47}" sibTransId="{36941F39-345D-40FC-9F12-33C44F9FC81C}"/>
    <dgm:cxn modelId="{7F819D43-7724-40C2-AD61-71241632F8DF}" type="presOf" srcId="{4B4A7AF0-738A-44D8-99FF-4FB1BC8D21E9}" destId="{6ADD8E5C-6E59-43AB-B7A4-5EB9D8C4DB94}" srcOrd="0" destOrd="0" presId="urn:microsoft.com/office/officeart/2005/8/layout/hList7"/>
    <dgm:cxn modelId="{A67F3D68-EE6C-402E-8B94-2BA893C9B791}" type="presOf" srcId="{8784E129-27C2-4FAF-8181-18D2604EAF47}" destId="{319714B3-1F03-47B5-BDC7-065238BEECEE}" srcOrd="1" destOrd="0" presId="urn:microsoft.com/office/officeart/2005/8/layout/hList7"/>
    <dgm:cxn modelId="{FAD46C79-EBE5-4A91-A20C-2F2B1AA63B0D}" type="presOf" srcId="{E1038C20-D124-4359-B23F-326B21FC2C61}" destId="{833CEF8C-6A92-4C1F-8257-C25978E7FE0C}" srcOrd="0" destOrd="0" presId="urn:microsoft.com/office/officeart/2005/8/layout/hList7"/>
    <dgm:cxn modelId="{DDC53F8C-D7B8-4920-8EFF-B725FEB0B5F8}" type="presOf" srcId="{228FDECD-CC68-4F1D-9A7B-44C8134B026D}" destId="{9CF20C2B-4A4C-4D93-B51D-EEDF8A9A6835}" srcOrd="0" destOrd="0" presId="urn:microsoft.com/office/officeart/2005/8/layout/hList7"/>
    <dgm:cxn modelId="{D6ABE092-1348-40D2-8A2E-6DCC7C779B48}" srcId="{7D68E6F4-F6FE-4A42-906F-01949CF43A55}" destId="{4B4A7AF0-738A-44D8-99FF-4FB1BC8D21E9}" srcOrd="1" destOrd="0" parTransId="{A98425F3-58D0-425B-8BFD-A341878D2F53}" sibTransId="{6C428DF0-8619-4A7A-8542-351A9989EDA8}"/>
    <dgm:cxn modelId="{291410A1-2F4B-44FF-92BC-CED59A63BAA3}" type="presOf" srcId="{692994A2-7046-4C97-B06A-E307881B54F7}" destId="{53C18267-8A39-450B-8198-548D7BF6D93C}" srcOrd="0" destOrd="0" presId="urn:microsoft.com/office/officeart/2005/8/layout/hList7"/>
    <dgm:cxn modelId="{0E15A2A1-0F89-4F74-8A6A-4C997ABBE09F}" type="presOf" srcId="{7D68E6F4-F6FE-4A42-906F-01949CF43A55}" destId="{E94CC708-09A9-4D19-A5C8-9A1700727C83}" srcOrd="0" destOrd="0" presId="urn:microsoft.com/office/officeart/2005/8/layout/hList7"/>
    <dgm:cxn modelId="{A3AA4BA5-332C-4784-941E-B2246FD572D1}" type="presOf" srcId="{8784E129-27C2-4FAF-8181-18D2604EAF47}" destId="{B0FEB7F6-7422-447F-A7F6-A8601EC216A7}" srcOrd="0" destOrd="0" presId="urn:microsoft.com/office/officeart/2005/8/layout/hList7"/>
    <dgm:cxn modelId="{3D7BFCA5-D01F-4EE6-8D29-B5FDCDAE636B}" type="presOf" srcId="{4B4A7AF0-738A-44D8-99FF-4FB1BC8D21E9}" destId="{A3BD3418-C4DD-48FC-96AF-E6C2EFA1BA1E}" srcOrd="1" destOrd="0" presId="urn:microsoft.com/office/officeart/2005/8/layout/hList7"/>
    <dgm:cxn modelId="{0D2EB9A9-9E52-45B6-AAF3-28771621BF3E}" type="presOf" srcId="{6C428DF0-8619-4A7A-8542-351A9989EDA8}" destId="{6AEB785F-26EE-4951-AE5B-6713BD1F8A75}" srcOrd="0" destOrd="0" presId="urn:microsoft.com/office/officeart/2005/8/layout/hList7"/>
    <dgm:cxn modelId="{983C53B0-66D7-4358-A3EB-648AFFC83220}" srcId="{7D68E6F4-F6FE-4A42-906F-01949CF43A55}" destId="{E1038C20-D124-4359-B23F-326B21FC2C61}" srcOrd="3" destOrd="0" parTransId="{4797A03B-087C-4AC6-9D94-0020873BA572}" sibTransId="{DCC40AC2-B2ED-4BB0-B379-81B1C5DA7463}"/>
    <dgm:cxn modelId="{36B9F7B9-7683-4C4D-90D4-A39905C896E3}" srcId="{7D68E6F4-F6FE-4A42-906F-01949CF43A55}" destId="{692994A2-7046-4C97-B06A-E307881B54F7}" srcOrd="0" destOrd="0" parTransId="{E5FB37A0-26FF-476D-89F9-4DB758607285}" sibTransId="{228FDECD-CC68-4F1D-9A7B-44C8134B026D}"/>
    <dgm:cxn modelId="{499158E1-D354-4C14-ABD9-404345CA2A3B}" type="presOf" srcId="{E1038C20-D124-4359-B23F-326B21FC2C61}" destId="{12EB448A-80A2-43CD-A31A-83AD9C47F586}" srcOrd="1" destOrd="0" presId="urn:microsoft.com/office/officeart/2005/8/layout/hList7"/>
    <dgm:cxn modelId="{9D08AEF4-50EE-4407-BDF8-798360F2B136}" type="presOf" srcId="{36941F39-345D-40FC-9F12-33C44F9FC81C}" destId="{940350D7-29B0-4C30-AC24-86646E264F44}" srcOrd="0" destOrd="0" presId="urn:microsoft.com/office/officeart/2005/8/layout/hList7"/>
    <dgm:cxn modelId="{372C9994-CD51-495E-8B68-90C23C0200D0}" type="presParOf" srcId="{E94CC708-09A9-4D19-A5C8-9A1700727C83}" destId="{4B08196B-547C-44EB-BF93-945FD8A3213C}" srcOrd="0" destOrd="0" presId="urn:microsoft.com/office/officeart/2005/8/layout/hList7"/>
    <dgm:cxn modelId="{01667D6B-ECDA-45CD-8E3A-840DE7752A93}" type="presParOf" srcId="{E94CC708-09A9-4D19-A5C8-9A1700727C83}" destId="{62BC63AF-0E96-4FCE-8EC8-2A3BD019721C}" srcOrd="1" destOrd="0" presId="urn:microsoft.com/office/officeart/2005/8/layout/hList7"/>
    <dgm:cxn modelId="{81340FFA-CEF1-430C-A360-D349A2B8D481}" type="presParOf" srcId="{62BC63AF-0E96-4FCE-8EC8-2A3BD019721C}" destId="{0BF03F7A-7AE0-4088-9D7E-96834B5AD675}" srcOrd="0" destOrd="0" presId="urn:microsoft.com/office/officeart/2005/8/layout/hList7"/>
    <dgm:cxn modelId="{A185D351-70E7-47C3-85FD-085A75CD8D92}" type="presParOf" srcId="{0BF03F7A-7AE0-4088-9D7E-96834B5AD675}" destId="{53C18267-8A39-450B-8198-548D7BF6D93C}" srcOrd="0" destOrd="0" presId="urn:microsoft.com/office/officeart/2005/8/layout/hList7"/>
    <dgm:cxn modelId="{68A42B8C-1CC9-418A-B78B-C2566B57080C}" type="presParOf" srcId="{0BF03F7A-7AE0-4088-9D7E-96834B5AD675}" destId="{5294583D-AA8D-456E-A02E-5AA42BA37DC8}" srcOrd="1" destOrd="0" presId="urn:microsoft.com/office/officeart/2005/8/layout/hList7"/>
    <dgm:cxn modelId="{1AC06FEE-F8DD-4D10-93EF-D3D38099D545}" type="presParOf" srcId="{0BF03F7A-7AE0-4088-9D7E-96834B5AD675}" destId="{FA2691A7-4044-44D9-9855-B429F00B03C0}" srcOrd="2" destOrd="0" presId="urn:microsoft.com/office/officeart/2005/8/layout/hList7"/>
    <dgm:cxn modelId="{BD6C0E47-CF5B-4B3E-9D72-95815B9EA5B0}" type="presParOf" srcId="{0BF03F7A-7AE0-4088-9D7E-96834B5AD675}" destId="{0F2B54FC-4B13-4BCF-BF72-03A9D6E01DC4}" srcOrd="3" destOrd="0" presId="urn:microsoft.com/office/officeart/2005/8/layout/hList7"/>
    <dgm:cxn modelId="{681A452B-4D63-4E9A-9131-6DBCCC6DCB6D}" type="presParOf" srcId="{62BC63AF-0E96-4FCE-8EC8-2A3BD019721C}" destId="{9CF20C2B-4A4C-4D93-B51D-EEDF8A9A6835}" srcOrd="1" destOrd="0" presId="urn:microsoft.com/office/officeart/2005/8/layout/hList7"/>
    <dgm:cxn modelId="{B387DB58-9F6F-4D45-8DA5-FC719B476358}" type="presParOf" srcId="{62BC63AF-0E96-4FCE-8EC8-2A3BD019721C}" destId="{856051EA-4BF3-460A-AB35-8A6474A9D936}" srcOrd="2" destOrd="0" presId="urn:microsoft.com/office/officeart/2005/8/layout/hList7"/>
    <dgm:cxn modelId="{5B7B3AFC-288A-4684-A5CA-46C77B269DBD}" type="presParOf" srcId="{856051EA-4BF3-460A-AB35-8A6474A9D936}" destId="{6ADD8E5C-6E59-43AB-B7A4-5EB9D8C4DB94}" srcOrd="0" destOrd="0" presId="urn:microsoft.com/office/officeart/2005/8/layout/hList7"/>
    <dgm:cxn modelId="{D94AA488-0675-4E19-9049-F29310ACBB95}" type="presParOf" srcId="{856051EA-4BF3-460A-AB35-8A6474A9D936}" destId="{A3BD3418-C4DD-48FC-96AF-E6C2EFA1BA1E}" srcOrd="1" destOrd="0" presId="urn:microsoft.com/office/officeart/2005/8/layout/hList7"/>
    <dgm:cxn modelId="{D37C1332-9BC8-4A0A-85E5-828DB97D9C43}" type="presParOf" srcId="{856051EA-4BF3-460A-AB35-8A6474A9D936}" destId="{B89B2CE5-9768-4864-9DF1-F35C32FDE6B2}" srcOrd="2" destOrd="0" presId="urn:microsoft.com/office/officeart/2005/8/layout/hList7"/>
    <dgm:cxn modelId="{3AEF883E-E589-4583-B822-1D9360AD1088}" type="presParOf" srcId="{856051EA-4BF3-460A-AB35-8A6474A9D936}" destId="{3C706951-CD9B-4BBD-9911-F1FFED004F54}" srcOrd="3" destOrd="0" presId="urn:microsoft.com/office/officeart/2005/8/layout/hList7"/>
    <dgm:cxn modelId="{21C1EBEA-0008-4CA3-B05F-8260C121343C}" type="presParOf" srcId="{62BC63AF-0E96-4FCE-8EC8-2A3BD019721C}" destId="{6AEB785F-26EE-4951-AE5B-6713BD1F8A75}" srcOrd="3" destOrd="0" presId="urn:microsoft.com/office/officeart/2005/8/layout/hList7"/>
    <dgm:cxn modelId="{79027DAA-F286-43D0-90C4-B8AE9AA4EBA8}" type="presParOf" srcId="{62BC63AF-0E96-4FCE-8EC8-2A3BD019721C}" destId="{DDD2F48A-44AA-4893-B6BE-80A83C92E8D2}" srcOrd="4" destOrd="0" presId="urn:microsoft.com/office/officeart/2005/8/layout/hList7"/>
    <dgm:cxn modelId="{82BD9E6C-7AB4-4569-BD4B-DDECF4338B81}" type="presParOf" srcId="{DDD2F48A-44AA-4893-B6BE-80A83C92E8D2}" destId="{B0FEB7F6-7422-447F-A7F6-A8601EC216A7}" srcOrd="0" destOrd="0" presId="urn:microsoft.com/office/officeart/2005/8/layout/hList7"/>
    <dgm:cxn modelId="{6751465C-AAC4-4488-8C21-ED8A5C0314F0}" type="presParOf" srcId="{DDD2F48A-44AA-4893-B6BE-80A83C92E8D2}" destId="{319714B3-1F03-47B5-BDC7-065238BEECEE}" srcOrd="1" destOrd="0" presId="urn:microsoft.com/office/officeart/2005/8/layout/hList7"/>
    <dgm:cxn modelId="{5F6C79F3-46AA-42F1-BB0B-6B6250388893}" type="presParOf" srcId="{DDD2F48A-44AA-4893-B6BE-80A83C92E8D2}" destId="{7A2F0C56-5BC6-4003-B2F4-B6B4DC93422D}" srcOrd="2" destOrd="0" presId="urn:microsoft.com/office/officeart/2005/8/layout/hList7"/>
    <dgm:cxn modelId="{2CEC7933-4393-4743-99E1-953EC8342098}" type="presParOf" srcId="{DDD2F48A-44AA-4893-B6BE-80A83C92E8D2}" destId="{6045878A-D657-4E68-AEA2-D2EBFC2B0A17}" srcOrd="3" destOrd="0" presId="urn:microsoft.com/office/officeart/2005/8/layout/hList7"/>
    <dgm:cxn modelId="{5E0C58D9-3412-4613-9F05-A2F65249899B}" type="presParOf" srcId="{62BC63AF-0E96-4FCE-8EC8-2A3BD019721C}" destId="{940350D7-29B0-4C30-AC24-86646E264F44}" srcOrd="5" destOrd="0" presId="urn:microsoft.com/office/officeart/2005/8/layout/hList7"/>
    <dgm:cxn modelId="{0B1BC3A7-7909-4CD5-99A4-0617C2E9707A}" type="presParOf" srcId="{62BC63AF-0E96-4FCE-8EC8-2A3BD019721C}" destId="{137F771C-70DF-4400-97C8-F7B1C3B12B40}" srcOrd="6" destOrd="0" presId="urn:microsoft.com/office/officeart/2005/8/layout/hList7"/>
    <dgm:cxn modelId="{66160F72-1E95-42DD-A082-3A56EF640AED}" type="presParOf" srcId="{137F771C-70DF-4400-97C8-F7B1C3B12B40}" destId="{833CEF8C-6A92-4C1F-8257-C25978E7FE0C}" srcOrd="0" destOrd="0" presId="urn:microsoft.com/office/officeart/2005/8/layout/hList7"/>
    <dgm:cxn modelId="{0DB6F30F-6F59-4FEB-8FB3-5EC439B13570}" type="presParOf" srcId="{137F771C-70DF-4400-97C8-F7B1C3B12B40}" destId="{12EB448A-80A2-43CD-A31A-83AD9C47F586}" srcOrd="1" destOrd="0" presId="urn:microsoft.com/office/officeart/2005/8/layout/hList7"/>
    <dgm:cxn modelId="{5B2960FB-4F73-4AA3-84B4-D219268F7F6B}" type="presParOf" srcId="{137F771C-70DF-4400-97C8-F7B1C3B12B40}" destId="{CB865FC8-E8D7-4662-9CD3-73F8A98982E4}" srcOrd="2" destOrd="0" presId="urn:microsoft.com/office/officeart/2005/8/layout/hList7"/>
    <dgm:cxn modelId="{0E366486-34CC-479F-A9CD-135CEB6F458F}" type="presParOf" srcId="{137F771C-70DF-4400-97C8-F7B1C3B12B40}" destId="{3CB38DEE-1A81-479B-8B33-1B3C5E403AC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AA9C9E-D87D-4E83-821A-ED085A5B5D81}"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s-BO"/>
        </a:p>
      </dgm:t>
    </dgm:pt>
    <dgm:pt modelId="{2C3667AD-5ECD-4A50-899C-032EB32CA2B6}">
      <dgm:prSet phldrT="[Texto]" custT="1"/>
      <dgm:spPr/>
      <dgm:t>
        <a:bodyPr/>
        <a:lstStyle/>
        <a:p>
          <a:r>
            <a:rPr lang="es-BO" sz="4000" b="1">
              <a:solidFill>
                <a:schemeClr val="bg1"/>
              </a:solidFill>
              <a:effectLst/>
              <a:latin typeface="Arial" panose="020B0604020202020204" pitchFamily="34" charset="0"/>
              <a:ea typeface="Times" panose="02020603050405020304" pitchFamily="18" charset="0"/>
              <a:cs typeface="Arial" panose="020B0604020202020204" pitchFamily="34" charset="0"/>
            </a:rPr>
            <a:t>2.4.2.3. Presentaciones en PPT</a:t>
          </a:r>
          <a:endParaRPr lang="es-BO" sz="4000" dirty="0">
            <a:solidFill>
              <a:schemeClr val="bg1"/>
            </a:solidFill>
            <a:latin typeface="Arial" panose="020B0604020202020204" pitchFamily="34" charset="0"/>
            <a:cs typeface="Arial" panose="020B0604020202020204" pitchFamily="34" charset="0"/>
          </a:endParaRPr>
        </a:p>
      </dgm:t>
    </dgm:pt>
    <dgm:pt modelId="{B731D369-D8FD-4C8A-AC9F-E74ACEB43109}" type="parTrans" cxnId="{BB935F51-BCA3-4B46-B0B7-5BF3A87EE3DF}">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985DA80B-275E-48AB-8CC6-268EF3A99FD2}" type="sibTrans" cxnId="{BB935F51-BCA3-4B46-B0B7-5BF3A87EE3DF}">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5D241B2D-195D-4685-87A6-B225536A463A}">
      <dgm:prSet phldrT="[Texto]" custT="1"/>
      <dgm:spPr/>
      <dgm:t>
        <a:bodyPr/>
        <a:lstStyle/>
        <a:p>
          <a:r>
            <a:rPr lang="en-US" sz="3200" dirty="0" err="1">
              <a:solidFill>
                <a:schemeClr val="bg1"/>
              </a:solidFill>
              <a:latin typeface="Arial" panose="020B0604020202020204" pitchFamily="34" charset="0"/>
              <a:cs typeface="Arial" panose="020B0604020202020204" pitchFamily="34" charset="0"/>
            </a:rPr>
            <a:t>Sesión</a:t>
          </a:r>
          <a:r>
            <a:rPr lang="en-US" sz="3200" dirty="0">
              <a:solidFill>
                <a:schemeClr val="bg1"/>
              </a:solidFill>
              <a:latin typeface="Arial" panose="020B0604020202020204" pitchFamily="34" charset="0"/>
              <a:cs typeface="Arial" panose="020B0604020202020204" pitchFamily="34" charset="0"/>
            </a:rPr>
            <a:t> 1</a:t>
          </a:r>
          <a:endParaRPr lang="es-BO" sz="3200" dirty="0">
            <a:solidFill>
              <a:schemeClr val="bg1"/>
            </a:solidFill>
            <a:latin typeface="Arial" panose="020B0604020202020204" pitchFamily="34" charset="0"/>
            <a:cs typeface="Arial" panose="020B0604020202020204" pitchFamily="34" charset="0"/>
          </a:endParaRPr>
        </a:p>
      </dgm:t>
    </dgm:pt>
    <dgm:pt modelId="{F9705F99-0828-4FFF-A585-A4F38F5902F4}" type="parTrans" cxnId="{89626206-E8AD-439F-98C4-49F8FF44C371}">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5B740200-6DC4-47A5-8942-EACDB890C0EF}" type="sibTrans" cxnId="{89626206-E8AD-439F-98C4-49F8FF44C371}">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282DD307-C000-40B1-800B-D587081F0981}">
      <dgm:prSet phldrT="[Texto]" custT="1"/>
      <dgm:spPr/>
      <dgm:t>
        <a:bodyPr/>
        <a:lstStyle/>
        <a:p>
          <a:r>
            <a:rPr lang="en-US" sz="3200" dirty="0" err="1">
              <a:solidFill>
                <a:schemeClr val="bg1"/>
              </a:solidFill>
              <a:latin typeface="Arial" panose="020B0604020202020204" pitchFamily="34" charset="0"/>
              <a:cs typeface="Arial" panose="020B0604020202020204" pitchFamily="34" charset="0"/>
            </a:rPr>
            <a:t>Sesion</a:t>
          </a:r>
          <a:r>
            <a:rPr lang="en-US" sz="3200" dirty="0">
              <a:solidFill>
                <a:schemeClr val="bg1"/>
              </a:solidFill>
              <a:latin typeface="Arial" panose="020B0604020202020204" pitchFamily="34" charset="0"/>
              <a:cs typeface="Arial" panose="020B0604020202020204" pitchFamily="34" charset="0"/>
            </a:rPr>
            <a:t> X</a:t>
          </a:r>
          <a:endParaRPr lang="es-BO" sz="3200" dirty="0">
            <a:solidFill>
              <a:schemeClr val="bg1"/>
            </a:solidFill>
            <a:latin typeface="Arial" panose="020B0604020202020204" pitchFamily="34" charset="0"/>
            <a:cs typeface="Arial" panose="020B0604020202020204" pitchFamily="34" charset="0"/>
          </a:endParaRPr>
        </a:p>
      </dgm:t>
    </dgm:pt>
    <dgm:pt modelId="{0334DA24-D3C5-4992-A779-6B9053BA6ACB}" type="parTrans" cxnId="{1A83051D-2E01-41EF-80F0-93851667C9EA}">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46C55591-CA2D-491F-A27B-6822AF87C3F3}" type="sibTrans" cxnId="{1A83051D-2E01-41EF-80F0-93851667C9EA}">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C1553A1F-75D0-450A-B024-7C2F7334100F}">
      <dgm:prSet phldrT="[Texto]" custT="1"/>
      <dgm:spPr/>
      <dgm:t>
        <a:bodyPr/>
        <a:lstStyle/>
        <a:p>
          <a:r>
            <a:rPr lang="es-BO" sz="4000" b="1">
              <a:solidFill>
                <a:schemeClr val="bg1"/>
              </a:solidFill>
              <a:effectLst/>
              <a:latin typeface="Arial" panose="020B0604020202020204" pitchFamily="34" charset="0"/>
              <a:ea typeface="Times" panose="02020603050405020304" pitchFamily="18" charset="0"/>
              <a:cs typeface="Arial" panose="020B0604020202020204" pitchFamily="34" charset="0"/>
            </a:rPr>
            <a:t>2.4.2.4. Folletos para desarrollar Trabajos Prácticos</a:t>
          </a:r>
          <a:endParaRPr lang="es-BO" sz="4000" dirty="0">
            <a:solidFill>
              <a:schemeClr val="bg1"/>
            </a:solidFill>
            <a:latin typeface="Arial" panose="020B0604020202020204" pitchFamily="34" charset="0"/>
            <a:cs typeface="Arial" panose="020B0604020202020204" pitchFamily="34" charset="0"/>
          </a:endParaRPr>
        </a:p>
      </dgm:t>
    </dgm:pt>
    <dgm:pt modelId="{6C4790C5-AF52-4015-AFC7-BFE9924919FE}" type="parTrans" cxnId="{5694D289-FE61-475E-8291-B1C0DF94791F}">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FC8CC5F6-9207-45A4-920C-EB83C46801AC}" type="sibTrans" cxnId="{5694D289-FE61-475E-8291-B1C0DF94791F}">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70B6A0FE-04EE-4980-A31E-35811B2F8D5A}">
      <dgm:prSet phldrT="[Texto]" custT="1"/>
      <dgm:spPr/>
      <dgm:t>
        <a:bodyPr/>
        <a:lstStyle/>
        <a:p>
          <a:r>
            <a:rPr lang="en-US" sz="3200" dirty="0" err="1">
              <a:solidFill>
                <a:schemeClr val="bg1"/>
              </a:solidFill>
              <a:latin typeface="Arial" panose="020B0604020202020204" pitchFamily="34" charset="0"/>
              <a:cs typeface="Arial" panose="020B0604020202020204" pitchFamily="34" charset="0"/>
            </a:rPr>
            <a:t>Folleto</a:t>
          </a:r>
          <a:r>
            <a:rPr lang="en-US" sz="3200" dirty="0">
              <a:solidFill>
                <a:schemeClr val="bg1"/>
              </a:solidFill>
              <a:latin typeface="Arial" panose="020B0604020202020204" pitchFamily="34" charset="0"/>
              <a:cs typeface="Arial" panose="020B0604020202020204" pitchFamily="34" charset="0"/>
            </a:rPr>
            <a:t> 1, </a:t>
          </a:r>
          <a:r>
            <a:rPr lang="en-US" sz="3200" dirty="0" err="1">
              <a:solidFill>
                <a:schemeClr val="bg1"/>
              </a:solidFill>
              <a:latin typeface="Arial" panose="020B0604020202020204" pitchFamily="34" charset="0"/>
              <a:cs typeface="Arial" panose="020B0604020202020204" pitchFamily="34" charset="0"/>
            </a:rPr>
            <a:t>Folleto</a:t>
          </a:r>
          <a:r>
            <a:rPr lang="en-US" sz="3200" dirty="0">
              <a:solidFill>
                <a:schemeClr val="bg1"/>
              </a:solidFill>
              <a:latin typeface="Arial" panose="020B0604020202020204" pitchFamily="34" charset="0"/>
              <a:cs typeface="Arial" panose="020B0604020202020204" pitchFamily="34" charset="0"/>
            </a:rPr>
            <a:t> 2</a:t>
          </a:r>
          <a:endParaRPr lang="es-BO" sz="3200" dirty="0">
            <a:solidFill>
              <a:schemeClr val="bg1"/>
            </a:solidFill>
            <a:latin typeface="Arial" panose="020B0604020202020204" pitchFamily="34" charset="0"/>
            <a:cs typeface="Arial" panose="020B0604020202020204" pitchFamily="34" charset="0"/>
          </a:endParaRPr>
        </a:p>
      </dgm:t>
    </dgm:pt>
    <dgm:pt modelId="{E6FEB5A2-A926-4745-95D9-D710D2194C9F}" type="parTrans" cxnId="{CD390E5C-8111-4906-8DDA-826BE377323E}">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A9B9BF1E-404F-45D7-9F83-FD419AA383C9}" type="sibTrans" cxnId="{CD390E5C-8111-4906-8DDA-826BE377323E}">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06B2D176-DC2C-436A-A397-66150481AE56}">
      <dgm:prSet phldrT="[Texto]" custT="1"/>
      <dgm:spPr/>
      <dgm:t>
        <a:bodyPr/>
        <a:lstStyle/>
        <a:p>
          <a:r>
            <a:rPr lang="en-US" sz="3200" dirty="0" err="1">
              <a:solidFill>
                <a:schemeClr val="bg1"/>
              </a:solidFill>
              <a:latin typeface="Arial" panose="020B0604020202020204" pitchFamily="34" charset="0"/>
              <a:cs typeface="Arial" panose="020B0604020202020204" pitchFamily="34" charset="0"/>
            </a:rPr>
            <a:t>Folleto</a:t>
          </a:r>
          <a:r>
            <a:rPr lang="en-US" sz="3200" dirty="0">
              <a:solidFill>
                <a:schemeClr val="bg1"/>
              </a:solidFill>
              <a:latin typeface="Arial" panose="020B0604020202020204" pitchFamily="34" charset="0"/>
              <a:cs typeface="Arial" panose="020B0604020202020204" pitchFamily="34" charset="0"/>
            </a:rPr>
            <a:t> X</a:t>
          </a:r>
          <a:endParaRPr lang="es-BO" sz="3200" dirty="0">
            <a:solidFill>
              <a:schemeClr val="bg1"/>
            </a:solidFill>
            <a:latin typeface="Arial" panose="020B0604020202020204" pitchFamily="34" charset="0"/>
            <a:cs typeface="Arial" panose="020B0604020202020204" pitchFamily="34" charset="0"/>
          </a:endParaRPr>
        </a:p>
      </dgm:t>
    </dgm:pt>
    <dgm:pt modelId="{297CDE64-C395-469F-AE3B-86B7B7DBED0E}" type="parTrans" cxnId="{F5D52705-D78F-459F-8FC2-1B6416A7E8B3}">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F6BE3186-3F6B-4285-9994-D0A69834A66C}" type="sibTrans" cxnId="{F5D52705-D78F-459F-8FC2-1B6416A7E8B3}">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E5619006-4751-411C-A6EA-6C3866575A1D}">
      <dgm:prSet phldrT="[Texto]" custT="1"/>
      <dgm:spPr/>
      <dgm:t>
        <a:bodyPr/>
        <a:lstStyle/>
        <a:p>
          <a:r>
            <a:rPr lang="es-BO" sz="4000" b="1">
              <a:solidFill>
                <a:schemeClr val="bg1"/>
              </a:solidFill>
              <a:effectLst/>
              <a:latin typeface="Arial" panose="020B0604020202020204" pitchFamily="34" charset="0"/>
              <a:ea typeface="Times" panose="02020603050405020304" pitchFamily="18" charset="0"/>
              <a:cs typeface="Arial" panose="020B0604020202020204" pitchFamily="34" charset="0"/>
            </a:rPr>
            <a:t>2.4.2.5. Herramientas sincrónicas</a:t>
          </a:r>
          <a:endParaRPr lang="es-BO" sz="4000" dirty="0">
            <a:solidFill>
              <a:schemeClr val="bg1"/>
            </a:solidFill>
            <a:latin typeface="Arial" panose="020B0604020202020204" pitchFamily="34" charset="0"/>
            <a:cs typeface="Arial" panose="020B0604020202020204" pitchFamily="34" charset="0"/>
          </a:endParaRPr>
        </a:p>
      </dgm:t>
    </dgm:pt>
    <dgm:pt modelId="{B85ADDFA-1044-44D7-A11E-43B362072F0F}" type="parTrans" cxnId="{83689A05-4427-4E41-956C-959143B981A6}">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CBFBA341-64E0-4562-8712-DB8B816DBE84}" type="sibTrans" cxnId="{83689A05-4427-4E41-956C-959143B981A6}">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934F6121-4741-4F1A-9982-2DB49E7594D8}">
      <dgm:prSet phldrT="[Texto]" custT="1"/>
      <dgm:spPr/>
      <dgm:t>
        <a:bodyPr/>
        <a:lstStyle/>
        <a:p>
          <a:r>
            <a:rPr lang="en-US" sz="3200" dirty="0" err="1">
              <a:solidFill>
                <a:schemeClr val="bg1"/>
              </a:solidFill>
              <a:latin typeface="Arial" panose="020B0604020202020204" pitchFamily="34" charset="0"/>
              <a:cs typeface="Arial" panose="020B0604020202020204" pitchFamily="34" charset="0"/>
            </a:rPr>
            <a:t>Jamboard</a:t>
          </a:r>
          <a:r>
            <a:rPr lang="en-US" sz="3200" dirty="0">
              <a:solidFill>
                <a:schemeClr val="bg1"/>
              </a:solidFill>
              <a:latin typeface="Arial" panose="020B0604020202020204" pitchFamily="34" charset="0"/>
              <a:cs typeface="Arial" panose="020B0604020202020204" pitchFamily="34" charset="0"/>
            </a:rPr>
            <a:t>, Kahoot</a:t>
          </a:r>
          <a:endParaRPr lang="es-BO" sz="3200" dirty="0">
            <a:solidFill>
              <a:schemeClr val="bg1"/>
            </a:solidFill>
            <a:latin typeface="Arial" panose="020B0604020202020204" pitchFamily="34" charset="0"/>
            <a:cs typeface="Arial" panose="020B0604020202020204" pitchFamily="34" charset="0"/>
          </a:endParaRPr>
        </a:p>
      </dgm:t>
    </dgm:pt>
    <dgm:pt modelId="{39A6A1FF-6F6F-46CC-B94C-4DCAED123026}" type="parTrans" cxnId="{6827455A-3BE8-49B5-B184-7B4CAFA30A2A}">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6B74B3B4-EFA1-4486-AC10-CD1477096F6B}" type="sibTrans" cxnId="{6827455A-3BE8-49B5-B184-7B4CAFA30A2A}">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6A953FC9-607E-4EE1-B83F-A48DCCDE2075}">
      <dgm:prSet phldrT="[Texto]" custT="1"/>
      <dgm:spPr/>
      <dgm:t>
        <a:bodyPr/>
        <a:lstStyle/>
        <a:p>
          <a:r>
            <a:rPr lang="en-US" sz="3200" dirty="0" err="1">
              <a:solidFill>
                <a:schemeClr val="bg1"/>
              </a:solidFill>
              <a:latin typeface="Arial" panose="020B0604020202020204" pitchFamily="34" charset="0"/>
              <a:cs typeface="Arial" panose="020B0604020202020204" pitchFamily="34" charset="0"/>
            </a:rPr>
            <a:t>Mentimeter</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Otros</a:t>
          </a:r>
          <a:endParaRPr lang="es-BO" sz="3200" dirty="0">
            <a:solidFill>
              <a:schemeClr val="bg1"/>
            </a:solidFill>
            <a:latin typeface="Arial" panose="020B0604020202020204" pitchFamily="34" charset="0"/>
            <a:cs typeface="Arial" panose="020B0604020202020204" pitchFamily="34" charset="0"/>
          </a:endParaRPr>
        </a:p>
      </dgm:t>
    </dgm:pt>
    <dgm:pt modelId="{5D7B94CC-938B-4568-A7FA-78B61EA1BFCA}" type="parTrans" cxnId="{6BEFF5B3-8D6C-4B9D-9CF0-B82744E20DD9}">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7EDB4172-FACC-4FC4-AB23-BC3350164DB1}" type="sibTrans" cxnId="{6BEFF5B3-8D6C-4B9D-9CF0-B82744E20DD9}">
      <dgm:prSet/>
      <dgm:spPr/>
      <dgm:t>
        <a:bodyPr/>
        <a:lstStyle/>
        <a:p>
          <a:endParaRPr lang="es-BO" sz="2400">
            <a:solidFill>
              <a:schemeClr val="bg1"/>
            </a:solidFill>
            <a:latin typeface="Arial" panose="020B0604020202020204" pitchFamily="34" charset="0"/>
            <a:cs typeface="Arial" panose="020B0604020202020204" pitchFamily="34" charset="0"/>
          </a:endParaRPr>
        </a:p>
      </dgm:t>
    </dgm:pt>
    <dgm:pt modelId="{04004490-79B7-4B34-BBB4-F13C12F729B2}">
      <dgm:prSet phldrT="[Texto]" custT="1"/>
      <dgm:spPr/>
      <dgm:t>
        <a:bodyPr/>
        <a:lstStyle/>
        <a:p>
          <a:r>
            <a:rPr lang="en-US" sz="3200" dirty="0" err="1">
              <a:solidFill>
                <a:schemeClr val="bg1"/>
              </a:solidFill>
              <a:latin typeface="Arial" panose="020B0604020202020204" pitchFamily="34" charset="0"/>
              <a:cs typeface="Arial" panose="020B0604020202020204" pitchFamily="34" charset="0"/>
            </a:rPr>
            <a:t>Sesión</a:t>
          </a:r>
          <a:r>
            <a:rPr lang="en-US" sz="3200" dirty="0">
              <a:solidFill>
                <a:schemeClr val="bg1"/>
              </a:solidFill>
              <a:latin typeface="Arial" panose="020B0604020202020204" pitchFamily="34" charset="0"/>
              <a:cs typeface="Arial" panose="020B0604020202020204" pitchFamily="34" charset="0"/>
            </a:rPr>
            <a:t> 2</a:t>
          </a:r>
          <a:endParaRPr lang="es-BO" sz="3200" dirty="0">
            <a:solidFill>
              <a:schemeClr val="bg1"/>
            </a:solidFill>
            <a:latin typeface="Arial" panose="020B0604020202020204" pitchFamily="34" charset="0"/>
            <a:cs typeface="Arial" panose="020B0604020202020204" pitchFamily="34" charset="0"/>
          </a:endParaRPr>
        </a:p>
      </dgm:t>
    </dgm:pt>
    <dgm:pt modelId="{176403DC-744D-46D8-9D79-78A6DB2DEA32}" type="parTrans" cxnId="{8B969169-7A2A-4DD0-8A72-000E3FF1A431}">
      <dgm:prSet/>
      <dgm:spPr/>
      <dgm:t>
        <a:bodyPr/>
        <a:lstStyle/>
        <a:p>
          <a:endParaRPr lang="es-BO" sz="2400">
            <a:solidFill>
              <a:schemeClr val="bg1"/>
            </a:solidFill>
          </a:endParaRPr>
        </a:p>
      </dgm:t>
    </dgm:pt>
    <dgm:pt modelId="{C4F8C1B0-65AD-4B0E-92A2-587C910DBB08}" type="sibTrans" cxnId="{8B969169-7A2A-4DD0-8A72-000E3FF1A431}">
      <dgm:prSet/>
      <dgm:spPr/>
      <dgm:t>
        <a:bodyPr/>
        <a:lstStyle/>
        <a:p>
          <a:endParaRPr lang="es-BO" sz="2400">
            <a:solidFill>
              <a:schemeClr val="bg1"/>
            </a:solidFill>
          </a:endParaRPr>
        </a:p>
      </dgm:t>
    </dgm:pt>
    <dgm:pt modelId="{47EC25C9-22BE-46EF-B04F-883286010592}" type="pres">
      <dgm:prSet presAssocID="{59AA9C9E-D87D-4E83-821A-ED085A5B5D81}" presName="linear" presStyleCnt="0">
        <dgm:presLayoutVars>
          <dgm:dir/>
          <dgm:resizeHandles val="exact"/>
        </dgm:presLayoutVars>
      </dgm:prSet>
      <dgm:spPr/>
    </dgm:pt>
    <dgm:pt modelId="{A99ECB87-A9F3-4EE5-ADAE-8FB649C88049}" type="pres">
      <dgm:prSet presAssocID="{2C3667AD-5ECD-4A50-899C-032EB32CA2B6}" presName="comp" presStyleCnt="0"/>
      <dgm:spPr/>
    </dgm:pt>
    <dgm:pt modelId="{29C3F1DB-2C54-494A-ACC4-E12E9B138398}" type="pres">
      <dgm:prSet presAssocID="{2C3667AD-5ECD-4A50-899C-032EB32CA2B6}" presName="box" presStyleLbl="node1" presStyleIdx="0" presStyleCnt="3"/>
      <dgm:spPr/>
    </dgm:pt>
    <dgm:pt modelId="{29B9F8A9-1464-434E-A085-160610A1C11B}" type="pres">
      <dgm:prSet presAssocID="{2C3667AD-5ECD-4A50-899C-032EB32CA2B6}" presName="img" presStyleLbl="fgImgPlace1" presStyleIdx="0" presStyleCnt="3" custScaleX="103655" custScaleY="98258"/>
      <dgm:spPr>
        <a:blipFill rotWithShape="1">
          <a:blip xmlns:r="http://schemas.openxmlformats.org/officeDocument/2006/relationships" r:embed="rId1"/>
          <a:srcRect/>
          <a:stretch>
            <a:fillRect l="-15000" r="-15000"/>
          </a:stretch>
        </a:blipFill>
      </dgm:spPr>
    </dgm:pt>
    <dgm:pt modelId="{136AA9C9-7EDD-4375-8D9F-5364E4E4B90C}" type="pres">
      <dgm:prSet presAssocID="{2C3667AD-5ECD-4A50-899C-032EB32CA2B6}" presName="text" presStyleLbl="node1" presStyleIdx="0" presStyleCnt="3">
        <dgm:presLayoutVars>
          <dgm:bulletEnabled val="1"/>
        </dgm:presLayoutVars>
      </dgm:prSet>
      <dgm:spPr/>
    </dgm:pt>
    <dgm:pt modelId="{F3BD081A-06D8-4106-91E9-9BFB535BB53D}" type="pres">
      <dgm:prSet presAssocID="{985DA80B-275E-48AB-8CC6-268EF3A99FD2}" presName="spacer" presStyleCnt="0"/>
      <dgm:spPr/>
    </dgm:pt>
    <dgm:pt modelId="{B8C22B79-6C13-43AA-8AC3-4379B5DC0443}" type="pres">
      <dgm:prSet presAssocID="{C1553A1F-75D0-450A-B024-7C2F7334100F}" presName="comp" presStyleCnt="0"/>
      <dgm:spPr/>
    </dgm:pt>
    <dgm:pt modelId="{49CD6EB0-7F35-4AB8-8B30-D997D5CB9076}" type="pres">
      <dgm:prSet presAssocID="{C1553A1F-75D0-450A-B024-7C2F7334100F}" presName="box" presStyleLbl="node1" presStyleIdx="1" presStyleCnt="3"/>
      <dgm:spPr/>
    </dgm:pt>
    <dgm:pt modelId="{D03A65F6-20F1-4F34-950F-E271B40294C1}" type="pres">
      <dgm:prSet presAssocID="{C1553A1F-75D0-450A-B024-7C2F7334100F}" presName="img" presStyleLbl="fgImgPlace1" presStyleIdx="1" presStyleCnt="3" custLinFactNeighborX="-708" custLinFactNeighborY="-1802"/>
      <dgm:spPr>
        <a:blipFill rotWithShape="1">
          <a:blip xmlns:r="http://schemas.openxmlformats.org/officeDocument/2006/relationships" r:embed="rId2" cstate="print">
            <a:duotone>
              <a:prstClr val="black"/>
              <a:srgbClr val="FFC000">
                <a:tint val="45000"/>
                <a:satMod val="400000"/>
              </a:srgb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t="-31000" b="-31000"/>
          </a:stretch>
        </a:blipFill>
      </dgm:spPr>
    </dgm:pt>
    <dgm:pt modelId="{DE0767D7-BC17-4111-BD03-D5E0BC1DEF6A}" type="pres">
      <dgm:prSet presAssocID="{C1553A1F-75D0-450A-B024-7C2F7334100F}" presName="text" presStyleLbl="node1" presStyleIdx="1" presStyleCnt="3">
        <dgm:presLayoutVars>
          <dgm:bulletEnabled val="1"/>
        </dgm:presLayoutVars>
      </dgm:prSet>
      <dgm:spPr/>
    </dgm:pt>
    <dgm:pt modelId="{638F283D-90F0-4A22-ABC4-978DC61AFD87}" type="pres">
      <dgm:prSet presAssocID="{FC8CC5F6-9207-45A4-920C-EB83C46801AC}" presName="spacer" presStyleCnt="0"/>
      <dgm:spPr/>
    </dgm:pt>
    <dgm:pt modelId="{C1E410A1-F212-4BDE-9393-35264899AB41}" type="pres">
      <dgm:prSet presAssocID="{E5619006-4751-411C-A6EA-6C3866575A1D}" presName="comp" presStyleCnt="0"/>
      <dgm:spPr/>
    </dgm:pt>
    <dgm:pt modelId="{E7B0278D-2CC2-4B42-A765-47D90C1792A4}" type="pres">
      <dgm:prSet presAssocID="{E5619006-4751-411C-A6EA-6C3866575A1D}" presName="box" presStyleLbl="node1" presStyleIdx="2" presStyleCnt="3"/>
      <dgm:spPr/>
    </dgm:pt>
    <dgm:pt modelId="{B233609E-C548-4867-AAD1-2658C0C0C02D}" type="pres">
      <dgm:prSet presAssocID="{E5619006-4751-411C-A6EA-6C3866575A1D}" presName="img" presStyleLbl="fgImgPlace1" presStyleIdx="2" presStyleCnt="3"/>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l="-12000" r="-12000"/>
          </a:stretch>
        </a:blipFill>
      </dgm:spPr>
    </dgm:pt>
    <dgm:pt modelId="{53CE3ACA-0425-499E-8A16-9A68DDDFED77}" type="pres">
      <dgm:prSet presAssocID="{E5619006-4751-411C-A6EA-6C3866575A1D}" presName="text" presStyleLbl="node1" presStyleIdx="2" presStyleCnt="3">
        <dgm:presLayoutVars>
          <dgm:bulletEnabled val="1"/>
        </dgm:presLayoutVars>
      </dgm:prSet>
      <dgm:spPr/>
    </dgm:pt>
  </dgm:ptLst>
  <dgm:cxnLst>
    <dgm:cxn modelId="{9134E203-DC73-42E0-BC94-D2C2D92C2871}" type="presOf" srcId="{6A953FC9-607E-4EE1-B83F-A48DCCDE2075}" destId="{E7B0278D-2CC2-4B42-A765-47D90C1792A4}" srcOrd="0" destOrd="2" presId="urn:microsoft.com/office/officeart/2005/8/layout/vList4"/>
    <dgm:cxn modelId="{F5D52705-D78F-459F-8FC2-1B6416A7E8B3}" srcId="{C1553A1F-75D0-450A-B024-7C2F7334100F}" destId="{06B2D176-DC2C-436A-A397-66150481AE56}" srcOrd="1" destOrd="0" parTransId="{297CDE64-C395-469F-AE3B-86B7B7DBED0E}" sibTransId="{F6BE3186-3F6B-4285-9994-D0A69834A66C}"/>
    <dgm:cxn modelId="{83689A05-4427-4E41-956C-959143B981A6}" srcId="{59AA9C9E-D87D-4E83-821A-ED085A5B5D81}" destId="{E5619006-4751-411C-A6EA-6C3866575A1D}" srcOrd="2" destOrd="0" parTransId="{B85ADDFA-1044-44D7-A11E-43B362072F0F}" sibTransId="{CBFBA341-64E0-4562-8712-DB8B816DBE84}"/>
    <dgm:cxn modelId="{151D5B06-2DCC-413F-B0D8-AE493F2D57A9}" type="presOf" srcId="{E5619006-4751-411C-A6EA-6C3866575A1D}" destId="{E7B0278D-2CC2-4B42-A765-47D90C1792A4}" srcOrd="0" destOrd="0" presId="urn:microsoft.com/office/officeart/2005/8/layout/vList4"/>
    <dgm:cxn modelId="{89626206-E8AD-439F-98C4-49F8FF44C371}" srcId="{2C3667AD-5ECD-4A50-899C-032EB32CA2B6}" destId="{5D241B2D-195D-4685-87A6-B225536A463A}" srcOrd="0" destOrd="0" parTransId="{F9705F99-0828-4FFF-A585-A4F38F5902F4}" sibTransId="{5B740200-6DC4-47A5-8942-EACDB890C0EF}"/>
    <dgm:cxn modelId="{F22A5510-2353-4A44-9517-BCAFF60DACF2}" type="presOf" srcId="{2C3667AD-5ECD-4A50-899C-032EB32CA2B6}" destId="{136AA9C9-7EDD-4375-8D9F-5364E4E4B90C}" srcOrd="1" destOrd="0" presId="urn:microsoft.com/office/officeart/2005/8/layout/vList4"/>
    <dgm:cxn modelId="{121C3411-4807-49F7-AFF8-88766AEBC213}" type="presOf" srcId="{282DD307-C000-40B1-800B-D587081F0981}" destId="{29C3F1DB-2C54-494A-ACC4-E12E9B138398}" srcOrd="0" destOrd="3" presId="urn:microsoft.com/office/officeart/2005/8/layout/vList4"/>
    <dgm:cxn modelId="{090B901A-7386-4E2D-ADDA-5B85A874D238}" type="presOf" srcId="{934F6121-4741-4F1A-9982-2DB49E7594D8}" destId="{53CE3ACA-0425-499E-8A16-9A68DDDFED77}" srcOrd="1" destOrd="1" presId="urn:microsoft.com/office/officeart/2005/8/layout/vList4"/>
    <dgm:cxn modelId="{9B9B521C-2A3D-4F58-8DB9-6CA4319FDDCB}" type="presOf" srcId="{6A953FC9-607E-4EE1-B83F-A48DCCDE2075}" destId="{53CE3ACA-0425-499E-8A16-9A68DDDFED77}" srcOrd="1" destOrd="2" presId="urn:microsoft.com/office/officeart/2005/8/layout/vList4"/>
    <dgm:cxn modelId="{1A83051D-2E01-41EF-80F0-93851667C9EA}" srcId="{2C3667AD-5ECD-4A50-899C-032EB32CA2B6}" destId="{282DD307-C000-40B1-800B-D587081F0981}" srcOrd="2" destOrd="0" parTransId="{0334DA24-D3C5-4992-A779-6B9053BA6ACB}" sibTransId="{46C55591-CA2D-491F-A27B-6822AF87C3F3}"/>
    <dgm:cxn modelId="{CD390E5C-8111-4906-8DDA-826BE377323E}" srcId="{C1553A1F-75D0-450A-B024-7C2F7334100F}" destId="{70B6A0FE-04EE-4980-A31E-35811B2F8D5A}" srcOrd="0" destOrd="0" parTransId="{E6FEB5A2-A926-4745-95D9-D710D2194C9F}" sibTransId="{A9B9BF1E-404F-45D7-9F83-FD419AA383C9}"/>
    <dgm:cxn modelId="{7EE36E5F-4DC1-4DAD-AE0D-B21A48E0C86A}" type="presOf" srcId="{06B2D176-DC2C-436A-A397-66150481AE56}" destId="{DE0767D7-BC17-4111-BD03-D5E0BC1DEF6A}" srcOrd="1" destOrd="2" presId="urn:microsoft.com/office/officeart/2005/8/layout/vList4"/>
    <dgm:cxn modelId="{08511B42-11E6-4617-997E-837641FFA7EA}" type="presOf" srcId="{70B6A0FE-04EE-4980-A31E-35811B2F8D5A}" destId="{49CD6EB0-7F35-4AB8-8B30-D997D5CB9076}" srcOrd="0" destOrd="1" presId="urn:microsoft.com/office/officeart/2005/8/layout/vList4"/>
    <dgm:cxn modelId="{8B969169-7A2A-4DD0-8A72-000E3FF1A431}" srcId="{2C3667AD-5ECD-4A50-899C-032EB32CA2B6}" destId="{04004490-79B7-4B34-BBB4-F13C12F729B2}" srcOrd="1" destOrd="0" parTransId="{176403DC-744D-46D8-9D79-78A6DB2DEA32}" sibTransId="{C4F8C1B0-65AD-4B0E-92A2-587C910DBB08}"/>
    <dgm:cxn modelId="{DA8C3D4A-E64B-4DBF-829E-9BF364BD1EDE}" type="presOf" srcId="{E5619006-4751-411C-A6EA-6C3866575A1D}" destId="{53CE3ACA-0425-499E-8A16-9A68DDDFED77}" srcOrd="1" destOrd="0" presId="urn:microsoft.com/office/officeart/2005/8/layout/vList4"/>
    <dgm:cxn modelId="{BB935F51-BCA3-4B46-B0B7-5BF3A87EE3DF}" srcId="{59AA9C9E-D87D-4E83-821A-ED085A5B5D81}" destId="{2C3667AD-5ECD-4A50-899C-032EB32CA2B6}" srcOrd="0" destOrd="0" parTransId="{B731D369-D8FD-4C8A-AC9F-E74ACEB43109}" sibTransId="{985DA80B-275E-48AB-8CC6-268EF3A99FD2}"/>
    <dgm:cxn modelId="{13719B55-E048-4DF7-B80C-847C532CB6EB}" type="presOf" srcId="{70B6A0FE-04EE-4980-A31E-35811B2F8D5A}" destId="{DE0767D7-BC17-4111-BD03-D5E0BC1DEF6A}" srcOrd="1" destOrd="1" presId="urn:microsoft.com/office/officeart/2005/8/layout/vList4"/>
    <dgm:cxn modelId="{9A91BF75-7D6B-4588-BC70-618034AD78EC}" type="presOf" srcId="{59AA9C9E-D87D-4E83-821A-ED085A5B5D81}" destId="{47EC25C9-22BE-46EF-B04F-883286010592}" srcOrd="0" destOrd="0" presId="urn:microsoft.com/office/officeart/2005/8/layout/vList4"/>
    <dgm:cxn modelId="{6827455A-3BE8-49B5-B184-7B4CAFA30A2A}" srcId="{E5619006-4751-411C-A6EA-6C3866575A1D}" destId="{934F6121-4741-4F1A-9982-2DB49E7594D8}" srcOrd="0" destOrd="0" parTransId="{39A6A1FF-6F6F-46CC-B94C-4DCAED123026}" sibTransId="{6B74B3B4-EFA1-4486-AC10-CD1477096F6B}"/>
    <dgm:cxn modelId="{19C3EF7A-B309-4B88-A2B6-C9A294E2478E}" type="presOf" srcId="{04004490-79B7-4B34-BBB4-F13C12F729B2}" destId="{136AA9C9-7EDD-4375-8D9F-5364E4E4B90C}" srcOrd="1" destOrd="2" presId="urn:microsoft.com/office/officeart/2005/8/layout/vList4"/>
    <dgm:cxn modelId="{5694D289-FE61-475E-8291-B1C0DF94791F}" srcId="{59AA9C9E-D87D-4E83-821A-ED085A5B5D81}" destId="{C1553A1F-75D0-450A-B024-7C2F7334100F}" srcOrd="1" destOrd="0" parTransId="{6C4790C5-AF52-4015-AFC7-BFE9924919FE}" sibTransId="{FC8CC5F6-9207-45A4-920C-EB83C46801AC}"/>
    <dgm:cxn modelId="{3061A790-97E5-4300-9A71-6D9B548A4888}" type="presOf" srcId="{C1553A1F-75D0-450A-B024-7C2F7334100F}" destId="{49CD6EB0-7F35-4AB8-8B30-D997D5CB9076}" srcOrd="0" destOrd="0" presId="urn:microsoft.com/office/officeart/2005/8/layout/vList4"/>
    <dgm:cxn modelId="{C6E5B5A2-33CE-4106-B0CA-3D983731835F}" type="presOf" srcId="{04004490-79B7-4B34-BBB4-F13C12F729B2}" destId="{29C3F1DB-2C54-494A-ACC4-E12E9B138398}" srcOrd="0" destOrd="2" presId="urn:microsoft.com/office/officeart/2005/8/layout/vList4"/>
    <dgm:cxn modelId="{4CDC44AF-A5B0-49D7-883D-4AF10CF223A5}" type="presOf" srcId="{06B2D176-DC2C-436A-A397-66150481AE56}" destId="{49CD6EB0-7F35-4AB8-8B30-D997D5CB9076}" srcOrd="0" destOrd="2" presId="urn:microsoft.com/office/officeart/2005/8/layout/vList4"/>
    <dgm:cxn modelId="{6BEFF5B3-8D6C-4B9D-9CF0-B82744E20DD9}" srcId="{E5619006-4751-411C-A6EA-6C3866575A1D}" destId="{6A953FC9-607E-4EE1-B83F-A48DCCDE2075}" srcOrd="1" destOrd="0" parTransId="{5D7B94CC-938B-4568-A7FA-78B61EA1BFCA}" sibTransId="{7EDB4172-FACC-4FC4-AB23-BC3350164DB1}"/>
    <dgm:cxn modelId="{719732C2-5F2E-4565-9B5B-77CD919C14BE}" type="presOf" srcId="{5D241B2D-195D-4685-87A6-B225536A463A}" destId="{136AA9C9-7EDD-4375-8D9F-5364E4E4B90C}" srcOrd="1" destOrd="1" presId="urn:microsoft.com/office/officeart/2005/8/layout/vList4"/>
    <dgm:cxn modelId="{51F61EC4-1B0C-47DA-B672-BCB38AE6563E}" type="presOf" srcId="{2C3667AD-5ECD-4A50-899C-032EB32CA2B6}" destId="{29C3F1DB-2C54-494A-ACC4-E12E9B138398}" srcOrd="0" destOrd="0" presId="urn:microsoft.com/office/officeart/2005/8/layout/vList4"/>
    <dgm:cxn modelId="{2016F0C7-6386-43F3-A4EA-1511CFE3F892}" type="presOf" srcId="{5D241B2D-195D-4685-87A6-B225536A463A}" destId="{29C3F1DB-2C54-494A-ACC4-E12E9B138398}" srcOrd="0" destOrd="1" presId="urn:microsoft.com/office/officeart/2005/8/layout/vList4"/>
    <dgm:cxn modelId="{39A882D7-2FB1-418F-A151-49B4F0E0E12D}" type="presOf" srcId="{C1553A1F-75D0-450A-B024-7C2F7334100F}" destId="{DE0767D7-BC17-4111-BD03-D5E0BC1DEF6A}" srcOrd="1" destOrd="0" presId="urn:microsoft.com/office/officeart/2005/8/layout/vList4"/>
    <dgm:cxn modelId="{21E964E8-11DA-470B-A61E-0A6D1447C166}" type="presOf" srcId="{282DD307-C000-40B1-800B-D587081F0981}" destId="{136AA9C9-7EDD-4375-8D9F-5364E4E4B90C}" srcOrd="1" destOrd="3" presId="urn:microsoft.com/office/officeart/2005/8/layout/vList4"/>
    <dgm:cxn modelId="{F99244F0-3B75-4213-B95C-F9B561EA7ACD}" type="presOf" srcId="{934F6121-4741-4F1A-9982-2DB49E7594D8}" destId="{E7B0278D-2CC2-4B42-A765-47D90C1792A4}" srcOrd="0" destOrd="1" presId="urn:microsoft.com/office/officeart/2005/8/layout/vList4"/>
    <dgm:cxn modelId="{AEAD41C7-B6D9-4FB3-8C0D-5BF1FADF5D68}" type="presParOf" srcId="{47EC25C9-22BE-46EF-B04F-883286010592}" destId="{A99ECB87-A9F3-4EE5-ADAE-8FB649C88049}" srcOrd="0" destOrd="0" presId="urn:microsoft.com/office/officeart/2005/8/layout/vList4"/>
    <dgm:cxn modelId="{E4C9E039-ECCF-435E-A3F6-2D9FB6BE1E30}" type="presParOf" srcId="{A99ECB87-A9F3-4EE5-ADAE-8FB649C88049}" destId="{29C3F1DB-2C54-494A-ACC4-E12E9B138398}" srcOrd="0" destOrd="0" presId="urn:microsoft.com/office/officeart/2005/8/layout/vList4"/>
    <dgm:cxn modelId="{928F263C-DB56-430B-B297-DC35F40EDD21}" type="presParOf" srcId="{A99ECB87-A9F3-4EE5-ADAE-8FB649C88049}" destId="{29B9F8A9-1464-434E-A085-160610A1C11B}" srcOrd="1" destOrd="0" presId="urn:microsoft.com/office/officeart/2005/8/layout/vList4"/>
    <dgm:cxn modelId="{189707EA-FBF7-4A82-A55F-15E79F72C138}" type="presParOf" srcId="{A99ECB87-A9F3-4EE5-ADAE-8FB649C88049}" destId="{136AA9C9-7EDD-4375-8D9F-5364E4E4B90C}" srcOrd="2" destOrd="0" presId="urn:microsoft.com/office/officeart/2005/8/layout/vList4"/>
    <dgm:cxn modelId="{00838314-265F-404C-968D-0FD00B428D64}" type="presParOf" srcId="{47EC25C9-22BE-46EF-B04F-883286010592}" destId="{F3BD081A-06D8-4106-91E9-9BFB535BB53D}" srcOrd="1" destOrd="0" presId="urn:microsoft.com/office/officeart/2005/8/layout/vList4"/>
    <dgm:cxn modelId="{C3EE085B-2B60-4408-AA97-4EDA5A04B61F}" type="presParOf" srcId="{47EC25C9-22BE-46EF-B04F-883286010592}" destId="{B8C22B79-6C13-43AA-8AC3-4379B5DC0443}" srcOrd="2" destOrd="0" presId="urn:microsoft.com/office/officeart/2005/8/layout/vList4"/>
    <dgm:cxn modelId="{9BD6E62D-39DE-4428-AC08-5F9C94AC5377}" type="presParOf" srcId="{B8C22B79-6C13-43AA-8AC3-4379B5DC0443}" destId="{49CD6EB0-7F35-4AB8-8B30-D997D5CB9076}" srcOrd="0" destOrd="0" presId="urn:microsoft.com/office/officeart/2005/8/layout/vList4"/>
    <dgm:cxn modelId="{66047E32-E1E4-4B20-941D-354E2FCB37D0}" type="presParOf" srcId="{B8C22B79-6C13-43AA-8AC3-4379B5DC0443}" destId="{D03A65F6-20F1-4F34-950F-E271B40294C1}" srcOrd="1" destOrd="0" presId="urn:microsoft.com/office/officeart/2005/8/layout/vList4"/>
    <dgm:cxn modelId="{E9CE078F-365F-41B1-8FE2-F4A7DC6681D9}" type="presParOf" srcId="{B8C22B79-6C13-43AA-8AC3-4379B5DC0443}" destId="{DE0767D7-BC17-4111-BD03-D5E0BC1DEF6A}" srcOrd="2" destOrd="0" presId="urn:microsoft.com/office/officeart/2005/8/layout/vList4"/>
    <dgm:cxn modelId="{B4EA5C57-B684-4BCA-9B6F-02A06E7AA077}" type="presParOf" srcId="{47EC25C9-22BE-46EF-B04F-883286010592}" destId="{638F283D-90F0-4A22-ABC4-978DC61AFD87}" srcOrd="3" destOrd="0" presId="urn:microsoft.com/office/officeart/2005/8/layout/vList4"/>
    <dgm:cxn modelId="{D36F47ED-DD16-4391-B1E4-7FFB17CD5BF7}" type="presParOf" srcId="{47EC25C9-22BE-46EF-B04F-883286010592}" destId="{C1E410A1-F212-4BDE-9393-35264899AB41}" srcOrd="4" destOrd="0" presId="urn:microsoft.com/office/officeart/2005/8/layout/vList4"/>
    <dgm:cxn modelId="{BC57256D-17F2-4DF3-8B96-190D387B1F74}" type="presParOf" srcId="{C1E410A1-F212-4BDE-9393-35264899AB41}" destId="{E7B0278D-2CC2-4B42-A765-47D90C1792A4}" srcOrd="0" destOrd="0" presId="urn:microsoft.com/office/officeart/2005/8/layout/vList4"/>
    <dgm:cxn modelId="{224E5941-476F-4D11-8560-4F6ADA2460B0}" type="presParOf" srcId="{C1E410A1-F212-4BDE-9393-35264899AB41}" destId="{B233609E-C548-4867-AAD1-2658C0C0C02D}" srcOrd="1" destOrd="0" presId="urn:microsoft.com/office/officeart/2005/8/layout/vList4"/>
    <dgm:cxn modelId="{D8106B28-3928-4069-AEA5-751E8262A80B}" type="presParOf" srcId="{C1E410A1-F212-4BDE-9393-35264899AB41}" destId="{53CE3ACA-0425-499E-8A16-9A68DDDFED7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168605-AE08-4D18-BC9D-8140B00085F3}" type="doc">
      <dgm:prSet loTypeId="urn:microsoft.com/office/officeart/2008/layout/PictureStrips" loCatId="list" qsTypeId="urn:microsoft.com/office/officeart/2005/8/quickstyle/3d3" qsCatId="3D" csTypeId="urn:microsoft.com/office/officeart/2005/8/colors/accent4_1" csCatId="accent4" phldr="1"/>
      <dgm:spPr/>
      <dgm:t>
        <a:bodyPr/>
        <a:lstStyle/>
        <a:p>
          <a:endParaRPr lang="es-BO"/>
        </a:p>
      </dgm:t>
    </dgm:pt>
    <dgm:pt modelId="{C5EE7CBE-0613-4D0A-9849-8600DB1ED174}">
      <dgm:prSet phldrT="[Texto]"/>
      <dgm:spPr/>
      <dgm:t>
        <a:bodyPr/>
        <a:lstStyle/>
        <a:p>
          <a:r>
            <a:rPr lang="en-US" dirty="0">
              <a:solidFill>
                <a:srgbClr val="000000"/>
              </a:solidFill>
              <a:latin typeface="Arial" panose="020B0604020202020204" pitchFamily="34" charset="0"/>
              <a:cs typeface="Arial" panose="020B0604020202020204" pitchFamily="34" charset="0"/>
            </a:rPr>
            <a:t>3.1. </a:t>
          </a:r>
          <a:r>
            <a:rPr lang="en-US" dirty="0" err="1">
              <a:solidFill>
                <a:srgbClr val="000000"/>
              </a:solidFill>
              <a:latin typeface="Arial" panose="020B0604020202020204" pitchFamily="34" charset="0"/>
              <a:cs typeface="Arial" panose="020B0604020202020204" pitchFamily="34" charset="0"/>
            </a:rPr>
            <a:t>Identificación</a:t>
          </a:r>
          <a:r>
            <a:rPr lang="en-US" dirty="0">
              <a:solidFill>
                <a:srgbClr val="000000"/>
              </a:solidFill>
              <a:latin typeface="Arial" panose="020B0604020202020204" pitchFamily="34" charset="0"/>
              <a:cs typeface="Arial" panose="020B0604020202020204" pitchFamily="34" charset="0"/>
            </a:rPr>
            <a:t> del     	Grupo meta</a:t>
          </a:r>
          <a:endParaRPr lang="es-BO" dirty="0">
            <a:solidFill>
              <a:srgbClr val="000000"/>
            </a:solidFill>
            <a:latin typeface="Arial" panose="020B0604020202020204" pitchFamily="34" charset="0"/>
            <a:cs typeface="Arial" panose="020B0604020202020204" pitchFamily="34" charset="0"/>
          </a:endParaRPr>
        </a:p>
      </dgm:t>
    </dgm:pt>
    <dgm:pt modelId="{E84B7907-D76A-4C65-BDDA-C77BCD756128}" type="parTrans" cxnId="{B30156C1-050D-43CE-8357-D1352D4666DC}">
      <dgm:prSet/>
      <dgm:spPr/>
      <dgm:t>
        <a:bodyPr/>
        <a:lstStyle/>
        <a:p>
          <a:endParaRPr lang="es-BO">
            <a:solidFill>
              <a:srgbClr val="000000"/>
            </a:solidFill>
            <a:latin typeface="Arial" panose="020B0604020202020204" pitchFamily="34" charset="0"/>
            <a:cs typeface="Arial" panose="020B0604020202020204" pitchFamily="34" charset="0"/>
          </a:endParaRPr>
        </a:p>
      </dgm:t>
    </dgm:pt>
    <dgm:pt modelId="{141D7757-AA4A-4C17-99F9-CBF294B4D658}" type="sibTrans" cxnId="{B30156C1-050D-43CE-8357-D1352D4666DC}">
      <dgm:prSet/>
      <dgm:spPr/>
      <dgm:t>
        <a:bodyPr/>
        <a:lstStyle/>
        <a:p>
          <a:endParaRPr lang="es-BO">
            <a:solidFill>
              <a:srgbClr val="000000"/>
            </a:solidFill>
            <a:latin typeface="Arial" panose="020B0604020202020204" pitchFamily="34" charset="0"/>
            <a:cs typeface="Arial" panose="020B0604020202020204" pitchFamily="34" charset="0"/>
          </a:endParaRPr>
        </a:p>
      </dgm:t>
    </dgm:pt>
    <dgm:pt modelId="{19DEE1D8-3315-4385-951F-168AABBA8626}">
      <dgm:prSet phldrT="[Texto]"/>
      <dgm:spPr/>
      <dgm:t>
        <a:bodyPr/>
        <a:lstStyle/>
        <a:p>
          <a:r>
            <a:rPr lang="en-US" dirty="0">
              <a:solidFill>
                <a:srgbClr val="000000"/>
              </a:solidFill>
              <a:latin typeface="Arial" panose="020B0604020202020204" pitchFamily="34" charset="0"/>
              <a:cs typeface="Arial" panose="020B0604020202020204" pitchFamily="34" charset="0"/>
            </a:rPr>
            <a:t>3.2. Lista de </a:t>
          </a:r>
          <a:r>
            <a:rPr lang="en-US" dirty="0" err="1">
              <a:solidFill>
                <a:srgbClr val="000000"/>
              </a:solidFill>
              <a:latin typeface="Arial" panose="020B0604020202020204" pitchFamily="34" charset="0"/>
              <a:cs typeface="Arial" panose="020B0604020202020204" pitchFamily="34" charset="0"/>
            </a:rPr>
            <a:t>verificación</a:t>
          </a:r>
          <a:endParaRPr lang="es-BO" dirty="0">
            <a:solidFill>
              <a:srgbClr val="000000"/>
            </a:solidFill>
            <a:latin typeface="Arial" panose="020B0604020202020204" pitchFamily="34" charset="0"/>
            <a:cs typeface="Arial" panose="020B0604020202020204" pitchFamily="34" charset="0"/>
          </a:endParaRPr>
        </a:p>
      </dgm:t>
    </dgm:pt>
    <dgm:pt modelId="{0C35AEE3-FE28-4160-ABB4-651B88D8438A}" type="parTrans" cxnId="{FA757D40-19E7-4FEA-8960-9A89A154A9FB}">
      <dgm:prSet/>
      <dgm:spPr/>
      <dgm:t>
        <a:bodyPr/>
        <a:lstStyle/>
        <a:p>
          <a:endParaRPr lang="es-BO">
            <a:solidFill>
              <a:srgbClr val="000000"/>
            </a:solidFill>
            <a:latin typeface="Arial" panose="020B0604020202020204" pitchFamily="34" charset="0"/>
            <a:cs typeface="Arial" panose="020B0604020202020204" pitchFamily="34" charset="0"/>
          </a:endParaRPr>
        </a:p>
      </dgm:t>
    </dgm:pt>
    <dgm:pt modelId="{1B331238-F930-4CB4-B088-100817EF8A53}" type="sibTrans" cxnId="{FA757D40-19E7-4FEA-8960-9A89A154A9FB}">
      <dgm:prSet/>
      <dgm:spPr/>
      <dgm:t>
        <a:bodyPr/>
        <a:lstStyle/>
        <a:p>
          <a:endParaRPr lang="es-BO">
            <a:solidFill>
              <a:srgbClr val="000000"/>
            </a:solidFill>
            <a:latin typeface="Arial" panose="020B0604020202020204" pitchFamily="34" charset="0"/>
            <a:cs typeface="Arial" panose="020B0604020202020204" pitchFamily="34" charset="0"/>
          </a:endParaRPr>
        </a:p>
      </dgm:t>
    </dgm:pt>
    <dgm:pt modelId="{C3DD3F81-BC5A-4900-BE8D-297C1E4BBE03}">
      <dgm:prSet phldrT="[Texto]"/>
      <dgm:spPr/>
      <dgm:t>
        <a:bodyPr/>
        <a:lstStyle/>
        <a:p>
          <a:r>
            <a:rPr lang="en-US" dirty="0">
              <a:solidFill>
                <a:srgbClr val="000000"/>
              </a:solidFill>
              <a:latin typeface="Arial" panose="020B0604020202020204" pitchFamily="34" charset="0"/>
              <a:cs typeface="Arial" panose="020B0604020202020204" pitchFamily="34" charset="0"/>
            </a:rPr>
            <a:t>3.3. </a:t>
          </a:r>
          <a:r>
            <a:rPr lang="en-US" dirty="0" err="1">
              <a:solidFill>
                <a:srgbClr val="000000"/>
              </a:solidFill>
              <a:latin typeface="Arial" panose="020B0604020202020204" pitchFamily="34" charset="0"/>
              <a:cs typeface="Arial" panose="020B0604020202020204" pitchFamily="34" charset="0"/>
            </a:rPr>
            <a:t>Invitación</a:t>
          </a:r>
          <a:r>
            <a:rPr lang="en-US" dirty="0">
              <a:solidFill>
                <a:srgbClr val="000000"/>
              </a:solidFill>
              <a:latin typeface="Arial" panose="020B0604020202020204" pitchFamily="34" charset="0"/>
              <a:cs typeface="Arial" panose="020B0604020202020204" pitchFamily="34" charset="0"/>
            </a:rPr>
            <a:t>, Agenda, 	</a:t>
          </a:r>
          <a:r>
            <a:rPr lang="en-US" dirty="0" err="1">
              <a:solidFill>
                <a:srgbClr val="000000"/>
              </a:solidFill>
              <a:latin typeface="Arial" panose="020B0604020202020204" pitchFamily="34" charset="0"/>
              <a:cs typeface="Arial" panose="020B0604020202020204" pitchFamily="34" charset="0"/>
            </a:rPr>
            <a:t>Lecturas</a:t>
          </a:r>
          <a:r>
            <a:rPr lang="en-US" dirty="0">
              <a:solidFill>
                <a:srgbClr val="000000"/>
              </a:solidFill>
              <a:latin typeface="Arial" panose="020B0604020202020204" pitchFamily="34" charset="0"/>
              <a:cs typeface="Arial" panose="020B0604020202020204" pitchFamily="34" charset="0"/>
            </a:rPr>
            <a:t> previas</a:t>
          </a:r>
          <a:endParaRPr lang="es-BO" dirty="0">
            <a:solidFill>
              <a:srgbClr val="000000"/>
            </a:solidFill>
            <a:latin typeface="Arial" panose="020B0604020202020204" pitchFamily="34" charset="0"/>
            <a:cs typeface="Arial" panose="020B0604020202020204" pitchFamily="34" charset="0"/>
          </a:endParaRPr>
        </a:p>
      </dgm:t>
    </dgm:pt>
    <dgm:pt modelId="{B2DAC819-320C-4742-BA1F-2E8B7971BF41}" type="parTrans" cxnId="{68DCD719-2366-47E3-AA01-E7665E8A6D8B}">
      <dgm:prSet/>
      <dgm:spPr/>
      <dgm:t>
        <a:bodyPr/>
        <a:lstStyle/>
        <a:p>
          <a:endParaRPr lang="es-BO">
            <a:solidFill>
              <a:srgbClr val="000000"/>
            </a:solidFill>
            <a:latin typeface="Arial" panose="020B0604020202020204" pitchFamily="34" charset="0"/>
            <a:cs typeface="Arial" panose="020B0604020202020204" pitchFamily="34" charset="0"/>
          </a:endParaRPr>
        </a:p>
      </dgm:t>
    </dgm:pt>
    <dgm:pt modelId="{5D59D4AC-97A0-4E8B-BBA1-61EE47E8FEAE}" type="sibTrans" cxnId="{68DCD719-2366-47E3-AA01-E7665E8A6D8B}">
      <dgm:prSet/>
      <dgm:spPr/>
      <dgm:t>
        <a:bodyPr/>
        <a:lstStyle/>
        <a:p>
          <a:endParaRPr lang="es-BO">
            <a:solidFill>
              <a:srgbClr val="000000"/>
            </a:solidFill>
            <a:latin typeface="Arial" panose="020B0604020202020204" pitchFamily="34" charset="0"/>
            <a:cs typeface="Arial" panose="020B0604020202020204" pitchFamily="34" charset="0"/>
          </a:endParaRPr>
        </a:p>
      </dgm:t>
    </dgm:pt>
    <dgm:pt modelId="{3AD4CC08-9359-4D38-89A1-8AE9938645D1}" type="pres">
      <dgm:prSet presAssocID="{62168605-AE08-4D18-BC9D-8140B00085F3}" presName="Name0" presStyleCnt="0">
        <dgm:presLayoutVars>
          <dgm:dir/>
          <dgm:resizeHandles val="exact"/>
        </dgm:presLayoutVars>
      </dgm:prSet>
      <dgm:spPr/>
    </dgm:pt>
    <dgm:pt modelId="{8EEBA2C1-039A-4D92-8432-3925F8B286C4}" type="pres">
      <dgm:prSet presAssocID="{C5EE7CBE-0613-4D0A-9849-8600DB1ED174}" presName="composite" presStyleCnt="0"/>
      <dgm:spPr/>
    </dgm:pt>
    <dgm:pt modelId="{E6791E15-1F76-421A-A401-B5C875549410}" type="pres">
      <dgm:prSet presAssocID="{C5EE7CBE-0613-4D0A-9849-8600DB1ED174}" presName="rect1" presStyleLbl="trAlignAcc1" presStyleIdx="0" presStyleCnt="3" custScaleX="157479" custLinFactNeighborX="8118">
        <dgm:presLayoutVars>
          <dgm:bulletEnabled val="1"/>
        </dgm:presLayoutVars>
      </dgm:prSet>
      <dgm:spPr/>
    </dgm:pt>
    <dgm:pt modelId="{BC150FD8-0378-4565-8B7C-18DBBAB41426}" type="pres">
      <dgm:prSet presAssocID="{C5EE7CBE-0613-4D0A-9849-8600DB1ED174}" presName="rect2" presStyleLbl="fgImgPlace1" presStyleIdx="0" presStyleCnt="3" custScaleX="146013" custLinFactX="-47095" custLinFactNeighborX="-100000" custLinFactNeighborY="1142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Éxito de grupo"/>
        </a:ext>
      </dgm:extLst>
    </dgm:pt>
    <dgm:pt modelId="{E59CFDFE-8A12-4059-BE65-3EC7FC948A3D}" type="pres">
      <dgm:prSet presAssocID="{141D7757-AA4A-4C17-99F9-CBF294B4D658}" presName="sibTrans" presStyleCnt="0"/>
      <dgm:spPr/>
    </dgm:pt>
    <dgm:pt modelId="{C7D4D97A-2D2D-4E60-BCC7-E046FDD37B70}" type="pres">
      <dgm:prSet presAssocID="{19DEE1D8-3315-4385-951F-168AABBA8626}" presName="composite" presStyleCnt="0"/>
      <dgm:spPr/>
    </dgm:pt>
    <dgm:pt modelId="{C7B62657-FBE5-425F-8BB3-82064675D689}" type="pres">
      <dgm:prSet presAssocID="{19DEE1D8-3315-4385-951F-168AABBA8626}" presName="rect1" presStyleLbl="trAlignAcc1" presStyleIdx="1" presStyleCnt="3" custScaleX="153697" custLinFactNeighborX="8741">
        <dgm:presLayoutVars>
          <dgm:bulletEnabled val="1"/>
        </dgm:presLayoutVars>
      </dgm:prSet>
      <dgm:spPr/>
    </dgm:pt>
    <dgm:pt modelId="{A6F7EE13-BDCA-4F06-BA4E-D29EC449F26E}" type="pres">
      <dgm:prSet presAssocID="{19DEE1D8-3315-4385-951F-168AABBA8626}" presName="rect2" presStyleLbl="fgImgPlace1" presStyleIdx="1" presStyleCnt="3" custScaleX="137445" custLinFactX="-54235" custLinFactNeighborX="-100000" custLinFactNeighborY="1142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Marca de verificación"/>
        </a:ext>
      </dgm:extLst>
    </dgm:pt>
    <dgm:pt modelId="{3DCFCCB5-4820-4BC9-ADE4-3A7C85B7E96C}" type="pres">
      <dgm:prSet presAssocID="{1B331238-F930-4CB4-B088-100817EF8A53}" presName="sibTrans" presStyleCnt="0"/>
      <dgm:spPr/>
    </dgm:pt>
    <dgm:pt modelId="{B47C8283-58D8-495C-BDA3-3F3D7BA25399}" type="pres">
      <dgm:prSet presAssocID="{C3DD3F81-BC5A-4900-BE8D-297C1E4BBE03}" presName="composite" presStyleCnt="0"/>
      <dgm:spPr/>
    </dgm:pt>
    <dgm:pt modelId="{47486730-AAB6-4D41-9D6F-BD466B91013E}" type="pres">
      <dgm:prSet presAssocID="{C3DD3F81-BC5A-4900-BE8D-297C1E4BBE03}" presName="rect1" presStyleLbl="trAlignAcc1" presStyleIdx="2" presStyleCnt="3" custScaleX="152217" custLinFactNeighborX="6552">
        <dgm:presLayoutVars>
          <dgm:bulletEnabled val="1"/>
        </dgm:presLayoutVars>
      </dgm:prSet>
      <dgm:spPr/>
    </dgm:pt>
    <dgm:pt modelId="{9BA9F55B-CD94-408B-B5F0-4084F88DF2B4}" type="pres">
      <dgm:prSet presAssocID="{C3DD3F81-BC5A-4900-BE8D-297C1E4BBE03}" presName="rect2" presStyleLbl="fgImgPlace1" presStyleIdx="2" presStyleCnt="3" custScaleX="146011" custLinFactX="-49952" custLinFactNeighborX="-100000" custLinFactNeighborY="761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Sobre abierto"/>
        </a:ext>
      </dgm:extLst>
    </dgm:pt>
  </dgm:ptLst>
  <dgm:cxnLst>
    <dgm:cxn modelId="{34E1DF0C-7D99-4E92-B169-C3B299B0A20F}" type="presOf" srcId="{C3DD3F81-BC5A-4900-BE8D-297C1E4BBE03}" destId="{47486730-AAB6-4D41-9D6F-BD466B91013E}" srcOrd="0" destOrd="0" presId="urn:microsoft.com/office/officeart/2008/layout/PictureStrips"/>
    <dgm:cxn modelId="{68DCD719-2366-47E3-AA01-E7665E8A6D8B}" srcId="{62168605-AE08-4D18-BC9D-8140B00085F3}" destId="{C3DD3F81-BC5A-4900-BE8D-297C1E4BBE03}" srcOrd="2" destOrd="0" parTransId="{B2DAC819-320C-4742-BA1F-2E8B7971BF41}" sibTransId="{5D59D4AC-97A0-4E8B-BBA1-61EE47E8FEAE}"/>
    <dgm:cxn modelId="{FA757D40-19E7-4FEA-8960-9A89A154A9FB}" srcId="{62168605-AE08-4D18-BC9D-8140B00085F3}" destId="{19DEE1D8-3315-4385-951F-168AABBA8626}" srcOrd="1" destOrd="0" parTransId="{0C35AEE3-FE28-4160-ABB4-651B88D8438A}" sibTransId="{1B331238-F930-4CB4-B088-100817EF8A53}"/>
    <dgm:cxn modelId="{CBF496A3-4227-4477-B821-7CE64A49B14C}" type="presOf" srcId="{19DEE1D8-3315-4385-951F-168AABBA8626}" destId="{C7B62657-FBE5-425F-8BB3-82064675D689}" srcOrd="0" destOrd="0" presId="urn:microsoft.com/office/officeart/2008/layout/PictureStrips"/>
    <dgm:cxn modelId="{E852CCA3-A031-4B97-9FE0-0E834A533C88}" type="presOf" srcId="{C5EE7CBE-0613-4D0A-9849-8600DB1ED174}" destId="{E6791E15-1F76-421A-A401-B5C875549410}" srcOrd="0" destOrd="0" presId="urn:microsoft.com/office/officeart/2008/layout/PictureStrips"/>
    <dgm:cxn modelId="{E7E7CDA4-B540-4A03-807C-CBC071FADD59}" type="presOf" srcId="{62168605-AE08-4D18-BC9D-8140B00085F3}" destId="{3AD4CC08-9359-4D38-89A1-8AE9938645D1}" srcOrd="0" destOrd="0" presId="urn:microsoft.com/office/officeart/2008/layout/PictureStrips"/>
    <dgm:cxn modelId="{B30156C1-050D-43CE-8357-D1352D4666DC}" srcId="{62168605-AE08-4D18-BC9D-8140B00085F3}" destId="{C5EE7CBE-0613-4D0A-9849-8600DB1ED174}" srcOrd="0" destOrd="0" parTransId="{E84B7907-D76A-4C65-BDDA-C77BCD756128}" sibTransId="{141D7757-AA4A-4C17-99F9-CBF294B4D658}"/>
    <dgm:cxn modelId="{5FF70976-733D-471C-9F97-E2E1F8127D88}" type="presParOf" srcId="{3AD4CC08-9359-4D38-89A1-8AE9938645D1}" destId="{8EEBA2C1-039A-4D92-8432-3925F8B286C4}" srcOrd="0" destOrd="0" presId="urn:microsoft.com/office/officeart/2008/layout/PictureStrips"/>
    <dgm:cxn modelId="{61A8AB2F-2741-415C-B7EA-270DF04DD644}" type="presParOf" srcId="{8EEBA2C1-039A-4D92-8432-3925F8B286C4}" destId="{E6791E15-1F76-421A-A401-B5C875549410}" srcOrd="0" destOrd="0" presId="urn:microsoft.com/office/officeart/2008/layout/PictureStrips"/>
    <dgm:cxn modelId="{03C2E6B7-02F4-46E7-A1F5-9A2F35B2B62C}" type="presParOf" srcId="{8EEBA2C1-039A-4D92-8432-3925F8B286C4}" destId="{BC150FD8-0378-4565-8B7C-18DBBAB41426}" srcOrd="1" destOrd="0" presId="urn:microsoft.com/office/officeart/2008/layout/PictureStrips"/>
    <dgm:cxn modelId="{030FD34A-3A0A-4CB8-ABEA-13DB35FC45B9}" type="presParOf" srcId="{3AD4CC08-9359-4D38-89A1-8AE9938645D1}" destId="{E59CFDFE-8A12-4059-BE65-3EC7FC948A3D}" srcOrd="1" destOrd="0" presId="urn:microsoft.com/office/officeart/2008/layout/PictureStrips"/>
    <dgm:cxn modelId="{FD1EF697-F35D-4ACA-97A7-24AB5E49CEA6}" type="presParOf" srcId="{3AD4CC08-9359-4D38-89A1-8AE9938645D1}" destId="{C7D4D97A-2D2D-4E60-BCC7-E046FDD37B70}" srcOrd="2" destOrd="0" presId="urn:microsoft.com/office/officeart/2008/layout/PictureStrips"/>
    <dgm:cxn modelId="{449271F8-5648-4588-A309-C97EC7BC4049}" type="presParOf" srcId="{C7D4D97A-2D2D-4E60-BCC7-E046FDD37B70}" destId="{C7B62657-FBE5-425F-8BB3-82064675D689}" srcOrd="0" destOrd="0" presId="urn:microsoft.com/office/officeart/2008/layout/PictureStrips"/>
    <dgm:cxn modelId="{F9917FCA-CCB2-436E-A117-507F3461E1F4}" type="presParOf" srcId="{C7D4D97A-2D2D-4E60-BCC7-E046FDD37B70}" destId="{A6F7EE13-BDCA-4F06-BA4E-D29EC449F26E}" srcOrd="1" destOrd="0" presId="urn:microsoft.com/office/officeart/2008/layout/PictureStrips"/>
    <dgm:cxn modelId="{5DD30F95-B31D-471E-B8C5-FE2552818B88}" type="presParOf" srcId="{3AD4CC08-9359-4D38-89A1-8AE9938645D1}" destId="{3DCFCCB5-4820-4BC9-ADE4-3A7C85B7E96C}" srcOrd="3" destOrd="0" presId="urn:microsoft.com/office/officeart/2008/layout/PictureStrips"/>
    <dgm:cxn modelId="{7AF9AB19-4454-4E32-8BFB-BD71009FC682}" type="presParOf" srcId="{3AD4CC08-9359-4D38-89A1-8AE9938645D1}" destId="{B47C8283-58D8-495C-BDA3-3F3D7BA25399}" srcOrd="4" destOrd="0" presId="urn:microsoft.com/office/officeart/2008/layout/PictureStrips"/>
    <dgm:cxn modelId="{28D7B686-F71E-4BF3-A52D-1C154AEC94C9}" type="presParOf" srcId="{B47C8283-58D8-495C-BDA3-3F3D7BA25399}" destId="{47486730-AAB6-4D41-9D6F-BD466B91013E}" srcOrd="0" destOrd="0" presId="urn:microsoft.com/office/officeart/2008/layout/PictureStrips"/>
    <dgm:cxn modelId="{56FD1435-04E4-48DF-A7A3-6E42B63CA2FF}" type="presParOf" srcId="{B47C8283-58D8-495C-BDA3-3F3D7BA25399}" destId="{9BA9F55B-CD94-408B-B5F0-4084F88DF2B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57A256D-CD7C-4315-90EE-BC91029FF4BB}"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BO"/>
        </a:p>
      </dgm:t>
    </dgm:pt>
    <dgm:pt modelId="{1E7A7740-5B9D-4CF3-B7CE-B17A5546D5C5}">
      <dgm:prSet phldrT="[Texto]" custT="1"/>
      <dgm:spPr/>
      <dgm:t>
        <a:bodyPr/>
        <a:lstStyle/>
        <a:p>
          <a:pPr>
            <a:buFont typeface="+mj-lt"/>
            <a:buAutoNum type="alphaLcParenR"/>
          </a:pPr>
          <a:r>
            <a:rPr lang="es-BO" sz="3200" b="1" dirty="0">
              <a:solidFill>
                <a:schemeClr val="tx1"/>
              </a:solidFill>
              <a:latin typeface="Arial" panose="020B0604020202020204" pitchFamily="34" charset="0"/>
              <a:cs typeface="Arial" panose="020B0604020202020204" pitchFamily="34" charset="0"/>
            </a:rPr>
            <a:t>Definir fecha y lugar de realización del Curso presencial, con medidas de bioseguridad. </a:t>
          </a:r>
        </a:p>
      </dgm:t>
    </dgm:pt>
    <dgm:pt modelId="{26AEE48E-2975-4A37-B7A0-81E4DDBDBC71}" type="parTrans" cxnId="{048D02F4-0152-4B42-A9E2-CA08F2B70FA8}">
      <dgm:prSet/>
      <dgm:spPr/>
      <dgm:t>
        <a:bodyPr/>
        <a:lstStyle/>
        <a:p>
          <a:endParaRPr lang="es-BO" sz="2800" b="1">
            <a:solidFill>
              <a:schemeClr val="tx1"/>
            </a:solidFill>
            <a:latin typeface="Arial" panose="020B0604020202020204" pitchFamily="34" charset="0"/>
            <a:cs typeface="Arial" panose="020B0604020202020204" pitchFamily="34" charset="0"/>
          </a:endParaRPr>
        </a:p>
      </dgm:t>
    </dgm:pt>
    <dgm:pt modelId="{B7006EDD-9034-46F9-99BE-A60FEB878F37}" type="sibTrans" cxnId="{048D02F4-0152-4B42-A9E2-CA08F2B70FA8}">
      <dgm:prSet/>
      <dgm:spPr/>
      <dgm:t>
        <a:bodyPr/>
        <a:lstStyle/>
        <a:p>
          <a:endParaRPr lang="es-BO" sz="2800" b="1">
            <a:solidFill>
              <a:schemeClr val="tx1"/>
            </a:solidFill>
            <a:latin typeface="Arial" panose="020B0604020202020204" pitchFamily="34" charset="0"/>
            <a:cs typeface="Arial" panose="020B0604020202020204" pitchFamily="34" charset="0"/>
          </a:endParaRPr>
        </a:p>
      </dgm:t>
    </dgm:pt>
    <dgm:pt modelId="{D42A70BF-8744-40CC-9E90-A3ED83B6C128}">
      <dgm:prSet phldrT="[Texto]" custT="1"/>
      <dgm:spPr/>
      <dgm:t>
        <a:bodyPr/>
        <a:lstStyle/>
        <a:p>
          <a:pPr>
            <a:buFont typeface="+mj-lt"/>
            <a:buAutoNum type="alphaLcParenR"/>
          </a:pPr>
          <a:r>
            <a:rPr lang="es-BO" sz="3200" b="1" dirty="0">
              <a:solidFill>
                <a:schemeClr val="tx1"/>
              </a:solidFill>
              <a:latin typeface="Arial" panose="020B0604020202020204" pitchFamily="34" charset="0"/>
              <a:cs typeface="Arial" panose="020B0604020202020204" pitchFamily="34" charset="0"/>
            </a:rPr>
            <a:t>Definir y adecuar uno de los Paquetes de capacitación, Alternativas “A”, “B” o “C”</a:t>
          </a:r>
        </a:p>
      </dgm:t>
    </dgm:pt>
    <dgm:pt modelId="{885D0C29-7640-40ED-AC71-E7A1BCE6DB2E}" type="parTrans" cxnId="{A47B1764-3674-4370-A01A-400E585F1558}">
      <dgm:prSet/>
      <dgm:spPr/>
      <dgm:t>
        <a:bodyPr/>
        <a:lstStyle/>
        <a:p>
          <a:endParaRPr lang="es-BO" sz="2800" b="1">
            <a:solidFill>
              <a:schemeClr val="tx1"/>
            </a:solidFill>
            <a:latin typeface="Arial" panose="020B0604020202020204" pitchFamily="34" charset="0"/>
            <a:cs typeface="Arial" panose="020B0604020202020204" pitchFamily="34" charset="0"/>
          </a:endParaRPr>
        </a:p>
      </dgm:t>
    </dgm:pt>
    <dgm:pt modelId="{EAD590EA-94C3-4862-9734-E470423774C4}" type="sibTrans" cxnId="{A47B1764-3674-4370-A01A-400E585F1558}">
      <dgm:prSet/>
      <dgm:spPr/>
      <dgm:t>
        <a:bodyPr/>
        <a:lstStyle/>
        <a:p>
          <a:endParaRPr lang="es-BO" sz="2800" b="1">
            <a:solidFill>
              <a:schemeClr val="tx1"/>
            </a:solidFill>
            <a:latin typeface="Arial" panose="020B0604020202020204" pitchFamily="34" charset="0"/>
            <a:cs typeface="Arial" panose="020B0604020202020204" pitchFamily="34" charset="0"/>
          </a:endParaRPr>
        </a:p>
      </dgm:t>
    </dgm:pt>
    <dgm:pt modelId="{88BFE060-8097-4091-8C17-88B481DD407B}">
      <dgm:prSet phldrT="[Texto]" custT="1"/>
      <dgm:spPr/>
      <dgm:t>
        <a:bodyPr/>
        <a:lstStyle/>
        <a:p>
          <a:pPr>
            <a:buFont typeface="+mj-lt"/>
            <a:buAutoNum type="alphaLcParenR"/>
          </a:pPr>
          <a:r>
            <a:rPr lang="es-BO" sz="3200" b="1" dirty="0">
              <a:solidFill>
                <a:schemeClr val="tx1"/>
              </a:solidFill>
              <a:latin typeface="Arial" panose="020B0604020202020204" pitchFamily="34" charset="0"/>
              <a:cs typeface="Arial" panose="020B0604020202020204" pitchFamily="34" charset="0"/>
            </a:rPr>
            <a:t>Adecuar los materiales de capacitación, para su desarrollo presencial</a:t>
          </a:r>
        </a:p>
      </dgm:t>
    </dgm:pt>
    <dgm:pt modelId="{42DA51E5-B86E-498B-A8B6-4A489F9DE7E1}" type="parTrans" cxnId="{E3EDD334-222B-49E6-B854-6DA465A18BD1}">
      <dgm:prSet/>
      <dgm:spPr/>
      <dgm:t>
        <a:bodyPr/>
        <a:lstStyle/>
        <a:p>
          <a:endParaRPr lang="es-BO" sz="2800" b="1">
            <a:solidFill>
              <a:schemeClr val="tx1"/>
            </a:solidFill>
            <a:latin typeface="Arial" panose="020B0604020202020204" pitchFamily="34" charset="0"/>
            <a:cs typeface="Arial" panose="020B0604020202020204" pitchFamily="34" charset="0"/>
          </a:endParaRPr>
        </a:p>
      </dgm:t>
    </dgm:pt>
    <dgm:pt modelId="{17B4E206-0F01-43AF-9E58-321098A01FB2}" type="sibTrans" cxnId="{E3EDD334-222B-49E6-B854-6DA465A18BD1}">
      <dgm:prSet/>
      <dgm:spPr/>
      <dgm:t>
        <a:bodyPr/>
        <a:lstStyle/>
        <a:p>
          <a:endParaRPr lang="es-BO" sz="2800" b="1">
            <a:solidFill>
              <a:schemeClr val="tx1"/>
            </a:solidFill>
            <a:latin typeface="Arial" panose="020B0604020202020204" pitchFamily="34" charset="0"/>
            <a:cs typeface="Arial" panose="020B0604020202020204" pitchFamily="34" charset="0"/>
          </a:endParaRPr>
        </a:p>
      </dgm:t>
    </dgm:pt>
    <dgm:pt modelId="{F3137CD4-1150-46B4-8F9A-0E084947434C}">
      <dgm:prSet custT="1"/>
      <dgm:spPr/>
      <dgm:t>
        <a:bodyPr/>
        <a:lstStyle/>
        <a:p>
          <a:pPr>
            <a:buFont typeface="+mj-lt"/>
            <a:buAutoNum type="alphaLcParenR"/>
          </a:pPr>
          <a:r>
            <a:rPr lang="es-BO" sz="3200" b="1" dirty="0">
              <a:solidFill>
                <a:schemeClr val="tx1"/>
              </a:solidFill>
              <a:latin typeface="Arial" panose="020B0604020202020204" pitchFamily="34" charset="0"/>
              <a:cs typeface="Arial" panose="020B0604020202020204" pitchFamily="34" charset="0"/>
            </a:rPr>
            <a:t>Desarrollar el Curso de capacitación presencial</a:t>
          </a:r>
        </a:p>
      </dgm:t>
    </dgm:pt>
    <dgm:pt modelId="{F1AE6D06-6122-4047-B103-43A3684E1464}" type="parTrans" cxnId="{904C5A85-7045-4EC5-87D8-F4A8079BB1DD}">
      <dgm:prSet/>
      <dgm:spPr/>
      <dgm:t>
        <a:bodyPr/>
        <a:lstStyle/>
        <a:p>
          <a:endParaRPr lang="es-BO" sz="2800" b="1">
            <a:solidFill>
              <a:schemeClr val="tx1"/>
            </a:solidFill>
            <a:latin typeface="Arial" panose="020B0604020202020204" pitchFamily="34" charset="0"/>
            <a:cs typeface="Arial" panose="020B0604020202020204" pitchFamily="34" charset="0"/>
          </a:endParaRPr>
        </a:p>
      </dgm:t>
    </dgm:pt>
    <dgm:pt modelId="{53415DFC-9F6B-4BD3-9CF9-316EB1786ED5}" type="sibTrans" cxnId="{904C5A85-7045-4EC5-87D8-F4A8079BB1DD}">
      <dgm:prSet/>
      <dgm:spPr/>
      <dgm:t>
        <a:bodyPr/>
        <a:lstStyle/>
        <a:p>
          <a:endParaRPr lang="es-BO" sz="2800" b="1">
            <a:solidFill>
              <a:schemeClr val="tx1"/>
            </a:solidFill>
            <a:latin typeface="Arial" panose="020B0604020202020204" pitchFamily="34" charset="0"/>
            <a:cs typeface="Arial" panose="020B0604020202020204" pitchFamily="34" charset="0"/>
          </a:endParaRPr>
        </a:p>
      </dgm:t>
    </dgm:pt>
    <dgm:pt modelId="{74315241-0D12-4D8D-BCEC-33CCA40325C4}">
      <dgm:prSet custT="1"/>
      <dgm:spPr/>
      <dgm:t>
        <a:bodyPr/>
        <a:lstStyle/>
        <a:p>
          <a:pPr>
            <a:buFont typeface="+mj-lt"/>
            <a:buAutoNum type="alphaLcParenR"/>
          </a:pPr>
          <a:r>
            <a:rPr lang="es-BO" sz="3200" b="1">
              <a:solidFill>
                <a:schemeClr val="tx1"/>
              </a:solidFill>
              <a:latin typeface="Arial" panose="020B0604020202020204" pitchFamily="34" charset="0"/>
              <a:cs typeface="Arial" panose="020B0604020202020204" pitchFamily="34" charset="0"/>
            </a:rPr>
            <a:t>Identificar al Grupo meta</a:t>
          </a:r>
        </a:p>
      </dgm:t>
    </dgm:pt>
    <dgm:pt modelId="{0EA20150-C893-444B-B7D6-7CF68430DC77}" type="parTrans" cxnId="{35B25FE2-6020-45DC-9ED1-B0D0BCB96CBB}">
      <dgm:prSet/>
      <dgm:spPr/>
      <dgm:t>
        <a:bodyPr/>
        <a:lstStyle/>
        <a:p>
          <a:endParaRPr lang="es-BO" sz="2800" b="1">
            <a:solidFill>
              <a:schemeClr val="tx1"/>
            </a:solidFill>
            <a:latin typeface="Arial" panose="020B0604020202020204" pitchFamily="34" charset="0"/>
            <a:cs typeface="Arial" panose="020B0604020202020204" pitchFamily="34" charset="0"/>
          </a:endParaRPr>
        </a:p>
      </dgm:t>
    </dgm:pt>
    <dgm:pt modelId="{E0B6CD78-B211-45FC-818F-6A8004BABECB}" type="sibTrans" cxnId="{35B25FE2-6020-45DC-9ED1-B0D0BCB96CBB}">
      <dgm:prSet/>
      <dgm:spPr/>
      <dgm:t>
        <a:bodyPr/>
        <a:lstStyle/>
        <a:p>
          <a:endParaRPr lang="es-BO" sz="2800" b="1">
            <a:solidFill>
              <a:schemeClr val="tx1"/>
            </a:solidFill>
            <a:latin typeface="Arial" panose="020B0604020202020204" pitchFamily="34" charset="0"/>
            <a:cs typeface="Arial" panose="020B0604020202020204" pitchFamily="34" charset="0"/>
          </a:endParaRPr>
        </a:p>
      </dgm:t>
    </dgm:pt>
    <dgm:pt modelId="{F53D9789-EC7A-42AF-B0F0-BD70F24CC248}">
      <dgm:prSet custT="1"/>
      <dgm:spPr/>
      <dgm:t>
        <a:bodyPr/>
        <a:lstStyle/>
        <a:p>
          <a:pPr>
            <a:buFont typeface="+mj-lt"/>
            <a:buAutoNum type="alphaLcParenR"/>
          </a:pPr>
          <a:r>
            <a:rPr lang="es-BO" sz="3200" b="1" dirty="0">
              <a:solidFill>
                <a:schemeClr val="tx1"/>
              </a:solidFill>
              <a:latin typeface="Arial" panose="020B0604020202020204" pitchFamily="34" charset="0"/>
              <a:cs typeface="Arial" panose="020B0604020202020204" pitchFamily="34" charset="0"/>
            </a:rPr>
            <a:t>Otras adaptaciones necesarias, según el contexto</a:t>
          </a:r>
        </a:p>
      </dgm:t>
    </dgm:pt>
    <dgm:pt modelId="{CCD55FB4-87A4-473B-ABC8-438140C08A81}" type="parTrans" cxnId="{07334399-0FA5-4006-89DB-DD4F76B36BD5}">
      <dgm:prSet/>
      <dgm:spPr/>
      <dgm:t>
        <a:bodyPr/>
        <a:lstStyle/>
        <a:p>
          <a:endParaRPr lang="es-BO" sz="2800" b="1">
            <a:solidFill>
              <a:schemeClr val="tx1"/>
            </a:solidFill>
            <a:latin typeface="Arial" panose="020B0604020202020204" pitchFamily="34" charset="0"/>
            <a:cs typeface="Arial" panose="020B0604020202020204" pitchFamily="34" charset="0"/>
          </a:endParaRPr>
        </a:p>
      </dgm:t>
    </dgm:pt>
    <dgm:pt modelId="{CCADDE13-379C-47E5-A579-101D54F63B39}" type="sibTrans" cxnId="{07334399-0FA5-4006-89DB-DD4F76B36BD5}">
      <dgm:prSet/>
      <dgm:spPr/>
      <dgm:t>
        <a:bodyPr/>
        <a:lstStyle/>
        <a:p>
          <a:endParaRPr lang="es-BO" sz="2800" b="1">
            <a:solidFill>
              <a:schemeClr val="tx1"/>
            </a:solidFill>
            <a:latin typeface="Arial" panose="020B0604020202020204" pitchFamily="34" charset="0"/>
            <a:cs typeface="Arial" panose="020B0604020202020204" pitchFamily="34" charset="0"/>
          </a:endParaRPr>
        </a:p>
      </dgm:t>
    </dgm:pt>
    <dgm:pt modelId="{209E69E6-3702-4BFA-A5F6-918E13003B38}" type="pres">
      <dgm:prSet presAssocID="{857A256D-CD7C-4315-90EE-BC91029FF4BB}" presName="Name0" presStyleCnt="0">
        <dgm:presLayoutVars>
          <dgm:chMax val="7"/>
          <dgm:chPref val="7"/>
          <dgm:dir/>
        </dgm:presLayoutVars>
      </dgm:prSet>
      <dgm:spPr/>
    </dgm:pt>
    <dgm:pt modelId="{4419D373-CE27-42AD-89C7-CD173895D1E3}" type="pres">
      <dgm:prSet presAssocID="{857A256D-CD7C-4315-90EE-BC91029FF4BB}" presName="Name1" presStyleCnt="0"/>
      <dgm:spPr/>
    </dgm:pt>
    <dgm:pt modelId="{A2EC89A7-62E8-4F95-94D0-6774E717E8FA}" type="pres">
      <dgm:prSet presAssocID="{857A256D-CD7C-4315-90EE-BC91029FF4BB}" presName="cycle" presStyleCnt="0"/>
      <dgm:spPr/>
    </dgm:pt>
    <dgm:pt modelId="{EC174841-EF06-4D76-B327-D95E11D09496}" type="pres">
      <dgm:prSet presAssocID="{857A256D-CD7C-4315-90EE-BC91029FF4BB}" presName="srcNode" presStyleLbl="node1" presStyleIdx="0" presStyleCnt="6"/>
      <dgm:spPr/>
    </dgm:pt>
    <dgm:pt modelId="{70E8A7F0-F3D5-4BEB-9A79-3875FD1791F1}" type="pres">
      <dgm:prSet presAssocID="{857A256D-CD7C-4315-90EE-BC91029FF4BB}" presName="conn" presStyleLbl="parChTrans1D2" presStyleIdx="0" presStyleCnt="1"/>
      <dgm:spPr/>
    </dgm:pt>
    <dgm:pt modelId="{65CD0FB0-C4D9-4729-B2B0-D58CB6171537}" type="pres">
      <dgm:prSet presAssocID="{857A256D-CD7C-4315-90EE-BC91029FF4BB}" presName="extraNode" presStyleLbl="node1" presStyleIdx="0" presStyleCnt="6"/>
      <dgm:spPr/>
    </dgm:pt>
    <dgm:pt modelId="{5D382482-2D4F-4097-B794-44A2638249D4}" type="pres">
      <dgm:prSet presAssocID="{857A256D-CD7C-4315-90EE-BC91029FF4BB}" presName="dstNode" presStyleLbl="node1" presStyleIdx="0" presStyleCnt="6"/>
      <dgm:spPr/>
    </dgm:pt>
    <dgm:pt modelId="{826442C6-EDA6-437C-BC68-88535CF97519}" type="pres">
      <dgm:prSet presAssocID="{1E7A7740-5B9D-4CF3-B7CE-B17A5546D5C5}" presName="text_1" presStyleLbl="node1" presStyleIdx="0" presStyleCnt="6">
        <dgm:presLayoutVars>
          <dgm:bulletEnabled val="1"/>
        </dgm:presLayoutVars>
      </dgm:prSet>
      <dgm:spPr/>
    </dgm:pt>
    <dgm:pt modelId="{39D3CF78-5F3C-45BC-A4F9-CF9A1AF5D18C}" type="pres">
      <dgm:prSet presAssocID="{1E7A7740-5B9D-4CF3-B7CE-B17A5546D5C5}" presName="accent_1" presStyleCnt="0"/>
      <dgm:spPr/>
    </dgm:pt>
    <dgm:pt modelId="{849C2873-A5F5-4093-B0B0-DCCE6F93E494}" type="pres">
      <dgm:prSet presAssocID="{1E7A7740-5B9D-4CF3-B7CE-B17A5546D5C5}" presName="accentRepeatNode" presStyleLbl="solidFgAcc1" presStyleIdx="0" presStyleCnt="6"/>
      <dgm:spPr/>
    </dgm:pt>
    <dgm:pt modelId="{B6EDB0FD-19A3-4B75-978B-898CF2275C7E}" type="pres">
      <dgm:prSet presAssocID="{D42A70BF-8744-40CC-9E90-A3ED83B6C128}" presName="text_2" presStyleLbl="node1" presStyleIdx="1" presStyleCnt="6">
        <dgm:presLayoutVars>
          <dgm:bulletEnabled val="1"/>
        </dgm:presLayoutVars>
      </dgm:prSet>
      <dgm:spPr/>
    </dgm:pt>
    <dgm:pt modelId="{A0C9F187-4979-41C2-85F5-0B24EF90824E}" type="pres">
      <dgm:prSet presAssocID="{D42A70BF-8744-40CC-9E90-A3ED83B6C128}" presName="accent_2" presStyleCnt="0"/>
      <dgm:spPr/>
    </dgm:pt>
    <dgm:pt modelId="{230A72A2-60E1-42D8-8581-1695FC087DCE}" type="pres">
      <dgm:prSet presAssocID="{D42A70BF-8744-40CC-9E90-A3ED83B6C128}" presName="accentRepeatNode" presStyleLbl="solidFgAcc1" presStyleIdx="1" presStyleCnt="6"/>
      <dgm:spPr/>
    </dgm:pt>
    <dgm:pt modelId="{E1855801-3345-478D-8EB4-27C6238641DC}" type="pres">
      <dgm:prSet presAssocID="{88BFE060-8097-4091-8C17-88B481DD407B}" presName="text_3" presStyleLbl="node1" presStyleIdx="2" presStyleCnt="6">
        <dgm:presLayoutVars>
          <dgm:bulletEnabled val="1"/>
        </dgm:presLayoutVars>
      </dgm:prSet>
      <dgm:spPr/>
    </dgm:pt>
    <dgm:pt modelId="{8A62062D-129F-4D67-B780-F93F08295122}" type="pres">
      <dgm:prSet presAssocID="{88BFE060-8097-4091-8C17-88B481DD407B}" presName="accent_3" presStyleCnt="0"/>
      <dgm:spPr/>
    </dgm:pt>
    <dgm:pt modelId="{BEAC7E7A-6DB6-49DD-80CD-3DFE174CC695}" type="pres">
      <dgm:prSet presAssocID="{88BFE060-8097-4091-8C17-88B481DD407B}" presName="accentRepeatNode" presStyleLbl="solidFgAcc1" presStyleIdx="2" presStyleCnt="6"/>
      <dgm:spPr/>
    </dgm:pt>
    <dgm:pt modelId="{6E5A0C0E-974F-493D-9F6F-C98879251F5F}" type="pres">
      <dgm:prSet presAssocID="{74315241-0D12-4D8D-BCEC-33CCA40325C4}" presName="text_4" presStyleLbl="node1" presStyleIdx="3" presStyleCnt="6">
        <dgm:presLayoutVars>
          <dgm:bulletEnabled val="1"/>
        </dgm:presLayoutVars>
      </dgm:prSet>
      <dgm:spPr/>
    </dgm:pt>
    <dgm:pt modelId="{E3938E7C-3FC6-4212-97ED-B468392768CE}" type="pres">
      <dgm:prSet presAssocID="{74315241-0D12-4D8D-BCEC-33CCA40325C4}" presName="accent_4" presStyleCnt="0"/>
      <dgm:spPr/>
    </dgm:pt>
    <dgm:pt modelId="{7D0A648D-A62E-423B-80A7-BF71EE0E257E}" type="pres">
      <dgm:prSet presAssocID="{74315241-0D12-4D8D-BCEC-33CCA40325C4}" presName="accentRepeatNode" presStyleLbl="solidFgAcc1" presStyleIdx="3" presStyleCnt="6"/>
      <dgm:spPr/>
    </dgm:pt>
    <dgm:pt modelId="{76D8B9BD-B7C8-4058-9FFB-E172393CEF61}" type="pres">
      <dgm:prSet presAssocID="{F3137CD4-1150-46B4-8F9A-0E084947434C}" presName="text_5" presStyleLbl="node1" presStyleIdx="4" presStyleCnt="6">
        <dgm:presLayoutVars>
          <dgm:bulletEnabled val="1"/>
        </dgm:presLayoutVars>
      </dgm:prSet>
      <dgm:spPr/>
    </dgm:pt>
    <dgm:pt modelId="{8E49D0BA-A03B-49CF-A0E0-9F12FD8DEBF0}" type="pres">
      <dgm:prSet presAssocID="{F3137CD4-1150-46B4-8F9A-0E084947434C}" presName="accent_5" presStyleCnt="0"/>
      <dgm:spPr/>
    </dgm:pt>
    <dgm:pt modelId="{4DC6A92F-DE4B-4E68-9FAA-F368E2561667}" type="pres">
      <dgm:prSet presAssocID="{F3137CD4-1150-46B4-8F9A-0E084947434C}" presName="accentRepeatNode" presStyleLbl="solidFgAcc1" presStyleIdx="4" presStyleCnt="6"/>
      <dgm:spPr/>
    </dgm:pt>
    <dgm:pt modelId="{2EFBD39A-16A9-4AF3-9D9F-EB0B4A64C9E8}" type="pres">
      <dgm:prSet presAssocID="{F53D9789-EC7A-42AF-B0F0-BD70F24CC248}" presName="text_6" presStyleLbl="node1" presStyleIdx="5" presStyleCnt="6">
        <dgm:presLayoutVars>
          <dgm:bulletEnabled val="1"/>
        </dgm:presLayoutVars>
      </dgm:prSet>
      <dgm:spPr/>
    </dgm:pt>
    <dgm:pt modelId="{39D1DE92-55D3-408E-8743-B220C560D047}" type="pres">
      <dgm:prSet presAssocID="{F53D9789-EC7A-42AF-B0F0-BD70F24CC248}" presName="accent_6" presStyleCnt="0"/>
      <dgm:spPr/>
    </dgm:pt>
    <dgm:pt modelId="{DB017AFA-2C54-4220-9AF2-C8A7193E2992}" type="pres">
      <dgm:prSet presAssocID="{F53D9789-EC7A-42AF-B0F0-BD70F24CC248}" presName="accentRepeatNode" presStyleLbl="solidFgAcc1" presStyleIdx="5" presStyleCnt="6"/>
      <dgm:spPr/>
    </dgm:pt>
  </dgm:ptLst>
  <dgm:cxnLst>
    <dgm:cxn modelId="{E3EDD334-222B-49E6-B854-6DA465A18BD1}" srcId="{857A256D-CD7C-4315-90EE-BC91029FF4BB}" destId="{88BFE060-8097-4091-8C17-88B481DD407B}" srcOrd="2" destOrd="0" parTransId="{42DA51E5-B86E-498B-A8B6-4A489F9DE7E1}" sibTransId="{17B4E206-0F01-43AF-9E58-321098A01FB2}"/>
    <dgm:cxn modelId="{A47B1764-3674-4370-A01A-400E585F1558}" srcId="{857A256D-CD7C-4315-90EE-BC91029FF4BB}" destId="{D42A70BF-8744-40CC-9E90-A3ED83B6C128}" srcOrd="1" destOrd="0" parTransId="{885D0C29-7640-40ED-AC71-E7A1BCE6DB2E}" sibTransId="{EAD590EA-94C3-4862-9734-E470423774C4}"/>
    <dgm:cxn modelId="{232ED849-2D64-4379-8A02-A57B8726DB29}" type="presOf" srcId="{88BFE060-8097-4091-8C17-88B481DD407B}" destId="{E1855801-3345-478D-8EB4-27C6238641DC}" srcOrd="0" destOrd="0" presId="urn:microsoft.com/office/officeart/2008/layout/VerticalCurvedList"/>
    <dgm:cxn modelId="{DECAB84F-E46E-455B-9CB4-2AA5F2C7012D}" type="presOf" srcId="{F3137CD4-1150-46B4-8F9A-0E084947434C}" destId="{76D8B9BD-B7C8-4058-9FFB-E172393CEF61}" srcOrd="0" destOrd="0" presId="urn:microsoft.com/office/officeart/2008/layout/VerticalCurvedList"/>
    <dgm:cxn modelId="{672B5C7B-2745-450B-9F72-A66DB4413882}" type="presOf" srcId="{1E7A7740-5B9D-4CF3-B7CE-B17A5546D5C5}" destId="{826442C6-EDA6-437C-BC68-88535CF97519}" srcOrd="0" destOrd="0" presId="urn:microsoft.com/office/officeart/2008/layout/VerticalCurvedList"/>
    <dgm:cxn modelId="{F3053785-785B-4E11-BBE2-639159B7F36A}" type="presOf" srcId="{F53D9789-EC7A-42AF-B0F0-BD70F24CC248}" destId="{2EFBD39A-16A9-4AF3-9D9F-EB0B4A64C9E8}" srcOrd="0" destOrd="0" presId="urn:microsoft.com/office/officeart/2008/layout/VerticalCurvedList"/>
    <dgm:cxn modelId="{904C5A85-7045-4EC5-87D8-F4A8079BB1DD}" srcId="{857A256D-CD7C-4315-90EE-BC91029FF4BB}" destId="{F3137CD4-1150-46B4-8F9A-0E084947434C}" srcOrd="4" destOrd="0" parTransId="{F1AE6D06-6122-4047-B103-43A3684E1464}" sibTransId="{53415DFC-9F6B-4BD3-9CF9-316EB1786ED5}"/>
    <dgm:cxn modelId="{07334399-0FA5-4006-89DB-DD4F76B36BD5}" srcId="{857A256D-CD7C-4315-90EE-BC91029FF4BB}" destId="{F53D9789-EC7A-42AF-B0F0-BD70F24CC248}" srcOrd="5" destOrd="0" parTransId="{CCD55FB4-87A4-473B-ABC8-438140C08A81}" sibTransId="{CCADDE13-379C-47E5-A579-101D54F63B39}"/>
    <dgm:cxn modelId="{11069EB6-AFC4-4062-86EF-D7EABE3C5207}" type="presOf" srcId="{B7006EDD-9034-46F9-99BE-A60FEB878F37}" destId="{70E8A7F0-F3D5-4BEB-9A79-3875FD1791F1}" srcOrd="0" destOrd="0" presId="urn:microsoft.com/office/officeart/2008/layout/VerticalCurvedList"/>
    <dgm:cxn modelId="{C4EF35E0-8DA2-41E6-B979-A9A9C3417538}" type="presOf" srcId="{74315241-0D12-4D8D-BCEC-33CCA40325C4}" destId="{6E5A0C0E-974F-493D-9F6F-C98879251F5F}" srcOrd="0" destOrd="0" presId="urn:microsoft.com/office/officeart/2008/layout/VerticalCurvedList"/>
    <dgm:cxn modelId="{35B25FE2-6020-45DC-9ED1-B0D0BCB96CBB}" srcId="{857A256D-CD7C-4315-90EE-BC91029FF4BB}" destId="{74315241-0D12-4D8D-BCEC-33CCA40325C4}" srcOrd="3" destOrd="0" parTransId="{0EA20150-C893-444B-B7D6-7CF68430DC77}" sibTransId="{E0B6CD78-B211-45FC-818F-6A8004BABECB}"/>
    <dgm:cxn modelId="{6E158CE8-07A9-4024-AB8F-70D3E5A67B97}" type="presOf" srcId="{D42A70BF-8744-40CC-9E90-A3ED83B6C128}" destId="{B6EDB0FD-19A3-4B75-978B-898CF2275C7E}" srcOrd="0" destOrd="0" presId="urn:microsoft.com/office/officeart/2008/layout/VerticalCurvedList"/>
    <dgm:cxn modelId="{E3F8ADF3-6772-4218-8C11-15554FBE4FBA}" type="presOf" srcId="{857A256D-CD7C-4315-90EE-BC91029FF4BB}" destId="{209E69E6-3702-4BFA-A5F6-918E13003B38}" srcOrd="0" destOrd="0" presId="urn:microsoft.com/office/officeart/2008/layout/VerticalCurvedList"/>
    <dgm:cxn modelId="{048D02F4-0152-4B42-A9E2-CA08F2B70FA8}" srcId="{857A256D-CD7C-4315-90EE-BC91029FF4BB}" destId="{1E7A7740-5B9D-4CF3-B7CE-B17A5546D5C5}" srcOrd="0" destOrd="0" parTransId="{26AEE48E-2975-4A37-B7A0-81E4DDBDBC71}" sibTransId="{B7006EDD-9034-46F9-99BE-A60FEB878F37}"/>
    <dgm:cxn modelId="{FCA4087D-EEDC-4522-B3D6-102B98F13654}" type="presParOf" srcId="{209E69E6-3702-4BFA-A5F6-918E13003B38}" destId="{4419D373-CE27-42AD-89C7-CD173895D1E3}" srcOrd="0" destOrd="0" presId="urn:microsoft.com/office/officeart/2008/layout/VerticalCurvedList"/>
    <dgm:cxn modelId="{7F854B7F-7FCE-4A64-898A-1E99D662EA28}" type="presParOf" srcId="{4419D373-CE27-42AD-89C7-CD173895D1E3}" destId="{A2EC89A7-62E8-4F95-94D0-6774E717E8FA}" srcOrd="0" destOrd="0" presId="urn:microsoft.com/office/officeart/2008/layout/VerticalCurvedList"/>
    <dgm:cxn modelId="{C8A45DDE-D4DA-47A2-A17F-FA47FC7D8105}" type="presParOf" srcId="{A2EC89A7-62E8-4F95-94D0-6774E717E8FA}" destId="{EC174841-EF06-4D76-B327-D95E11D09496}" srcOrd="0" destOrd="0" presId="urn:microsoft.com/office/officeart/2008/layout/VerticalCurvedList"/>
    <dgm:cxn modelId="{732F2950-4B04-4C97-90D0-C3316B1137C3}" type="presParOf" srcId="{A2EC89A7-62E8-4F95-94D0-6774E717E8FA}" destId="{70E8A7F0-F3D5-4BEB-9A79-3875FD1791F1}" srcOrd="1" destOrd="0" presId="urn:microsoft.com/office/officeart/2008/layout/VerticalCurvedList"/>
    <dgm:cxn modelId="{ABE25E95-1346-4B7A-AD94-75E113946A2C}" type="presParOf" srcId="{A2EC89A7-62E8-4F95-94D0-6774E717E8FA}" destId="{65CD0FB0-C4D9-4729-B2B0-D58CB6171537}" srcOrd="2" destOrd="0" presId="urn:microsoft.com/office/officeart/2008/layout/VerticalCurvedList"/>
    <dgm:cxn modelId="{8B6CC180-9DAC-4023-81D6-55A5888807EA}" type="presParOf" srcId="{A2EC89A7-62E8-4F95-94D0-6774E717E8FA}" destId="{5D382482-2D4F-4097-B794-44A2638249D4}" srcOrd="3" destOrd="0" presId="urn:microsoft.com/office/officeart/2008/layout/VerticalCurvedList"/>
    <dgm:cxn modelId="{22F47BB3-F503-48C3-B001-7769C6145C61}" type="presParOf" srcId="{4419D373-CE27-42AD-89C7-CD173895D1E3}" destId="{826442C6-EDA6-437C-BC68-88535CF97519}" srcOrd="1" destOrd="0" presId="urn:microsoft.com/office/officeart/2008/layout/VerticalCurvedList"/>
    <dgm:cxn modelId="{447C2515-1B6E-4334-8C32-4C383AC4CA8E}" type="presParOf" srcId="{4419D373-CE27-42AD-89C7-CD173895D1E3}" destId="{39D3CF78-5F3C-45BC-A4F9-CF9A1AF5D18C}" srcOrd="2" destOrd="0" presId="urn:microsoft.com/office/officeart/2008/layout/VerticalCurvedList"/>
    <dgm:cxn modelId="{6F982B45-3839-4ACE-A3FE-5F6569D69330}" type="presParOf" srcId="{39D3CF78-5F3C-45BC-A4F9-CF9A1AF5D18C}" destId="{849C2873-A5F5-4093-B0B0-DCCE6F93E494}" srcOrd="0" destOrd="0" presId="urn:microsoft.com/office/officeart/2008/layout/VerticalCurvedList"/>
    <dgm:cxn modelId="{FF7423E4-2588-42CA-B9EF-DC81E81A4010}" type="presParOf" srcId="{4419D373-CE27-42AD-89C7-CD173895D1E3}" destId="{B6EDB0FD-19A3-4B75-978B-898CF2275C7E}" srcOrd="3" destOrd="0" presId="urn:microsoft.com/office/officeart/2008/layout/VerticalCurvedList"/>
    <dgm:cxn modelId="{C85C24D7-37C3-4A43-86F2-294A87CFA690}" type="presParOf" srcId="{4419D373-CE27-42AD-89C7-CD173895D1E3}" destId="{A0C9F187-4979-41C2-85F5-0B24EF90824E}" srcOrd="4" destOrd="0" presId="urn:microsoft.com/office/officeart/2008/layout/VerticalCurvedList"/>
    <dgm:cxn modelId="{E04D0883-3B70-4C9D-AD38-6F55E89126CF}" type="presParOf" srcId="{A0C9F187-4979-41C2-85F5-0B24EF90824E}" destId="{230A72A2-60E1-42D8-8581-1695FC087DCE}" srcOrd="0" destOrd="0" presId="urn:microsoft.com/office/officeart/2008/layout/VerticalCurvedList"/>
    <dgm:cxn modelId="{49AF4A03-AAEB-4958-B507-653357CF364D}" type="presParOf" srcId="{4419D373-CE27-42AD-89C7-CD173895D1E3}" destId="{E1855801-3345-478D-8EB4-27C6238641DC}" srcOrd="5" destOrd="0" presId="urn:microsoft.com/office/officeart/2008/layout/VerticalCurvedList"/>
    <dgm:cxn modelId="{3E99D122-7719-4FE6-BD95-125C9E85A629}" type="presParOf" srcId="{4419D373-CE27-42AD-89C7-CD173895D1E3}" destId="{8A62062D-129F-4D67-B780-F93F08295122}" srcOrd="6" destOrd="0" presId="urn:microsoft.com/office/officeart/2008/layout/VerticalCurvedList"/>
    <dgm:cxn modelId="{108D0937-EA5B-4205-B0E6-AF1F2FCCD68C}" type="presParOf" srcId="{8A62062D-129F-4D67-B780-F93F08295122}" destId="{BEAC7E7A-6DB6-49DD-80CD-3DFE174CC695}" srcOrd="0" destOrd="0" presId="urn:microsoft.com/office/officeart/2008/layout/VerticalCurvedList"/>
    <dgm:cxn modelId="{34A18409-1DD1-41C4-B2BC-B0722684053E}" type="presParOf" srcId="{4419D373-CE27-42AD-89C7-CD173895D1E3}" destId="{6E5A0C0E-974F-493D-9F6F-C98879251F5F}" srcOrd="7" destOrd="0" presId="urn:microsoft.com/office/officeart/2008/layout/VerticalCurvedList"/>
    <dgm:cxn modelId="{B122D4E5-B749-4CAA-888B-C084A6E38391}" type="presParOf" srcId="{4419D373-CE27-42AD-89C7-CD173895D1E3}" destId="{E3938E7C-3FC6-4212-97ED-B468392768CE}" srcOrd="8" destOrd="0" presId="urn:microsoft.com/office/officeart/2008/layout/VerticalCurvedList"/>
    <dgm:cxn modelId="{DE2C2530-DC0F-46E7-91A9-4D12DFB0D77B}" type="presParOf" srcId="{E3938E7C-3FC6-4212-97ED-B468392768CE}" destId="{7D0A648D-A62E-423B-80A7-BF71EE0E257E}" srcOrd="0" destOrd="0" presId="urn:microsoft.com/office/officeart/2008/layout/VerticalCurvedList"/>
    <dgm:cxn modelId="{9710561C-5C55-4DCE-8B24-1B70AA3A4048}" type="presParOf" srcId="{4419D373-CE27-42AD-89C7-CD173895D1E3}" destId="{76D8B9BD-B7C8-4058-9FFB-E172393CEF61}" srcOrd="9" destOrd="0" presId="urn:microsoft.com/office/officeart/2008/layout/VerticalCurvedList"/>
    <dgm:cxn modelId="{EAD9D5E4-A6BD-4249-A5A8-FCCA7C73363B}" type="presParOf" srcId="{4419D373-CE27-42AD-89C7-CD173895D1E3}" destId="{8E49D0BA-A03B-49CF-A0E0-9F12FD8DEBF0}" srcOrd="10" destOrd="0" presId="urn:microsoft.com/office/officeart/2008/layout/VerticalCurvedList"/>
    <dgm:cxn modelId="{77A224D1-C1A4-4F85-9923-196C0E47D6F1}" type="presParOf" srcId="{8E49D0BA-A03B-49CF-A0E0-9F12FD8DEBF0}" destId="{4DC6A92F-DE4B-4E68-9FAA-F368E2561667}" srcOrd="0" destOrd="0" presId="urn:microsoft.com/office/officeart/2008/layout/VerticalCurvedList"/>
    <dgm:cxn modelId="{2D98EBCF-348D-46F3-AB31-7A5D96D49D9E}" type="presParOf" srcId="{4419D373-CE27-42AD-89C7-CD173895D1E3}" destId="{2EFBD39A-16A9-4AF3-9D9F-EB0B4A64C9E8}" srcOrd="11" destOrd="0" presId="urn:microsoft.com/office/officeart/2008/layout/VerticalCurvedList"/>
    <dgm:cxn modelId="{94B7444D-C9E6-4399-9736-C73B64887FCD}" type="presParOf" srcId="{4419D373-CE27-42AD-89C7-CD173895D1E3}" destId="{39D1DE92-55D3-408E-8743-B220C560D047}" srcOrd="12" destOrd="0" presId="urn:microsoft.com/office/officeart/2008/layout/VerticalCurvedList"/>
    <dgm:cxn modelId="{074DF6AC-417C-467E-85E5-7594EF824FB6}" type="presParOf" srcId="{39D1DE92-55D3-408E-8743-B220C560D047}" destId="{DB017AFA-2C54-4220-9AF2-C8A7193E299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B814A-C860-41B1-8BAD-8A29889418C8}">
      <dsp:nvSpPr>
        <dsp:cNvPr id="0" name=""/>
        <dsp:cNvSpPr/>
      </dsp:nvSpPr>
      <dsp:spPr>
        <a:xfrm>
          <a:off x="1402" y="2330"/>
          <a:ext cx="12223060" cy="169812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IN" sz="4000" kern="1200" dirty="0"/>
            <a:t>Choosing right Entry Point </a:t>
          </a:r>
        </a:p>
      </dsp:txBody>
      <dsp:txXfrm>
        <a:off x="51138" y="52066"/>
        <a:ext cx="12123588" cy="1598656"/>
      </dsp:txXfrm>
    </dsp:sp>
    <dsp:sp modelId="{D8D076FD-7927-458A-A9C8-37FF418991F2}">
      <dsp:nvSpPr>
        <dsp:cNvPr id="0" name=""/>
        <dsp:cNvSpPr/>
      </dsp:nvSpPr>
      <dsp:spPr>
        <a:xfrm>
          <a:off x="1402" y="1911068"/>
          <a:ext cx="7984481" cy="169812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IN" sz="4600" kern="1200" dirty="0"/>
            <a:t>Contextualisation </a:t>
          </a:r>
        </a:p>
      </dsp:txBody>
      <dsp:txXfrm>
        <a:off x="51138" y="1960804"/>
        <a:ext cx="7885009" cy="1598656"/>
      </dsp:txXfrm>
    </dsp:sp>
    <dsp:sp modelId="{101A57BC-6783-4705-969D-9552B4D03DE9}">
      <dsp:nvSpPr>
        <dsp:cNvPr id="0" name=""/>
        <dsp:cNvSpPr/>
      </dsp:nvSpPr>
      <dsp:spPr>
        <a:xfrm>
          <a:off x="1402" y="3819806"/>
          <a:ext cx="3910128" cy="169812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IN" sz="4600" kern="1200" dirty="0"/>
            <a:t>Cadre</a:t>
          </a:r>
        </a:p>
      </dsp:txBody>
      <dsp:txXfrm>
        <a:off x="51138" y="3869542"/>
        <a:ext cx="3810656" cy="1598656"/>
      </dsp:txXfrm>
    </dsp:sp>
    <dsp:sp modelId="{FFE40FF1-FD2E-4F17-94E1-C89F736CA52A}">
      <dsp:nvSpPr>
        <dsp:cNvPr id="0" name=""/>
        <dsp:cNvSpPr/>
      </dsp:nvSpPr>
      <dsp:spPr>
        <a:xfrm>
          <a:off x="4075756" y="3819806"/>
          <a:ext cx="3910128" cy="169812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IN" sz="4600" kern="1200" dirty="0"/>
            <a:t>Dialogue</a:t>
          </a:r>
        </a:p>
      </dsp:txBody>
      <dsp:txXfrm>
        <a:off x="4125492" y="3869542"/>
        <a:ext cx="3810656" cy="1598656"/>
      </dsp:txXfrm>
    </dsp:sp>
    <dsp:sp modelId="{3C24D79B-B114-4D99-BE73-84182DDF9F99}">
      <dsp:nvSpPr>
        <dsp:cNvPr id="0" name=""/>
        <dsp:cNvSpPr/>
      </dsp:nvSpPr>
      <dsp:spPr>
        <a:xfrm>
          <a:off x="8314335" y="1911068"/>
          <a:ext cx="3910128" cy="169812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IN" sz="4600" kern="1200" dirty="0"/>
            <a:t>Structured Approach</a:t>
          </a:r>
        </a:p>
      </dsp:txBody>
      <dsp:txXfrm>
        <a:off x="8364071" y="1960804"/>
        <a:ext cx="3810656" cy="1598656"/>
      </dsp:txXfrm>
    </dsp:sp>
    <dsp:sp modelId="{59FE65A3-E114-4169-BC6F-1FBA4E68ADD3}">
      <dsp:nvSpPr>
        <dsp:cNvPr id="0" name=""/>
        <dsp:cNvSpPr/>
      </dsp:nvSpPr>
      <dsp:spPr>
        <a:xfrm>
          <a:off x="8314335" y="3819806"/>
          <a:ext cx="3910128" cy="169812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IN" sz="4600" kern="1200" dirty="0"/>
            <a:t>Training</a:t>
          </a:r>
        </a:p>
      </dsp:txBody>
      <dsp:txXfrm>
        <a:off x="8364071" y="3869542"/>
        <a:ext cx="3810656" cy="1598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19BA0-E4F4-43C7-ABD0-EFC4DCD75956}">
      <dsp:nvSpPr>
        <dsp:cNvPr id="0" name=""/>
        <dsp:cNvSpPr/>
      </dsp:nvSpPr>
      <dsp:spPr>
        <a:xfrm rot="21300000">
          <a:off x="33132" y="2540189"/>
          <a:ext cx="13949266" cy="1369339"/>
        </a:xfrm>
        <a:prstGeom prst="mathMinus">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2291EE-C622-4A72-A71B-526BCD26D944}">
      <dsp:nvSpPr>
        <dsp:cNvPr id="0" name=""/>
        <dsp:cNvSpPr/>
      </dsp:nvSpPr>
      <dsp:spPr>
        <a:xfrm>
          <a:off x="1681863" y="322485"/>
          <a:ext cx="4204659" cy="2579887"/>
        </a:xfrm>
        <a:prstGeom prst="downArrow">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647A6-A397-418E-BFED-25EBEC461FC8}">
      <dsp:nvSpPr>
        <dsp:cNvPr id="0" name=""/>
        <dsp:cNvSpPr/>
      </dsp:nvSpPr>
      <dsp:spPr>
        <a:xfrm>
          <a:off x="7428231" y="0"/>
          <a:ext cx="4484969" cy="2708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IN" sz="3100" kern="1200" dirty="0"/>
            <a:t>Provide NDMAs with an integrated approach for rights based, quality humanitarian response…</a:t>
          </a:r>
        </a:p>
      </dsp:txBody>
      <dsp:txXfrm>
        <a:off x="7428231" y="0"/>
        <a:ext cx="4484969" cy="2708881"/>
      </dsp:txXfrm>
    </dsp:sp>
    <dsp:sp modelId="{BE7EBAB2-C904-484E-AE19-B3F7D1BA1AA2}">
      <dsp:nvSpPr>
        <dsp:cNvPr id="0" name=""/>
        <dsp:cNvSpPr/>
      </dsp:nvSpPr>
      <dsp:spPr>
        <a:xfrm>
          <a:off x="8129007" y="3547344"/>
          <a:ext cx="4204659" cy="2579887"/>
        </a:xfrm>
        <a:prstGeom prst="upArrow">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5CEDE0-BF1C-4390-BD61-9B8FB6B1BAD0}">
      <dsp:nvSpPr>
        <dsp:cNvPr id="0" name=""/>
        <dsp:cNvSpPr/>
      </dsp:nvSpPr>
      <dsp:spPr>
        <a:xfrm>
          <a:off x="2102329" y="3740836"/>
          <a:ext cx="4484969" cy="2708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IN" sz="3100" kern="1200" dirty="0"/>
            <a:t>Allow formulation of targeted, needs based, demand responsive disaster management </a:t>
          </a:r>
        </a:p>
      </dsp:txBody>
      <dsp:txXfrm>
        <a:off x="2102329" y="3740836"/>
        <a:ext cx="4484969" cy="27088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C0504-454A-490A-A137-0A6ED634411A}">
      <dsp:nvSpPr>
        <dsp:cNvPr id="0" name=""/>
        <dsp:cNvSpPr/>
      </dsp:nvSpPr>
      <dsp:spPr>
        <a:xfrm>
          <a:off x="3820" y="1167583"/>
          <a:ext cx="3725068" cy="9792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IN" sz="2800" kern="1200" dirty="0"/>
            <a:t>Synergise </a:t>
          </a:r>
        </a:p>
      </dsp:txBody>
      <dsp:txXfrm>
        <a:off x="3820" y="1167583"/>
        <a:ext cx="3725068" cy="979200"/>
      </dsp:txXfrm>
    </dsp:sp>
    <dsp:sp modelId="{7182B929-67D4-4B81-A99C-EB4C478FB958}">
      <dsp:nvSpPr>
        <dsp:cNvPr id="0" name=""/>
        <dsp:cNvSpPr/>
      </dsp:nvSpPr>
      <dsp:spPr>
        <a:xfrm>
          <a:off x="3820" y="2146783"/>
          <a:ext cx="3725068" cy="2274918"/>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IN" sz="3400" kern="1200" dirty="0"/>
            <a:t>Communication and collaboration</a:t>
          </a:r>
        </a:p>
      </dsp:txBody>
      <dsp:txXfrm>
        <a:off x="3820" y="2146783"/>
        <a:ext cx="3725068" cy="2274918"/>
      </dsp:txXfrm>
    </dsp:sp>
    <dsp:sp modelId="{D4DE42A9-AE3C-4C3B-BC1A-052D7E9C318E}">
      <dsp:nvSpPr>
        <dsp:cNvPr id="0" name=""/>
        <dsp:cNvSpPr/>
      </dsp:nvSpPr>
      <dsp:spPr>
        <a:xfrm>
          <a:off x="4250398" y="1167583"/>
          <a:ext cx="3725068" cy="979200"/>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IN" sz="2800" kern="1200" dirty="0"/>
            <a:t>Integrate</a:t>
          </a:r>
        </a:p>
      </dsp:txBody>
      <dsp:txXfrm>
        <a:off x="4250398" y="1167583"/>
        <a:ext cx="3725068" cy="979200"/>
      </dsp:txXfrm>
    </dsp:sp>
    <dsp:sp modelId="{BDD2328F-7DA0-4A7D-84B2-B1A84D2D4FB8}">
      <dsp:nvSpPr>
        <dsp:cNvPr id="0" name=""/>
        <dsp:cNvSpPr/>
      </dsp:nvSpPr>
      <dsp:spPr>
        <a:xfrm>
          <a:off x="4250398" y="2146783"/>
          <a:ext cx="3725068" cy="2274918"/>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IN" sz="3400" kern="1200" dirty="0"/>
            <a:t>CCA &amp; DRR</a:t>
          </a:r>
        </a:p>
      </dsp:txBody>
      <dsp:txXfrm>
        <a:off x="4250398" y="2146783"/>
        <a:ext cx="3725068" cy="2274918"/>
      </dsp:txXfrm>
    </dsp:sp>
    <dsp:sp modelId="{C2079A7C-9AD6-4367-AEB3-2CE9AB221BE0}">
      <dsp:nvSpPr>
        <dsp:cNvPr id="0" name=""/>
        <dsp:cNvSpPr/>
      </dsp:nvSpPr>
      <dsp:spPr>
        <a:xfrm>
          <a:off x="8496976" y="1167583"/>
          <a:ext cx="3725068" cy="979200"/>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IN" sz="2800" kern="1200" dirty="0"/>
            <a:t>Leverage</a:t>
          </a:r>
        </a:p>
      </dsp:txBody>
      <dsp:txXfrm>
        <a:off x="8496976" y="1167583"/>
        <a:ext cx="3725068" cy="979200"/>
      </dsp:txXfrm>
    </dsp:sp>
    <dsp:sp modelId="{DE11E7CB-16E9-4EA4-8556-3CBD357B72F8}">
      <dsp:nvSpPr>
        <dsp:cNvPr id="0" name=""/>
        <dsp:cNvSpPr/>
      </dsp:nvSpPr>
      <dsp:spPr>
        <a:xfrm>
          <a:off x="8496976" y="2146783"/>
          <a:ext cx="3725068" cy="2274918"/>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IN" sz="3400" kern="1200" dirty="0"/>
            <a:t>Collective Commitment for Coherent action</a:t>
          </a:r>
        </a:p>
      </dsp:txBody>
      <dsp:txXfrm>
        <a:off x="8496976" y="2146783"/>
        <a:ext cx="3725068" cy="2274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93DB7-4BF7-4FBF-B63B-28BCC6CC540E}">
      <dsp:nvSpPr>
        <dsp:cNvPr id="0" name=""/>
        <dsp:cNvSpPr/>
      </dsp:nvSpPr>
      <dsp:spPr>
        <a:xfrm rot="5400000">
          <a:off x="-253867" y="1437347"/>
          <a:ext cx="2249741" cy="271095"/>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31067E-69D6-4AB9-AC19-2F756E34086A}">
      <dsp:nvSpPr>
        <dsp:cNvPr id="0" name=""/>
        <dsp:cNvSpPr/>
      </dsp:nvSpPr>
      <dsp:spPr>
        <a:xfrm>
          <a:off x="263875" y="1872"/>
          <a:ext cx="3012170" cy="1807302"/>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dirty="0"/>
            <a:t>Organised decentralised workshops</a:t>
          </a:r>
        </a:p>
      </dsp:txBody>
      <dsp:txXfrm>
        <a:off x="316809" y="54806"/>
        <a:ext cx="2906302" cy="1701434"/>
      </dsp:txXfrm>
    </dsp:sp>
    <dsp:sp modelId="{DBCBDDC5-5556-4259-B757-8D7D66FE128E}">
      <dsp:nvSpPr>
        <dsp:cNvPr id="0" name=""/>
        <dsp:cNvSpPr/>
      </dsp:nvSpPr>
      <dsp:spPr>
        <a:xfrm rot="5400000">
          <a:off x="-253867" y="3696475"/>
          <a:ext cx="2249741" cy="271095"/>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BC6420-2D4D-4592-91E4-AA74FA1D155C}">
      <dsp:nvSpPr>
        <dsp:cNvPr id="0" name=""/>
        <dsp:cNvSpPr/>
      </dsp:nvSpPr>
      <dsp:spPr>
        <a:xfrm>
          <a:off x="263875" y="2261000"/>
          <a:ext cx="3012170" cy="1807302"/>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dirty="0"/>
            <a:t>Solicit feedback on utility of standards</a:t>
          </a:r>
        </a:p>
      </dsp:txBody>
      <dsp:txXfrm>
        <a:off x="316809" y="2313934"/>
        <a:ext cx="2906302" cy="1701434"/>
      </dsp:txXfrm>
    </dsp:sp>
    <dsp:sp modelId="{8C3F3149-CED5-4062-AF4E-D03142AF4984}">
      <dsp:nvSpPr>
        <dsp:cNvPr id="0" name=""/>
        <dsp:cNvSpPr/>
      </dsp:nvSpPr>
      <dsp:spPr>
        <a:xfrm>
          <a:off x="875696" y="4826039"/>
          <a:ext cx="3996800" cy="271095"/>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5BABD9-6962-424D-87DC-466E99318A3F}">
      <dsp:nvSpPr>
        <dsp:cNvPr id="0" name=""/>
        <dsp:cNvSpPr/>
      </dsp:nvSpPr>
      <dsp:spPr>
        <a:xfrm>
          <a:off x="263875" y="4520128"/>
          <a:ext cx="3012170" cy="1807302"/>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dirty="0"/>
            <a:t>Contextualise relevant Sphere Indicators</a:t>
          </a:r>
        </a:p>
      </dsp:txBody>
      <dsp:txXfrm>
        <a:off x="316809" y="4573062"/>
        <a:ext cx="2906302" cy="1701434"/>
      </dsp:txXfrm>
    </dsp:sp>
    <dsp:sp modelId="{36AE08AA-F723-4B32-B164-D4298146508D}">
      <dsp:nvSpPr>
        <dsp:cNvPr id="0" name=""/>
        <dsp:cNvSpPr/>
      </dsp:nvSpPr>
      <dsp:spPr>
        <a:xfrm rot="16200000">
          <a:off x="3752319" y="3696475"/>
          <a:ext cx="2249741" cy="271095"/>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DC022D-68E3-4CF9-83FE-3951256958D1}">
      <dsp:nvSpPr>
        <dsp:cNvPr id="0" name=""/>
        <dsp:cNvSpPr/>
      </dsp:nvSpPr>
      <dsp:spPr>
        <a:xfrm>
          <a:off x="4270062" y="4520128"/>
          <a:ext cx="3012170" cy="1807302"/>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dirty="0"/>
            <a:t>Embed humanitarian pros in ministries</a:t>
          </a:r>
        </a:p>
      </dsp:txBody>
      <dsp:txXfrm>
        <a:off x="4322996" y="4573062"/>
        <a:ext cx="2906302" cy="1701434"/>
      </dsp:txXfrm>
    </dsp:sp>
    <dsp:sp modelId="{BD2C2DAD-E8CC-4DA7-8C63-994DFCD0AC37}">
      <dsp:nvSpPr>
        <dsp:cNvPr id="0" name=""/>
        <dsp:cNvSpPr/>
      </dsp:nvSpPr>
      <dsp:spPr>
        <a:xfrm rot="16200000">
          <a:off x="3752319" y="1437347"/>
          <a:ext cx="2249741" cy="271095"/>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16E084-290A-4D33-AE24-75B338EAB8E4}">
      <dsp:nvSpPr>
        <dsp:cNvPr id="0" name=""/>
        <dsp:cNvSpPr/>
      </dsp:nvSpPr>
      <dsp:spPr>
        <a:xfrm>
          <a:off x="4270062" y="2261000"/>
          <a:ext cx="3012170" cy="1807302"/>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dirty="0"/>
            <a:t>Develop capacity building calendar</a:t>
          </a:r>
        </a:p>
      </dsp:txBody>
      <dsp:txXfrm>
        <a:off x="4322996" y="2313934"/>
        <a:ext cx="2906302" cy="1701434"/>
      </dsp:txXfrm>
    </dsp:sp>
    <dsp:sp modelId="{52B13149-C95E-4295-8A98-E4B1B801B2F9}">
      <dsp:nvSpPr>
        <dsp:cNvPr id="0" name=""/>
        <dsp:cNvSpPr/>
      </dsp:nvSpPr>
      <dsp:spPr>
        <a:xfrm>
          <a:off x="4881883" y="307782"/>
          <a:ext cx="3996800" cy="271095"/>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B15367-3FF7-414B-BEE5-8F15AE0FBA64}">
      <dsp:nvSpPr>
        <dsp:cNvPr id="0" name=""/>
        <dsp:cNvSpPr/>
      </dsp:nvSpPr>
      <dsp:spPr>
        <a:xfrm>
          <a:off x="4270062" y="1872"/>
          <a:ext cx="3012170" cy="1807302"/>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dirty="0"/>
            <a:t>Conduct organisational capacity audit</a:t>
          </a:r>
        </a:p>
      </dsp:txBody>
      <dsp:txXfrm>
        <a:off x="4322996" y="54806"/>
        <a:ext cx="2906302" cy="1701434"/>
      </dsp:txXfrm>
    </dsp:sp>
    <dsp:sp modelId="{578012FD-D946-424B-9154-27544AFFA1A4}">
      <dsp:nvSpPr>
        <dsp:cNvPr id="0" name=""/>
        <dsp:cNvSpPr/>
      </dsp:nvSpPr>
      <dsp:spPr>
        <a:xfrm rot="5400000">
          <a:off x="7758506" y="1437347"/>
          <a:ext cx="2249741" cy="271095"/>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B795F5-0151-4A96-BAD5-FCCA0F7E8CE6}">
      <dsp:nvSpPr>
        <dsp:cNvPr id="0" name=""/>
        <dsp:cNvSpPr/>
      </dsp:nvSpPr>
      <dsp:spPr>
        <a:xfrm>
          <a:off x="8276249" y="1872"/>
          <a:ext cx="3012170" cy="1807302"/>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dirty="0"/>
            <a:t>Establish working groups</a:t>
          </a:r>
        </a:p>
      </dsp:txBody>
      <dsp:txXfrm>
        <a:off x="8329183" y="54806"/>
        <a:ext cx="2906302" cy="1701434"/>
      </dsp:txXfrm>
    </dsp:sp>
    <dsp:sp modelId="{B6AE65DF-7736-4F68-9935-FE0E375A6D28}">
      <dsp:nvSpPr>
        <dsp:cNvPr id="0" name=""/>
        <dsp:cNvSpPr/>
      </dsp:nvSpPr>
      <dsp:spPr>
        <a:xfrm rot="5400000">
          <a:off x="7758506" y="3696475"/>
          <a:ext cx="2249741" cy="271095"/>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4EE33B-7C69-4AF3-8C66-C926E07D992B}">
      <dsp:nvSpPr>
        <dsp:cNvPr id="0" name=""/>
        <dsp:cNvSpPr/>
      </dsp:nvSpPr>
      <dsp:spPr>
        <a:xfrm>
          <a:off x="8276249" y="2261000"/>
          <a:ext cx="3012170" cy="1807302"/>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dirty="0"/>
            <a:t>Organise joint events</a:t>
          </a:r>
        </a:p>
      </dsp:txBody>
      <dsp:txXfrm>
        <a:off x="8329183" y="2313934"/>
        <a:ext cx="2906302" cy="1701434"/>
      </dsp:txXfrm>
    </dsp:sp>
    <dsp:sp modelId="{F5959F5C-0432-494D-AEAC-5C6D76357673}">
      <dsp:nvSpPr>
        <dsp:cNvPr id="0" name=""/>
        <dsp:cNvSpPr/>
      </dsp:nvSpPr>
      <dsp:spPr>
        <a:xfrm>
          <a:off x="8276249" y="4520128"/>
          <a:ext cx="3012170" cy="1807302"/>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N" sz="2800" kern="1200" dirty="0"/>
            <a:t>Consolidate evidence</a:t>
          </a:r>
        </a:p>
      </dsp:txBody>
      <dsp:txXfrm>
        <a:off x="8329183" y="4573062"/>
        <a:ext cx="2906302" cy="17014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58FD4-A463-43D3-BDF9-C81146A43F42}">
      <dsp:nvSpPr>
        <dsp:cNvPr id="0" name=""/>
        <dsp:cNvSpPr/>
      </dsp:nvSpPr>
      <dsp:spPr>
        <a:xfrm>
          <a:off x="3501" y="2853837"/>
          <a:ext cx="3195380" cy="2168553"/>
        </a:xfrm>
        <a:prstGeom prst="roundRect">
          <a:avLst>
            <a:gd name="adj" fmla="val 10000"/>
          </a:avLst>
        </a:prstGeom>
        <a:solidFill>
          <a:schemeClr val="tx1">
            <a:lumMod val="20000"/>
            <a:lumOff val="80000"/>
            <a:alpha val="9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solidFill>
                <a:srgbClr val="000000"/>
              </a:solidFill>
              <a:latin typeface="Arial" panose="020B0604020202020204" pitchFamily="34" charset="0"/>
              <a:cs typeface="Arial" panose="020B0604020202020204" pitchFamily="34" charset="0"/>
            </a:rPr>
            <a:t>CC e Impacto en Desastres</a:t>
          </a:r>
          <a:endParaRPr lang="es-BO" sz="2400" b="1" kern="1200" dirty="0">
            <a:solidFill>
              <a:srgbClr val="000000"/>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b="1" kern="1200" dirty="0">
              <a:solidFill>
                <a:srgbClr val="000000"/>
              </a:solidFill>
              <a:latin typeface="Arial" panose="020B0604020202020204" pitchFamily="34" charset="0"/>
              <a:cs typeface="Arial" panose="020B0604020202020204" pitchFamily="34" charset="0"/>
            </a:rPr>
            <a:t>Marco Normativo</a:t>
          </a:r>
          <a:endParaRPr lang="es-BO" sz="2400" b="1" kern="1200" dirty="0">
            <a:solidFill>
              <a:srgbClr val="000000"/>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b="1" kern="1200" dirty="0">
              <a:solidFill>
                <a:srgbClr val="000000"/>
              </a:solidFill>
              <a:latin typeface="Arial" panose="020B0604020202020204" pitchFamily="34" charset="0"/>
              <a:cs typeface="Arial" panose="020B0604020202020204" pitchFamily="34" charset="0"/>
            </a:rPr>
            <a:t>Normas Esfera</a:t>
          </a:r>
          <a:endParaRPr lang="es-BO" sz="2400" b="1" kern="1200" dirty="0">
            <a:solidFill>
              <a:srgbClr val="000000"/>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b="1" kern="1200" dirty="0">
              <a:solidFill>
                <a:srgbClr val="000000"/>
              </a:solidFill>
              <a:latin typeface="Arial" panose="020B0604020202020204" pitchFamily="34" charset="0"/>
              <a:cs typeface="Arial" panose="020B0604020202020204" pitchFamily="34" charset="0"/>
            </a:rPr>
            <a:t>Esfera para NDMA</a:t>
          </a:r>
          <a:endParaRPr lang="es-BO" sz="2400" b="1" kern="1200" dirty="0">
            <a:solidFill>
              <a:srgbClr val="000000"/>
            </a:solidFill>
            <a:latin typeface="Arial" panose="020B0604020202020204" pitchFamily="34" charset="0"/>
            <a:cs typeface="Arial" panose="020B0604020202020204" pitchFamily="34" charset="0"/>
          </a:endParaRPr>
        </a:p>
      </dsp:txBody>
      <dsp:txXfrm>
        <a:off x="53405" y="2903741"/>
        <a:ext cx="3095572" cy="1604055"/>
      </dsp:txXfrm>
    </dsp:sp>
    <dsp:sp modelId="{C24982CF-D56C-4914-A1B7-E68CDC15684D}">
      <dsp:nvSpPr>
        <dsp:cNvPr id="0" name=""/>
        <dsp:cNvSpPr/>
      </dsp:nvSpPr>
      <dsp:spPr>
        <a:xfrm>
          <a:off x="1686779" y="2919490"/>
          <a:ext cx="4097872" cy="4097872"/>
        </a:xfrm>
        <a:prstGeom prst="leftCircularArrow">
          <a:avLst>
            <a:gd name="adj1" fmla="val 2020"/>
            <a:gd name="adj2" fmla="val 242131"/>
            <a:gd name="adj3" fmla="val 2019775"/>
            <a:gd name="adj4" fmla="val 9026622"/>
            <a:gd name="adj5" fmla="val 2357"/>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C03D44-B9E8-4675-9B69-E5D48A883EA1}">
      <dsp:nvSpPr>
        <dsp:cNvPr id="0" name=""/>
        <dsp:cNvSpPr/>
      </dsp:nvSpPr>
      <dsp:spPr>
        <a:xfrm>
          <a:off x="669996" y="5022432"/>
          <a:ext cx="2722835" cy="91245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Arial" panose="020B0604020202020204" pitchFamily="34" charset="0"/>
              <a:cs typeface="Arial" panose="020B0604020202020204" pitchFamily="34" charset="0"/>
            </a:rPr>
            <a:t>1.Introducción</a:t>
          </a:r>
          <a:endParaRPr lang="es-BO" sz="2800" b="1" kern="1200" dirty="0">
            <a:solidFill>
              <a:schemeClr val="bg1"/>
            </a:solidFill>
            <a:latin typeface="Arial" panose="020B0604020202020204" pitchFamily="34" charset="0"/>
            <a:cs typeface="Arial" panose="020B0604020202020204" pitchFamily="34" charset="0"/>
          </a:endParaRPr>
        </a:p>
      </dsp:txBody>
      <dsp:txXfrm>
        <a:off x="696721" y="5049157"/>
        <a:ext cx="2669385" cy="859004"/>
      </dsp:txXfrm>
    </dsp:sp>
    <dsp:sp modelId="{374B3BE0-8276-4024-8A77-10896D0F6734}">
      <dsp:nvSpPr>
        <dsp:cNvPr id="0" name=""/>
        <dsp:cNvSpPr/>
      </dsp:nvSpPr>
      <dsp:spPr>
        <a:xfrm>
          <a:off x="3787026" y="3031485"/>
          <a:ext cx="4422158" cy="2760496"/>
        </a:xfrm>
        <a:prstGeom prst="roundRect">
          <a:avLst>
            <a:gd name="adj" fmla="val 10000"/>
          </a:avLst>
        </a:prstGeom>
        <a:solidFill>
          <a:schemeClr val="tx1">
            <a:lumMod val="20000"/>
            <a:lumOff val="80000"/>
            <a:alpha val="9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solidFill>
                <a:srgbClr val="000000"/>
              </a:solidFill>
              <a:latin typeface="Arial" panose="020B0604020202020204" pitchFamily="34" charset="0"/>
              <a:cs typeface="Arial" panose="020B0604020202020204" pitchFamily="34" charset="0"/>
            </a:rPr>
            <a:t>A </a:t>
          </a:r>
          <a:r>
            <a:rPr lang="en-US" sz="2400" b="1" kern="1200" dirty="0" err="1">
              <a:solidFill>
                <a:srgbClr val="000000"/>
              </a:solidFill>
              <a:latin typeface="Arial" panose="020B0604020202020204" pitchFamily="34" charset="0"/>
              <a:cs typeface="Arial" panose="020B0604020202020204" pitchFamily="34" charset="0"/>
            </a:rPr>
            <a:t>quien</a:t>
          </a:r>
          <a:r>
            <a:rPr lang="en-US" sz="2400" b="1" kern="1200" dirty="0">
              <a:solidFill>
                <a:srgbClr val="000000"/>
              </a:solidFill>
              <a:latin typeface="Arial" panose="020B0604020202020204" pitchFamily="34" charset="0"/>
              <a:cs typeface="Arial" panose="020B0604020202020204" pitchFamily="34" charset="0"/>
            </a:rPr>
            <a:t> </a:t>
          </a:r>
          <a:r>
            <a:rPr lang="en-US" sz="2400" b="1" kern="1200" dirty="0" err="1">
              <a:solidFill>
                <a:srgbClr val="000000"/>
              </a:solidFill>
              <a:latin typeface="Arial" panose="020B0604020202020204" pitchFamily="34" charset="0"/>
              <a:cs typeface="Arial" panose="020B0604020202020204" pitchFamily="34" charset="0"/>
            </a:rPr>
            <a:t>está</a:t>
          </a:r>
          <a:r>
            <a:rPr lang="en-US" sz="2400" b="1" kern="1200" dirty="0">
              <a:solidFill>
                <a:srgbClr val="000000"/>
              </a:solidFill>
              <a:latin typeface="Arial" panose="020B0604020202020204" pitchFamily="34" charset="0"/>
              <a:cs typeface="Arial" panose="020B0604020202020204" pitchFamily="34" charset="0"/>
            </a:rPr>
            <a:t> </a:t>
          </a:r>
          <a:r>
            <a:rPr lang="en-US" sz="2400" b="1" kern="1200" dirty="0" err="1">
              <a:solidFill>
                <a:srgbClr val="000000"/>
              </a:solidFill>
              <a:latin typeface="Arial" panose="020B0604020202020204" pitchFamily="34" charset="0"/>
              <a:cs typeface="Arial" panose="020B0604020202020204" pitchFamily="34" charset="0"/>
            </a:rPr>
            <a:t>dirigido</a:t>
          </a:r>
          <a:endParaRPr lang="es-BO" sz="2400" b="1" kern="1200" dirty="0">
            <a:solidFill>
              <a:srgbClr val="000000"/>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b="1" kern="1200" dirty="0" err="1">
              <a:solidFill>
                <a:srgbClr val="000000"/>
              </a:solidFill>
              <a:latin typeface="Arial" panose="020B0604020202020204" pitchFamily="34" charset="0"/>
              <a:cs typeface="Arial" panose="020B0604020202020204" pitchFamily="34" charset="0"/>
            </a:rPr>
            <a:t>Objetivo</a:t>
          </a:r>
          <a:r>
            <a:rPr lang="en-US" sz="2400" b="1" kern="1200" dirty="0">
              <a:solidFill>
                <a:srgbClr val="000000"/>
              </a:solidFill>
              <a:latin typeface="Arial" panose="020B0604020202020204" pitchFamily="34" charset="0"/>
              <a:cs typeface="Arial" panose="020B0604020202020204" pitchFamily="34" charset="0"/>
            </a:rPr>
            <a:t> general</a:t>
          </a:r>
          <a:endParaRPr lang="es-BO" sz="2400" b="1" kern="1200" dirty="0">
            <a:solidFill>
              <a:srgbClr val="000000"/>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b="1" kern="1200" dirty="0" err="1">
              <a:solidFill>
                <a:srgbClr val="000000"/>
              </a:solidFill>
              <a:latin typeface="Arial" panose="020B0604020202020204" pitchFamily="34" charset="0"/>
              <a:cs typeface="Arial" panose="020B0604020202020204" pitchFamily="34" charset="0"/>
            </a:rPr>
            <a:t>Metodología</a:t>
          </a:r>
          <a:endParaRPr lang="es-BO" sz="2400" b="1" kern="1200" dirty="0">
            <a:solidFill>
              <a:srgbClr val="000000"/>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b="1" kern="1200" dirty="0" err="1">
              <a:solidFill>
                <a:srgbClr val="000000"/>
              </a:solidFill>
              <a:latin typeface="Arial" panose="020B0604020202020204" pitchFamily="34" charset="0"/>
              <a:cs typeface="Arial" panose="020B0604020202020204" pitchFamily="34" charset="0"/>
            </a:rPr>
            <a:t>Paquete</a:t>
          </a:r>
          <a:r>
            <a:rPr lang="en-US" sz="2400" b="1" kern="1200" dirty="0">
              <a:solidFill>
                <a:srgbClr val="000000"/>
              </a:solidFill>
              <a:latin typeface="Arial" panose="020B0604020202020204" pitchFamily="34" charset="0"/>
              <a:cs typeface="Arial" panose="020B0604020202020204" pitchFamily="34" charset="0"/>
            </a:rPr>
            <a:t> de </a:t>
          </a:r>
          <a:r>
            <a:rPr lang="en-US" sz="2400" b="1" kern="1200" dirty="0" err="1">
              <a:solidFill>
                <a:srgbClr val="000000"/>
              </a:solidFill>
              <a:latin typeface="Arial" panose="020B0604020202020204" pitchFamily="34" charset="0"/>
              <a:cs typeface="Arial" panose="020B0604020202020204" pitchFamily="34" charset="0"/>
            </a:rPr>
            <a:t>Capacitación</a:t>
          </a:r>
          <a:r>
            <a:rPr lang="en-US" sz="2400" b="1" kern="1200" dirty="0">
              <a:solidFill>
                <a:srgbClr val="000000"/>
              </a:solidFill>
              <a:latin typeface="Arial" panose="020B0604020202020204" pitchFamily="34" charset="0"/>
              <a:cs typeface="Arial" panose="020B0604020202020204" pitchFamily="34" charset="0"/>
            </a:rPr>
            <a:t>: A, B y C (</a:t>
          </a:r>
          <a:r>
            <a:rPr lang="en-US" sz="2400" b="1" kern="1200" dirty="0" err="1">
              <a:solidFill>
                <a:srgbClr val="000000"/>
              </a:solidFill>
              <a:latin typeface="Arial" panose="020B0604020202020204" pitchFamily="34" charset="0"/>
              <a:cs typeface="Arial" panose="020B0604020202020204" pitchFamily="34" charset="0"/>
            </a:rPr>
            <a:t>Cuadernos</a:t>
          </a:r>
          <a:r>
            <a:rPr lang="en-US" sz="2400" b="1" kern="1200" dirty="0">
              <a:solidFill>
                <a:srgbClr val="000000"/>
              </a:solidFill>
              <a:latin typeface="Arial" panose="020B0604020202020204" pitchFamily="34" charset="0"/>
              <a:cs typeface="Arial" panose="020B0604020202020204" pitchFamily="34" charset="0"/>
            </a:rPr>
            <a:t> de </a:t>
          </a:r>
          <a:r>
            <a:rPr lang="en-US" sz="2400" b="1" kern="1200" dirty="0" err="1">
              <a:solidFill>
                <a:srgbClr val="000000"/>
              </a:solidFill>
              <a:latin typeface="Arial" panose="020B0604020202020204" pitchFamily="34" charset="0"/>
              <a:cs typeface="Arial" panose="020B0604020202020204" pitchFamily="34" charset="0"/>
            </a:rPr>
            <a:t>Formacion</a:t>
          </a:r>
          <a:r>
            <a:rPr lang="en-US" sz="2400" b="1" kern="1200" dirty="0">
              <a:solidFill>
                <a:srgbClr val="000000"/>
              </a:solidFill>
              <a:latin typeface="Arial" panose="020B0604020202020204" pitchFamily="34" charset="0"/>
              <a:cs typeface="Arial" panose="020B0604020202020204" pitchFamily="34" charset="0"/>
            </a:rPr>
            <a:t>, </a:t>
          </a:r>
          <a:r>
            <a:rPr lang="en-US" sz="2400" b="1" kern="1200" dirty="0" err="1">
              <a:solidFill>
                <a:srgbClr val="000000"/>
              </a:solidFill>
              <a:latin typeface="Arial" panose="020B0604020202020204" pitchFamily="34" charset="0"/>
              <a:cs typeface="Arial" panose="020B0604020202020204" pitchFamily="34" charset="0"/>
            </a:rPr>
            <a:t>Materiales</a:t>
          </a:r>
          <a:r>
            <a:rPr lang="en-US" sz="2400" b="1" kern="1200" dirty="0">
              <a:solidFill>
                <a:srgbClr val="000000"/>
              </a:solidFill>
              <a:latin typeface="Arial" panose="020B0604020202020204" pitchFamily="34" charset="0"/>
              <a:cs typeface="Arial" panose="020B0604020202020204" pitchFamily="34" charset="0"/>
            </a:rPr>
            <a:t>)</a:t>
          </a:r>
          <a:endParaRPr lang="es-BO" sz="2400" b="1" kern="1200" dirty="0">
            <a:solidFill>
              <a:srgbClr val="000000"/>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endParaRPr lang="es-BO" sz="2400" b="1" kern="1200" dirty="0">
            <a:solidFill>
              <a:srgbClr val="000000"/>
            </a:solidFill>
            <a:latin typeface="Arial" panose="020B0604020202020204" pitchFamily="34" charset="0"/>
            <a:cs typeface="Arial" panose="020B0604020202020204" pitchFamily="34" charset="0"/>
          </a:endParaRPr>
        </a:p>
      </dsp:txBody>
      <dsp:txXfrm>
        <a:off x="3850553" y="3686547"/>
        <a:ext cx="4295104" cy="2041907"/>
      </dsp:txXfrm>
    </dsp:sp>
    <dsp:sp modelId="{E2F2388D-6B29-4FFC-9DF4-A03B76A72150}">
      <dsp:nvSpPr>
        <dsp:cNvPr id="0" name=""/>
        <dsp:cNvSpPr/>
      </dsp:nvSpPr>
      <dsp:spPr>
        <a:xfrm rot="464325">
          <a:off x="6165486" y="1649917"/>
          <a:ext cx="4489105" cy="3997957"/>
        </a:xfrm>
        <a:prstGeom prst="circularArrow">
          <a:avLst>
            <a:gd name="adj1" fmla="val 1872"/>
            <a:gd name="adj2" fmla="val 223586"/>
            <a:gd name="adj3" fmla="val 19081176"/>
            <a:gd name="adj4" fmla="val 12055784"/>
            <a:gd name="adj5" fmla="val 218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8B0E74-E865-4332-83D8-4051CEB9C0A9}">
      <dsp:nvSpPr>
        <dsp:cNvPr id="0" name=""/>
        <dsp:cNvSpPr/>
      </dsp:nvSpPr>
      <dsp:spPr>
        <a:xfrm>
          <a:off x="5024679" y="2890976"/>
          <a:ext cx="2807297" cy="91245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Arial" panose="020B0604020202020204" pitchFamily="34" charset="0"/>
              <a:cs typeface="Arial" panose="020B0604020202020204" pitchFamily="34" charset="0"/>
            </a:rPr>
            <a:t>2. Descripción del Módulo</a:t>
          </a:r>
          <a:endParaRPr lang="es-BO" sz="2800" b="1" kern="1200" dirty="0">
            <a:solidFill>
              <a:schemeClr val="bg1"/>
            </a:solidFill>
            <a:latin typeface="Arial" panose="020B0604020202020204" pitchFamily="34" charset="0"/>
            <a:cs typeface="Arial" panose="020B0604020202020204" pitchFamily="34" charset="0"/>
          </a:endParaRPr>
        </a:p>
      </dsp:txBody>
      <dsp:txXfrm>
        <a:off x="5051404" y="2917701"/>
        <a:ext cx="2753847" cy="859004"/>
      </dsp:txXfrm>
    </dsp:sp>
    <dsp:sp modelId="{04F6F928-F042-43ED-8614-0C1EF6CEB60F}">
      <dsp:nvSpPr>
        <dsp:cNvPr id="0" name=""/>
        <dsp:cNvSpPr/>
      </dsp:nvSpPr>
      <dsp:spPr>
        <a:xfrm>
          <a:off x="8603379" y="2659334"/>
          <a:ext cx="3490504" cy="2397172"/>
        </a:xfrm>
        <a:prstGeom prst="roundRect">
          <a:avLst>
            <a:gd name="adj" fmla="val 10000"/>
          </a:avLst>
        </a:prstGeom>
        <a:solidFill>
          <a:schemeClr val="tx1">
            <a:lumMod val="20000"/>
            <a:lumOff val="8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err="1">
              <a:solidFill>
                <a:srgbClr val="000000"/>
              </a:solidFill>
              <a:latin typeface="Arial" panose="020B0604020202020204" pitchFamily="34" charset="0"/>
              <a:cs typeface="Arial" panose="020B0604020202020204" pitchFamily="34" charset="0"/>
            </a:rPr>
            <a:t>Identificación</a:t>
          </a:r>
          <a:r>
            <a:rPr lang="en-US" sz="2400" b="1" kern="1200" dirty="0">
              <a:solidFill>
                <a:srgbClr val="000000"/>
              </a:solidFill>
              <a:latin typeface="Arial" panose="020B0604020202020204" pitchFamily="34" charset="0"/>
              <a:cs typeface="Arial" panose="020B0604020202020204" pitchFamily="34" charset="0"/>
            </a:rPr>
            <a:t> Grupo Meta</a:t>
          </a:r>
          <a:endParaRPr lang="es-BO" sz="2400" b="1" kern="1200" dirty="0">
            <a:solidFill>
              <a:srgbClr val="000000"/>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b="1" kern="1200" dirty="0">
              <a:solidFill>
                <a:srgbClr val="000000"/>
              </a:solidFill>
              <a:latin typeface="Arial" panose="020B0604020202020204" pitchFamily="34" charset="0"/>
              <a:cs typeface="Arial" panose="020B0604020202020204" pitchFamily="34" charset="0"/>
            </a:rPr>
            <a:t>Lista de </a:t>
          </a:r>
          <a:r>
            <a:rPr lang="en-US" sz="2400" b="1" kern="1200" dirty="0" err="1">
              <a:solidFill>
                <a:srgbClr val="000000"/>
              </a:solidFill>
              <a:latin typeface="Arial" panose="020B0604020202020204" pitchFamily="34" charset="0"/>
              <a:cs typeface="Arial" panose="020B0604020202020204" pitchFamily="34" charset="0"/>
            </a:rPr>
            <a:t>verificación</a:t>
          </a:r>
          <a:endParaRPr lang="es-BO" sz="2400" b="1" kern="1200" dirty="0">
            <a:solidFill>
              <a:srgbClr val="000000"/>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b="1" kern="1200" dirty="0" err="1">
              <a:solidFill>
                <a:srgbClr val="000000"/>
              </a:solidFill>
              <a:latin typeface="Arial" panose="020B0604020202020204" pitchFamily="34" charset="0"/>
              <a:cs typeface="Arial" panose="020B0604020202020204" pitchFamily="34" charset="0"/>
            </a:rPr>
            <a:t>Invitación</a:t>
          </a:r>
          <a:r>
            <a:rPr lang="en-US" sz="2400" b="1" kern="1200" dirty="0">
              <a:solidFill>
                <a:srgbClr val="000000"/>
              </a:solidFill>
              <a:latin typeface="Arial" panose="020B0604020202020204" pitchFamily="34" charset="0"/>
              <a:cs typeface="Arial" panose="020B0604020202020204" pitchFamily="34" charset="0"/>
            </a:rPr>
            <a:t>, Agenda, </a:t>
          </a:r>
          <a:r>
            <a:rPr lang="en-US" sz="2400" b="1" kern="1200" dirty="0" err="1">
              <a:solidFill>
                <a:srgbClr val="000000"/>
              </a:solidFill>
              <a:latin typeface="Arial" panose="020B0604020202020204" pitchFamily="34" charset="0"/>
              <a:cs typeface="Arial" panose="020B0604020202020204" pitchFamily="34" charset="0"/>
            </a:rPr>
            <a:t>Lecturas</a:t>
          </a:r>
          <a:r>
            <a:rPr lang="en-US" sz="2400" b="1" kern="1200" dirty="0">
              <a:solidFill>
                <a:srgbClr val="000000"/>
              </a:solidFill>
              <a:latin typeface="Arial" panose="020B0604020202020204" pitchFamily="34" charset="0"/>
              <a:cs typeface="Arial" panose="020B0604020202020204" pitchFamily="34" charset="0"/>
            </a:rPr>
            <a:t> previas</a:t>
          </a:r>
          <a:endParaRPr lang="es-BO" sz="2400" b="1" kern="1200" dirty="0">
            <a:solidFill>
              <a:srgbClr val="000000"/>
            </a:solidFill>
            <a:latin typeface="Arial" panose="020B0604020202020204" pitchFamily="34" charset="0"/>
            <a:cs typeface="Arial" panose="020B0604020202020204" pitchFamily="34" charset="0"/>
          </a:endParaRPr>
        </a:p>
      </dsp:txBody>
      <dsp:txXfrm>
        <a:off x="8658545" y="2714500"/>
        <a:ext cx="3380172" cy="1773160"/>
      </dsp:txXfrm>
    </dsp:sp>
    <dsp:sp modelId="{2800D9E6-1511-4DE1-9F05-8A6745682FEE}">
      <dsp:nvSpPr>
        <dsp:cNvPr id="0" name=""/>
        <dsp:cNvSpPr/>
      </dsp:nvSpPr>
      <dsp:spPr>
        <a:xfrm rot="21369233">
          <a:off x="10462550" y="3334060"/>
          <a:ext cx="3506318" cy="3506318"/>
        </a:xfrm>
        <a:prstGeom prst="leftCircularArrow">
          <a:avLst>
            <a:gd name="adj1" fmla="val 2361"/>
            <a:gd name="adj2" fmla="val 285207"/>
            <a:gd name="adj3" fmla="val 2302334"/>
            <a:gd name="adj4" fmla="val 9266106"/>
            <a:gd name="adj5" fmla="val 275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362C88-803A-40AE-91CA-45E0F516963B}">
      <dsp:nvSpPr>
        <dsp:cNvPr id="0" name=""/>
        <dsp:cNvSpPr/>
      </dsp:nvSpPr>
      <dsp:spPr>
        <a:xfrm>
          <a:off x="9270678" y="4892612"/>
          <a:ext cx="2888821" cy="91245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Arial" panose="020B0604020202020204" pitchFamily="34" charset="0"/>
              <a:cs typeface="Arial" panose="020B0604020202020204" pitchFamily="34" charset="0"/>
            </a:rPr>
            <a:t>3. </a:t>
          </a:r>
          <a:r>
            <a:rPr lang="en-US" sz="2800" b="1" kern="1200" dirty="0" err="1">
              <a:solidFill>
                <a:schemeClr val="bg1"/>
              </a:solidFill>
              <a:latin typeface="Arial" panose="020B0604020202020204" pitchFamily="34" charset="0"/>
              <a:cs typeface="Arial" panose="020B0604020202020204" pitchFamily="34" charset="0"/>
            </a:rPr>
            <a:t>Planificación</a:t>
          </a:r>
          <a:r>
            <a:rPr lang="en-US" sz="2800" b="1" kern="1200" dirty="0">
              <a:solidFill>
                <a:schemeClr val="bg1"/>
              </a:solidFill>
              <a:latin typeface="Arial" panose="020B0604020202020204" pitchFamily="34" charset="0"/>
              <a:cs typeface="Arial" panose="020B0604020202020204" pitchFamily="34" charset="0"/>
            </a:rPr>
            <a:t> </a:t>
          </a:r>
          <a:r>
            <a:rPr lang="en-US" sz="2800" b="1" kern="1200" dirty="0" err="1">
              <a:solidFill>
                <a:schemeClr val="bg1"/>
              </a:solidFill>
              <a:latin typeface="Arial" panose="020B0604020202020204" pitchFamily="34" charset="0"/>
              <a:cs typeface="Arial" panose="020B0604020202020204" pitchFamily="34" charset="0"/>
            </a:rPr>
            <a:t>Curso</a:t>
          </a:r>
          <a:endParaRPr lang="es-BO" sz="2800" b="1" kern="1200" dirty="0">
            <a:solidFill>
              <a:schemeClr val="bg1"/>
            </a:solidFill>
            <a:latin typeface="Arial" panose="020B0604020202020204" pitchFamily="34" charset="0"/>
            <a:cs typeface="Arial" panose="020B0604020202020204" pitchFamily="34" charset="0"/>
          </a:endParaRPr>
        </a:p>
      </dsp:txBody>
      <dsp:txXfrm>
        <a:off x="9297403" y="4919337"/>
        <a:ext cx="2835371" cy="859004"/>
      </dsp:txXfrm>
    </dsp:sp>
    <dsp:sp modelId="{CF2D9EEF-22F4-45C6-935A-A31242DECCC9}">
      <dsp:nvSpPr>
        <dsp:cNvPr id="0" name=""/>
        <dsp:cNvSpPr/>
      </dsp:nvSpPr>
      <dsp:spPr>
        <a:xfrm>
          <a:off x="12617459" y="3422943"/>
          <a:ext cx="3085570" cy="2129059"/>
        </a:xfrm>
        <a:prstGeom prst="roundRect">
          <a:avLst>
            <a:gd name="adj" fmla="val 10000"/>
          </a:avLst>
        </a:prstGeom>
        <a:solidFill>
          <a:schemeClr val="tx1">
            <a:lumMod val="20000"/>
            <a:lumOff val="8000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err="1">
              <a:solidFill>
                <a:srgbClr val="000000"/>
              </a:solidFill>
              <a:latin typeface="Arial" panose="020B0604020202020204" pitchFamily="34" charset="0"/>
              <a:cs typeface="Arial" panose="020B0604020202020204" pitchFamily="34" charset="0"/>
            </a:rPr>
            <a:t>Procedimiento</a:t>
          </a:r>
          <a:r>
            <a:rPr lang="en-US" sz="2400" b="1" kern="1200" dirty="0">
              <a:solidFill>
                <a:srgbClr val="000000"/>
              </a:solidFill>
              <a:latin typeface="Arial" panose="020B0604020202020204" pitchFamily="34" charset="0"/>
              <a:cs typeface="Arial" panose="020B0604020202020204" pitchFamily="34" charset="0"/>
            </a:rPr>
            <a:t> para </a:t>
          </a:r>
          <a:r>
            <a:rPr lang="en-US" sz="2400" b="1" kern="1200" dirty="0" err="1">
              <a:solidFill>
                <a:srgbClr val="000000"/>
              </a:solidFill>
              <a:latin typeface="Arial" panose="020B0604020202020204" pitchFamily="34" charset="0"/>
              <a:cs typeface="Arial" panose="020B0604020202020204" pitchFamily="34" charset="0"/>
            </a:rPr>
            <a:t>adaptar</a:t>
          </a:r>
          <a:r>
            <a:rPr lang="en-US" sz="2400" b="1" kern="1200" dirty="0">
              <a:solidFill>
                <a:srgbClr val="000000"/>
              </a:solidFill>
              <a:latin typeface="Arial" panose="020B0604020202020204" pitchFamily="34" charset="0"/>
              <a:cs typeface="Arial" panose="020B0604020202020204" pitchFamily="34" charset="0"/>
            </a:rPr>
            <a:t> </a:t>
          </a:r>
          <a:r>
            <a:rPr lang="en-US" sz="2400" b="1" kern="1200" dirty="0" err="1">
              <a:solidFill>
                <a:srgbClr val="000000"/>
              </a:solidFill>
              <a:latin typeface="Arial" panose="020B0604020202020204" pitchFamily="34" charset="0"/>
              <a:cs typeface="Arial" panose="020B0604020202020204" pitchFamily="34" charset="0"/>
            </a:rPr>
            <a:t>Curso</a:t>
          </a:r>
          <a:r>
            <a:rPr lang="en-US" sz="2400" b="1" kern="1200" dirty="0">
              <a:solidFill>
                <a:srgbClr val="000000"/>
              </a:solidFill>
              <a:latin typeface="Arial" panose="020B0604020202020204" pitchFamily="34" charset="0"/>
              <a:cs typeface="Arial" panose="020B0604020202020204" pitchFamily="34" charset="0"/>
            </a:rPr>
            <a:t> a </a:t>
          </a:r>
          <a:r>
            <a:rPr lang="en-US" sz="2400" b="1" kern="1200" dirty="0" err="1">
              <a:solidFill>
                <a:srgbClr val="000000"/>
              </a:solidFill>
              <a:latin typeface="Arial" panose="020B0604020202020204" pitchFamily="34" charset="0"/>
              <a:cs typeface="Arial" panose="020B0604020202020204" pitchFamily="34" charset="0"/>
            </a:rPr>
            <a:t>Formación</a:t>
          </a:r>
          <a:r>
            <a:rPr lang="en-US" sz="2400" b="1" kern="1200" dirty="0">
              <a:solidFill>
                <a:srgbClr val="000000"/>
              </a:solidFill>
              <a:latin typeface="Arial" panose="020B0604020202020204" pitchFamily="34" charset="0"/>
              <a:cs typeface="Arial" panose="020B0604020202020204" pitchFamily="34" charset="0"/>
            </a:rPr>
            <a:t> </a:t>
          </a:r>
          <a:r>
            <a:rPr lang="en-US" sz="2400" b="1" kern="1200" dirty="0" err="1">
              <a:solidFill>
                <a:srgbClr val="000000"/>
              </a:solidFill>
              <a:latin typeface="Arial" panose="020B0604020202020204" pitchFamily="34" charset="0"/>
              <a:cs typeface="Arial" panose="020B0604020202020204" pitchFamily="34" charset="0"/>
            </a:rPr>
            <a:t>presencial</a:t>
          </a:r>
          <a:endParaRPr lang="es-BO" sz="2400" b="1" kern="1200" dirty="0">
            <a:solidFill>
              <a:srgbClr val="000000"/>
            </a:solidFill>
            <a:latin typeface="Arial" panose="020B0604020202020204" pitchFamily="34" charset="0"/>
            <a:cs typeface="Arial" panose="020B0604020202020204" pitchFamily="34" charset="0"/>
          </a:endParaRPr>
        </a:p>
      </dsp:txBody>
      <dsp:txXfrm>
        <a:off x="12666455" y="3928166"/>
        <a:ext cx="2987578" cy="1574840"/>
      </dsp:txXfrm>
    </dsp:sp>
    <dsp:sp modelId="{ED548BA0-9E56-4224-ACEB-EA4E99B349DB}">
      <dsp:nvSpPr>
        <dsp:cNvPr id="0" name=""/>
        <dsp:cNvSpPr/>
      </dsp:nvSpPr>
      <dsp:spPr>
        <a:xfrm>
          <a:off x="13166373" y="2819747"/>
          <a:ext cx="2848185" cy="120639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Arial" panose="020B0604020202020204" pitchFamily="34" charset="0"/>
              <a:cs typeface="Arial" panose="020B0604020202020204" pitchFamily="34" charset="0"/>
            </a:rPr>
            <a:t>4. </a:t>
          </a:r>
          <a:r>
            <a:rPr lang="en-US" sz="2800" b="1" kern="1200" dirty="0" err="1">
              <a:solidFill>
                <a:schemeClr val="bg1"/>
              </a:solidFill>
              <a:latin typeface="Arial" panose="020B0604020202020204" pitchFamily="34" charset="0"/>
              <a:cs typeface="Arial" panose="020B0604020202020204" pitchFamily="34" charset="0"/>
            </a:rPr>
            <a:t>Guía</a:t>
          </a:r>
          <a:r>
            <a:rPr lang="en-US" sz="2800" b="1" kern="1200" dirty="0">
              <a:solidFill>
                <a:schemeClr val="bg1"/>
              </a:solidFill>
              <a:latin typeface="Arial" panose="020B0604020202020204" pitchFamily="34" charset="0"/>
              <a:cs typeface="Arial" panose="020B0604020202020204" pitchFamily="34" charset="0"/>
            </a:rPr>
            <a:t> </a:t>
          </a:r>
          <a:r>
            <a:rPr lang="en-US" sz="2800" b="1" kern="1200" dirty="0" err="1">
              <a:solidFill>
                <a:schemeClr val="bg1"/>
              </a:solidFill>
              <a:latin typeface="Arial" panose="020B0604020202020204" pitchFamily="34" charset="0"/>
              <a:cs typeface="Arial" panose="020B0604020202020204" pitchFamily="34" charset="0"/>
            </a:rPr>
            <a:t>Formación</a:t>
          </a:r>
          <a:r>
            <a:rPr lang="en-US" sz="2800" b="1" kern="1200" dirty="0">
              <a:solidFill>
                <a:schemeClr val="bg1"/>
              </a:solidFill>
              <a:latin typeface="Arial" panose="020B0604020202020204" pitchFamily="34" charset="0"/>
              <a:cs typeface="Arial" panose="020B0604020202020204" pitchFamily="34" charset="0"/>
            </a:rPr>
            <a:t> </a:t>
          </a:r>
          <a:r>
            <a:rPr lang="en-US" sz="2800" b="1" kern="1200" dirty="0" err="1">
              <a:solidFill>
                <a:schemeClr val="bg1"/>
              </a:solidFill>
              <a:latin typeface="Arial" panose="020B0604020202020204" pitchFamily="34" charset="0"/>
              <a:cs typeface="Arial" panose="020B0604020202020204" pitchFamily="34" charset="0"/>
            </a:rPr>
            <a:t>Presencial</a:t>
          </a:r>
          <a:endParaRPr lang="es-BO" sz="2800" b="1" kern="1200" dirty="0">
            <a:solidFill>
              <a:schemeClr val="bg1"/>
            </a:solidFill>
            <a:latin typeface="Arial" panose="020B0604020202020204" pitchFamily="34" charset="0"/>
            <a:cs typeface="Arial" panose="020B0604020202020204" pitchFamily="34" charset="0"/>
          </a:endParaRPr>
        </a:p>
      </dsp:txBody>
      <dsp:txXfrm>
        <a:off x="13201707" y="2855081"/>
        <a:ext cx="2777517" cy="11357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8267-8A39-450B-8198-548D7BF6D93C}">
      <dsp:nvSpPr>
        <dsp:cNvPr id="0" name=""/>
        <dsp:cNvSpPr/>
      </dsp:nvSpPr>
      <dsp:spPr>
        <a:xfrm>
          <a:off x="5048" y="0"/>
          <a:ext cx="2999373" cy="760660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BO" sz="2800" b="1" u="sng" kern="1200" dirty="0">
              <a:solidFill>
                <a:schemeClr val="bg1"/>
              </a:solidFill>
              <a:latin typeface="Century Gothic" panose="020B0502020202020204" pitchFamily="34" charset="0"/>
              <a:cs typeface="Arial" pitchFamily="34" charset="0"/>
            </a:rPr>
            <a:t>Etapa 1</a:t>
          </a:r>
          <a:r>
            <a:rPr lang="es-BO" sz="2400" b="1" kern="1200" dirty="0">
              <a:solidFill>
                <a:schemeClr val="bg1"/>
              </a:solidFill>
              <a:latin typeface="Century Gothic" panose="020B0502020202020204" pitchFamily="34" charset="0"/>
              <a:cs typeface="Arial" pitchFamily="34" charset="0"/>
            </a:rPr>
            <a:t>: </a:t>
          </a:r>
        </a:p>
        <a:p>
          <a:pPr marL="0" lvl="0" indent="0" algn="ctr" defTabSz="1244600">
            <a:lnSpc>
              <a:spcPct val="90000"/>
            </a:lnSpc>
            <a:spcBef>
              <a:spcPct val="0"/>
            </a:spcBef>
            <a:spcAft>
              <a:spcPct val="35000"/>
            </a:spcAft>
            <a:buNone/>
          </a:pPr>
          <a:r>
            <a:rPr lang="en-US" sz="2400" b="1" kern="1200" dirty="0" err="1">
              <a:solidFill>
                <a:schemeClr val="bg1"/>
              </a:solidFill>
              <a:latin typeface="Century Gothic" panose="020B0502020202020204" pitchFamily="34" charset="0"/>
              <a:cs typeface="Arial" pitchFamily="34" charset="0"/>
            </a:rPr>
            <a:t>Diseño</a:t>
          </a:r>
          <a:r>
            <a:rPr lang="en-US" sz="2400" b="1" kern="1200" dirty="0">
              <a:solidFill>
                <a:schemeClr val="bg1"/>
              </a:solidFill>
              <a:latin typeface="Century Gothic" panose="020B0502020202020204" pitchFamily="34" charset="0"/>
              <a:cs typeface="Arial" pitchFamily="34" charset="0"/>
            </a:rPr>
            <a:t> del </a:t>
          </a:r>
          <a:r>
            <a:rPr lang="en-US" sz="2400" b="1" kern="1200" dirty="0" err="1">
              <a:solidFill>
                <a:schemeClr val="bg1"/>
              </a:solidFill>
              <a:latin typeface="Century Gothic" panose="020B0502020202020204" pitchFamily="34" charset="0"/>
              <a:cs typeface="Arial" pitchFamily="34" charset="0"/>
            </a:rPr>
            <a:t>contenido</a:t>
          </a:r>
          <a:r>
            <a:rPr lang="en-US" sz="2400" b="1" kern="1200" dirty="0">
              <a:solidFill>
                <a:schemeClr val="bg1"/>
              </a:solidFill>
              <a:latin typeface="Century Gothic" panose="020B0502020202020204" pitchFamily="34" charset="0"/>
              <a:cs typeface="Arial" pitchFamily="34" charset="0"/>
            </a:rPr>
            <a:t> del </a:t>
          </a:r>
          <a:r>
            <a:rPr lang="en-US" sz="2400" b="1" kern="1200" dirty="0" err="1">
              <a:solidFill>
                <a:schemeClr val="bg1"/>
              </a:solidFill>
              <a:latin typeface="Century Gothic" panose="020B0502020202020204" pitchFamily="34" charset="0"/>
              <a:cs typeface="Arial" pitchFamily="34" charset="0"/>
            </a:rPr>
            <a:t>Paquete</a:t>
          </a:r>
          <a:r>
            <a:rPr lang="en-US" sz="2400" b="1" kern="1200" dirty="0">
              <a:solidFill>
                <a:schemeClr val="bg1"/>
              </a:solidFill>
              <a:latin typeface="Century Gothic" panose="020B0502020202020204" pitchFamily="34" charset="0"/>
              <a:cs typeface="Arial" pitchFamily="34" charset="0"/>
            </a:rPr>
            <a:t> de </a:t>
          </a:r>
          <a:r>
            <a:rPr lang="en-US" sz="2400" b="1" kern="1200" dirty="0" err="1">
              <a:solidFill>
                <a:schemeClr val="bg1"/>
              </a:solidFill>
              <a:latin typeface="Century Gothic" panose="020B0502020202020204" pitchFamily="34" charset="0"/>
              <a:cs typeface="Arial" pitchFamily="34" charset="0"/>
            </a:rPr>
            <a:t>Capacitación</a:t>
          </a:r>
          <a:endParaRPr lang="es-BO" sz="2400" b="1" kern="1200" dirty="0">
            <a:solidFill>
              <a:schemeClr val="bg1"/>
            </a:solidFill>
            <a:latin typeface="Century Gothic" panose="020B0502020202020204" pitchFamily="34" charset="0"/>
            <a:cs typeface="Arial" pitchFamily="34" charset="0"/>
          </a:endParaRPr>
        </a:p>
      </dsp:txBody>
      <dsp:txXfrm>
        <a:off x="5048" y="3042642"/>
        <a:ext cx="2999373" cy="3042642"/>
      </dsp:txXfrm>
    </dsp:sp>
    <dsp:sp modelId="{0F2B54FC-4B13-4BCF-BF72-03A9D6E01DC4}">
      <dsp:nvSpPr>
        <dsp:cNvPr id="0" name=""/>
        <dsp:cNvSpPr/>
      </dsp:nvSpPr>
      <dsp:spPr>
        <a:xfrm>
          <a:off x="448271" y="514364"/>
          <a:ext cx="2173769" cy="216523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DD8E5C-6E59-43AB-B7A4-5EB9D8C4DB94}">
      <dsp:nvSpPr>
        <dsp:cNvPr id="0" name=""/>
        <dsp:cNvSpPr/>
      </dsp:nvSpPr>
      <dsp:spPr>
        <a:xfrm>
          <a:off x="3088648" y="0"/>
          <a:ext cx="2976126" cy="7606606"/>
        </a:xfrm>
        <a:prstGeom prst="roundRect">
          <a:avLst>
            <a:gd name="adj" fmla="val 10000"/>
          </a:avLst>
        </a:prstGeom>
        <a:solidFill>
          <a:schemeClr val="accent5">
            <a:hueOff val="5338630"/>
            <a:satOff val="-17326"/>
            <a:lumOff val="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BO" sz="2800" b="1" u="sng" kern="1200" dirty="0">
              <a:solidFill>
                <a:schemeClr val="bg1"/>
              </a:solidFill>
              <a:latin typeface="Century Gothic" panose="020B0502020202020204" pitchFamily="34" charset="0"/>
              <a:cs typeface="Arial" pitchFamily="34" charset="0"/>
            </a:rPr>
            <a:t>Etapa 2</a:t>
          </a:r>
          <a:r>
            <a:rPr lang="es-BO" sz="2400" b="1" kern="1200" dirty="0">
              <a:solidFill>
                <a:schemeClr val="bg1"/>
              </a:solidFill>
              <a:latin typeface="Century Gothic" panose="020B0502020202020204" pitchFamily="34" charset="0"/>
              <a:cs typeface="Arial" pitchFamily="34" charset="0"/>
            </a:rPr>
            <a:t>: Elaboración del Primer Borrador del Paquete de Capacitación. Consulta PF</a:t>
          </a:r>
        </a:p>
      </dsp:txBody>
      <dsp:txXfrm>
        <a:off x="3088648" y="3042642"/>
        <a:ext cx="2976126" cy="3042642"/>
      </dsp:txXfrm>
    </dsp:sp>
    <dsp:sp modelId="{3C706951-CD9B-4BBD-9911-F1FFED004F54}">
      <dsp:nvSpPr>
        <dsp:cNvPr id="0" name=""/>
        <dsp:cNvSpPr/>
      </dsp:nvSpPr>
      <dsp:spPr>
        <a:xfrm>
          <a:off x="3374955" y="172890"/>
          <a:ext cx="2532999" cy="2510988"/>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FEB7F6-7422-447F-A7F6-A8601EC216A7}">
      <dsp:nvSpPr>
        <dsp:cNvPr id="0" name=""/>
        <dsp:cNvSpPr/>
      </dsp:nvSpPr>
      <dsp:spPr>
        <a:xfrm>
          <a:off x="6149002" y="0"/>
          <a:ext cx="3831934" cy="7606606"/>
        </a:xfrm>
        <a:prstGeom prst="roundRect">
          <a:avLst>
            <a:gd name="adj" fmla="val 10000"/>
          </a:avLst>
        </a:prstGeom>
        <a:solidFill>
          <a:schemeClr val="accent5">
            <a:hueOff val="10677260"/>
            <a:satOff val="-34652"/>
            <a:lumOff val="15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BO" sz="2800" b="1" u="sng" kern="1200" dirty="0">
              <a:solidFill>
                <a:schemeClr val="bg1"/>
              </a:solidFill>
              <a:latin typeface="Century Gothic" panose="020B0502020202020204" pitchFamily="34" charset="0"/>
              <a:cs typeface="Arial" pitchFamily="34" charset="0"/>
            </a:rPr>
            <a:t>Etapa 3</a:t>
          </a:r>
          <a:r>
            <a:rPr lang="es-BO" sz="2400" b="1" kern="1200" dirty="0">
              <a:solidFill>
                <a:schemeClr val="bg1"/>
              </a:solidFill>
              <a:latin typeface="Century Gothic" panose="020B0502020202020204" pitchFamily="34" charset="0"/>
              <a:cs typeface="Arial" pitchFamily="34" charset="0"/>
            </a:rPr>
            <a:t>: Validación del Paquete de Capacitación, en Español e Ingles</a:t>
          </a:r>
        </a:p>
        <a:p>
          <a:pPr marL="0" lvl="0" indent="0" algn="l" defTabSz="1244600">
            <a:lnSpc>
              <a:spcPct val="90000"/>
            </a:lnSpc>
            <a:spcBef>
              <a:spcPct val="0"/>
            </a:spcBef>
            <a:spcAft>
              <a:spcPct val="35000"/>
            </a:spcAft>
            <a:buNone/>
          </a:pPr>
          <a:r>
            <a:rPr lang="es-BO" sz="2400" b="1" u="sng" kern="1200" dirty="0">
              <a:solidFill>
                <a:schemeClr val="bg1"/>
              </a:solidFill>
              <a:latin typeface="Century Gothic" panose="020B0502020202020204" pitchFamily="34" charset="0"/>
              <a:cs typeface="Arial" pitchFamily="34" charset="0"/>
            </a:rPr>
            <a:t>Alternativas</a:t>
          </a:r>
          <a:r>
            <a:rPr lang="es-BO" sz="2400" b="1" kern="1200" dirty="0">
              <a:solidFill>
                <a:schemeClr val="bg1"/>
              </a:solidFill>
              <a:latin typeface="Century Gothic" panose="020B0502020202020204" pitchFamily="34" charset="0"/>
              <a:cs typeface="Arial" pitchFamily="34" charset="0"/>
            </a:rPr>
            <a:t>:</a:t>
          </a:r>
        </a:p>
        <a:p>
          <a:pPr marL="0" lvl="0" indent="0" algn="l" defTabSz="1244600">
            <a:lnSpc>
              <a:spcPct val="90000"/>
            </a:lnSpc>
            <a:spcBef>
              <a:spcPct val="0"/>
            </a:spcBef>
            <a:spcAft>
              <a:spcPct val="35000"/>
            </a:spcAft>
            <a:buNone/>
          </a:pPr>
          <a:r>
            <a:rPr lang="es-BO" sz="2400" b="1" kern="1200" dirty="0">
              <a:solidFill>
                <a:schemeClr val="bg1"/>
              </a:solidFill>
              <a:latin typeface="Century Gothic" panose="020B0502020202020204" pitchFamily="34" charset="0"/>
              <a:cs typeface="Arial" pitchFamily="34" charset="0"/>
            </a:rPr>
            <a:t>“A”: No conoce Esfera</a:t>
          </a:r>
        </a:p>
        <a:p>
          <a:pPr marL="0" lvl="0" indent="0" algn="l" defTabSz="1244600">
            <a:lnSpc>
              <a:spcPct val="90000"/>
            </a:lnSpc>
            <a:spcBef>
              <a:spcPct val="0"/>
            </a:spcBef>
            <a:spcAft>
              <a:spcPct val="35000"/>
            </a:spcAft>
            <a:buNone/>
          </a:pPr>
          <a:r>
            <a:rPr lang="es-BO" sz="2400" b="1" kern="1200" dirty="0">
              <a:solidFill>
                <a:schemeClr val="bg1"/>
              </a:solidFill>
              <a:latin typeface="Century Gothic" panose="020B0502020202020204" pitchFamily="34" charset="0"/>
              <a:cs typeface="Arial" pitchFamily="34" charset="0"/>
            </a:rPr>
            <a:t>“B”: No conoce y su preferencia es multisectorial</a:t>
          </a:r>
        </a:p>
        <a:p>
          <a:pPr marL="0" lvl="0" indent="0" algn="l" defTabSz="1244600">
            <a:lnSpc>
              <a:spcPct val="90000"/>
            </a:lnSpc>
            <a:spcBef>
              <a:spcPct val="0"/>
            </a:spcBef>
            <a:spcAft>
              <a:spcPct val="35000"/>
            </a:spcAft>
            <a:buNone/>
          </a:pPr>
          <a:r>
            <a:rPr lang="es-BO" sz="2400" b="1" kern="1200" dirty="0">
              <a:solidFill>
                <a:schemeClr val="bg1"/>
              </a:solidFill>
              <a:latin typeface="Century Gothic" panose="020B0502020202020204" pitchFamily="34" charset="0"/>
              <a:cs typeface="Arial" pitchFamily="34" charset="0"/>
            </a:rPr>
            <a:t>“C”: Conoce Esfera y requiere profundizar</a:t>
          </a:r>
        </a:p>
      </dsp:txBody>
      <dsp:txXfrm>
        <a:off x="6149002" y="3042642"/>
        <a:ext cx="3831934" cy="3042642"/>
      </dsp:txXfrm>
    </dsp:sp>
    <dsp:sp modelId="{6045878A-D657-4E68-AEA2-D2EBFC2B0A17}">
      <dsp:nvSpPr>
        <dsp:cNvPr id="0" name=""/>
        <dsp:cNvSpPr/>
      </dsp:nvSpPr>
      <dsp:spPr>
        <a:xfrm>
          <a:off x="6904640" y="350048"/>
          <a:ext cx="2183319" cy="2156672"/>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3CEF8C-6A92-4C1F-8257-C25978E7FE0C}">
      <dsp:nvSpPr>
        <dsp:cNvPr id="0" name=""/>
        <dsp:cNvSpPr/>
      </dsp:nvSpPr>
      <dsp:spPr>
        <a:xfrm>
          <a:off x="10065165" y="0"/>
          <a:ext cx="2807586" cy="7606606"/>
        </a:xfrm>
        <a:prstGeom prst="roundRect">
          <a:avLst>
            <a:gd name="adj" fmla="val 10000"/>
          </a:avLst>
        </a:prstGeom>
        <a:solidFill>
          <a:schemeClr val="accent5">
            <a:hueOff val="16015889"/>
            <a:satOff val="-51978"/>
            <a:lumOff val="23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u="sng" kern="1200" dirty="0">
              <a:solidFill>
                <a:schemeClr val="bg1"/>
              </a:solidFill>
              <a:latin typeface="Century Gothic" panose="020B0502020202020204" pitchFamily="34" charset="0"/>
              <a:cs typeface="Arial" pitchFamily="34" charset="0"/>
            </a:rPr>
            <a:t>Etapa 4</a:t>
          </a:r>
          <a:r>
            <a:rPr lang="en-US" sz="2400" b="1" kern="1200" dirty="0">
              <a:solidFill>
                <a:schemeClr val="bg1"/>
              </a:solidFill>
              <a:latin typeface="Century Gothic" panose="020B0502020202020204" pitchFamily="34" charset="0"/>
              <a:cs typeface="Arial" pitchFamily="34" charset="0"/>
            </a:rPr>
            <a:t>:</a:t>
          </a:r>
        </a:p>
        <a:p>
          <a:pPr marL="0" lvl="0" indent="0" algn="ctr" defTabSz="1244600">
            <a:lnSpc>
              <a:spcPct val="90000"/>
            </a:lnSpc>
            <a:spcBef>
              <a:spcPct val="0"/>
            </a:spcBef>
            <a:spcAft>
              <a:spcPct val="35000"/>
            </a:spcAft>
            <a:buNone/>
          </a:pPr>
          <a:r>
            <a:rPr lang="en-US" sz="2400" b="1" kern="1200" dirty="0" err="1">
              <a:solidFill>
                <a:schemeClr val="bg1"/>
              </a:solidFill>
              <a:latin typeface="Century Gothic" panose="020B0502020202020204" pitchFamily="34" charset="0"/>
              <a:cs typeface="Arial" pitchFamily="34" charset="0"/>
            </a:rPr>
            <a:t>Difusion</a:t>
          </a:r>
          <a:r>
            <a:rPr lang="en-US" sz="2400" b="1" kern="1200" dirty="0">
              <a:solidFill>
                <a:schemeClr val="bg1"/>
              </a:solidFill>
              <a:latin typeface="Century Gothic" panose="020B0502020202020204" pitchFamily="34" charset="0"/>
              <a:cs typeface="Arial" pitchFamily="34" charset="0"/>
            </a:rPr>
            <a:t> del </a:t>
          </a:r>
          <a:r>
            <a:rPr lang="en-US" sz="2400" b="1" kern="1200" dirty="0" err="1">
              <a:solidFill>
                <a:schemeClr val="bg1"/>
              </a:solidFill>
              <a:latin typeface="Century Gothic" panose="020B0502020202020204" pitchFamily="34" charset="0"/>
              <a:cs typeface="Arial" pitchFamily="34" charset="0"/>
            </a:rPr>
            <a:t>Paquete</a:t>
          </a:r>
          <a:r>
            <a:rPr lang="en-US" sz="2400" b="1" kern="1200" dirty="0">
              <a:solidFill>
                <a:schemeClr val="bg1"/>
              </a:solidFill>
              <a:latin typeface="Century Gothic" panose="020B0502020202020204" pitchFamily="34" charset="0"/>
              <a:cs typeface="Arial" pitchFamily="34" charset="0"/>
            </a:rPr>
            <a:t> de </a:t>
          </a:r>
          <a:r>
            <a:rPr lang="en-US" sz="2400" b="1" kern="1200" dirty="0" err="1">
              <a:solidFill>
                <a:schemeClr val="bg1"/>
              </a:solidFill>
              <a:latin typeface="Century Gothic" panose="020B0502020202020204" pitchFamily="34" charset="0"/>
              <a:cs typeface="Arial" pitchFamily="34" charset="0"/>
            </a:rPr>
            <a:t>Capacitacion</a:t>
          </a:r>
          <a:endParaRPr lang="en-US" sz="2400" b="1" kern="1200" dirty="0">
            <a:solidFill>
              <a:schemeClr val="bg1"/>
            </a:solidFill>
            <a:latin typeface="Century Gothic" panose="020B0502020202020204" pitchFamily="34" charset="0"/>
            <a:cs typeface="Arial" pitchFamily="34" charset="0"/>
          </a:endParaRPr>
        </a:p>
      </dsp:txBody>
      <dsp:txXfrm>
        <a:off x="10065165" y="3042642"/>
        <a:ext cx="2807586" cy="3042642"/>
      </dsp:txXfrm>
    </dsp:sp>
    <dsp:sp modelId="{3CB38DEE-1A81-479B-8B33-1B3C5E403ACE}">
      <dsp:nvSpPr>
        <dsp:cNvPr id="0" name=""/>
        <dsp:cNvSpPr/>
      </dsp:nvSpPr>
      <dsp:spPr>
        <a:xfrm>
          <a:off x="10260362" y="443946"/>
          <a:ext cx="2417191" cy="2235650"/>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08196B-547C-44EB-BF93-945FD8A3213C}">
      <dsp:nvSpPr>
        <dsp:cNvPr id="0" name=""/>
        <dsp:cNvSpPr/>
      </dsp:nvSpPr>
      <dsp:spPr>
        <a:xfrm>
          <a:off x="515111" y="6569338"/>
          <a:ext cx="11847576" cy="985200"/>
        </a:xfrm>
        <a:prstGeom prst="leftRight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3F1DB-2C54-494A-ACC4-E12E9B138398}">
      <dsp:nvSpPr>
        <dsp:cNvPr id="0" name=""/>
        <dsp:cNvSpPr/>
      </dsp:nvSpPr>
      <dsp:spPr>
        <a:xfrm>
          <a:off x="0" y="0"/>
          <a:ext cx="13468350" cy="258707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s-BO" sz="4000" b="1" kern="1200">
              <a:solidFill>
                <a:schemeClr val="bg1"/>
              </a:solidFill>
              <a:effectLst/>
              <a:latin typeface="Arial" panose="020B0604020202020204" pitchFamily="34" charset="0"/>
              <a:ea typeface="Times" panose="02020603050405020304" pitchFamily="18" charset="0"/>
              <a:cs typeface="Arial" panose="020B0604020202020204" pitchFamily="34" charset="0"/>
            </a:rPr>
            <a:t>2.4.2.3. Presentaciones en PPT</a:t>
          </a:r>
          <a:endParaRPr lang="es-BO" sz="4000" kern="1200" dirty="0">
            <a:solidFill>
              <a:schemeClr val="bg1"/>
            </a:solidFill>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en-US" sz="3200" kern="1200" dirty="0" err="1">
              <a:solidFill>
                <a:schemeClr val="bg1"/>
              </a:solidFill>
              <a:latin typeface="Arial" panose="020B0604020202020204" pitchFamily="34" charset="0"/>
              <a:cs typeface="Arial" panose="020B0604020202020204" pitchFamily="34" charset="0"/>
            </a:rPr>
            <a:t>Sesión</a:t>
          </a:r>
          <a:r>
            <a:rPr lang="en-US" sz="3200" kern="1200" dirty="0">
              <a:solidFill>
                <a:schemeClr val="bg1"/>
              </a:solidFill>
              <a:latin typeface="Arial" panose="020B0604020202020204" pitchFamily="34" charset="0"/>
              <a:cs typeface="Arial" panose="020B0604020202020204" pitchFamily="34" charset="0"/>
            </a:rPr>
            <a:t> 1</a:t>
          </a:r>
          <a:endParaRPr lang="es-BO" sz="3200" kern="1200" dirty="0">
            <a:solidFill>
              <a:schemeClr val="bg1"/>
            </a:solidFill>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en-US" sz="3200" kern="1200" dirty="0" err="1">
              <a:solidFill>
                <a:schemeClr val="bg1"/>
              </a:solidFill>
              <a:latin typeface="Arial" panose="020B0604020202020204" pitchFamily="34" charset="0"/>
              <a:cs typeface="Arial" panose="020B0604020202020204" pitchFamily="34" charset="0"/>
            </a:rPr>
            <a:t>Sesión</a:t>
          </a:r>
          <a:r>
            <a:rPr lang="en-US" sz="3200" kern="1200" dirty="0">
              <a:solidFill>
                <a:schemeClr val="bg1"/>
              </a:solidFill>
              <a:latin typeface="Arial" panose="020B0604020202020204" pitchFamily="34" charset="0"/>
              <a:cs typeface="Arial" panose="020B0604020202020204" pitchFamily="34" charset="0"/>
            </a:rPr>
            <a:t> 2</a:t>
          </a:r>
          <a:endParaRPr lang="es-BO" sz="3200" kern="1200" dirty="0">
            <a:solidFill>
              <a:schemeClr val="bg1"/>
            </a:solidFill>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en-US" sz="3200" kern="1200" dirty="0" err="1">
              <a:solidFill>
                <a:schemeClr val="bg1"/>
              </a:solidFill>
              <a:latin typeface="Arial" panose="020B0604020202020204" pitchFamily="34" charset="0"/>
              <a:cs typeface="Arial" panose="020B0604020202020204" pitchFamily="34" charset="0"/>
            </a:rPr>
            <a:t>Sesion</a:t>
          </a:r>
          <a:r>
            <a:rPr lang="en-US" sz="3200" kern="1200" dirty="0">
              <a:solidFill>
                <a:schemeClr val="bg1"/>
              </a:solidFill>
              <a:latin typeface="Arial" panose="020B0604020202020204" pitchFamily="34" charset="0"/>
              <a:cs typeface="Arial" panose="020B0604020202020204" pitchFamily="34" charset="0"/>
            </a:rPr>
            <a:t> X</a:t>
          </a:r>
          <a:endParaRPr lang="es-BO" sz="3200" kern="1200" dirty="0">
            <a:solidFill>
              <a:schemeClr val="bg1"/>
            </a:solidFill>
            <a:latin typeface="Arial" panose="020B0604020202020204" pitchFamily="34" charset="0"/>
            <a:cs typeface="Arial" panose="020B0604020202020204" pitchFamily="34" charset="0"/>
          </a:endParaRPr>
        </a:p>
      </dsp:txBody>
      <dsp:txXfrm>
        <a:off x="2952377" y="0"/>
        <a:ext cx="10515972" cy="2587077"/>
      </dsp:txXfrm>
    </dsp:sp>
    <dsp:sp modelId="{29B9F8A9-1464-434E-A085-160610A1C11B}">
      <dsp:nvSpPr>
        <dsp:cNvPr id="0" name=""/>
        <dsp:cNvSpPr/>
      </dsp:nvSpPr>
      <dsp:spPr>
        <a:xfrm>
          <a:off x="209480" y="276734"/>
          <a:ext cx="2792123" cy="2033608"/>
        </a:xfrm>
        <a:prstGeom prst="roundRect">
          <a:avLst>
            <a:gd name="adj" fmla="val 10000"/>
          </a:avLst>
        </a:prstGeom>
        <a:blipFill rotWithShape="1">
          <a:blip xmlns:r="http://schemas.openxmlformats.org/officeDocument/2006/relationships" r:embed="rId1"/>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CD6EB0-7F35-4AB8-8B30-D997D5CB9076}">
      <dsp:nvSpPr>
        <dsp:cNvPr id="0" name=""/>
        <dsp:cNvSpPr/>
      </dsp:nvSpPr>
      <dsp:spPr>
        <a:xfrm>
          <a:off x="0" y="2845785"/>
          <a:ext cx="13468350" cy="2587077"/>
        </a:xfrm>
        <a:prstGeom prst="roundRect">
          <a:avLst>
            <a:gd name="adj" fmla="val 10000"/>
          </a:avLst>
        </a:prstGeom>
        <a:solidFill>
          <a:schemeClr val="accent5">
            <a:hueOff val="8007945"/>
            <a:satOff val="-25989"/>
            <a:lumOff val="11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s-BO" sz="4000" b="1" kern="1200">
              <a:solidFill>
                <a:schemeClr val="bg1"/>
              </a:solidFill>
              <a:effectLst/>
              <a:latin typeface="Arial" panose="020B0604020202020204" pitchFamily="34" charset="0"/>
              <a:ea typeface="Times" panose="02020603050405020304" pitchFamily="18" charset="0"/>
              <a:cs typeface="Arial" panose="020B0604020202020204" pitchFamily="34" charset="0"/>
            </a:rPr>
            <a:t>2.4.2.4. Folletos para desarrollar Trabajos Prácticos</a:t>
          </a:r>
          <a:endParaRPr lang="es-BO" sz="4000" kern="1200" dirty="0">
            <a:solidFill>
              <a:schemeClr val="bg1"/>
            </a:solidFill>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en-US" sz="3200" kern="1200" dirty="0" err="1">
              <a:solidFill>
                <a:schemeClr val="bg1"/>
              </a:solidFill>
              <a:latin typeface="Arial" panose="020B0604020202020204" pitchFamily="34" charset="0"/>
              <a:cs typeface="Arial" panose="020B0604020202020204" pitchFamily="34" charset="0"/>
            </a:rPr>
            <a:t>Folleto</a:t>
          </a:r>
          <a:r>
            <a:rPr lang="en-US" sz="3200" kern="1200" dirty="0">
              <a:solidFill>
                <a:schemeClr val="bg1"/>
              </a:solidFill>
              <a:latin typeface="Arial" panose="020B0604020202020204" pitchFamily="34" charset="0"/>
              <a:cs typeface="Arial" panose="020B0604020202020204" pitchFamily="34" charset="0"/>
            </a:rPr>
            <a:t> 1, </a:t>
          </a:r>
          <a:r>
            <a:rPr lang="en-US" sz="3200" kern="1200" dirty="0" err="1">
              <a:solidFill>
                <a:schemeClr val="bg1"/>
              </a:solidFill>
              <a:latin typeface="Arial" panose="020B0604020202020204" pitchFamily="34" charset="0"/>
              <a:cs typeface="Arial" panose="020B0604020202020204" pitchFamily="34" charset="0"/>
            </a:rPr>
            <a:t>Folleto</a:t>
          </a:r>
          <a:r>
            <a:rPr lang="en-US" sz="3200" kern="1200" dirty="0">
              <a:solidFill>
                <a:schemeClr val="bg1"/>
              </a:solidFill>
              <a:latin typeface="Arial" panose="020B0604020202020204" pitchFamily="34" charset="0"/>
              <a:cs typeface="Arial" panose="020B0604020202020204" pitchFamily="34" charset="0"/>
            </a:rPr>
            <a:t> 2</a:t>
          </a:r>
          <a:endParaRPr lang="es-BO" sz="3200" kern="1200" dirty="0">
            <a:solidFill>
              <a:schemeClr val="bg1"/>
            </a:solidFill>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en-US" sz="3200" kern="1200" dirty="0" err="1">
              <a:solidFill>
                <a:schemeClr val="bg1"/>
              </a:solidFill>
              <a:latin typeface="Arial" panose="020B0604020202020204" pitchFamily="34" charset="0"/>
              <a:cs typeface="Arial" panose="020B0604020202020204" pitchFamily="34" charset="0"/>
            </a:rPr>
            <a:t>Folleto</a:t>
          </a:r>
          <a:r>
            <a:rPr lang="en-US" sz="3200" kern="1200" dirty="0">
              <a:solidFill>
                <a:schemeClr val="bg1"/>
              </a:solidFill>
              <a:latin typeface="Arial" panose="020B0604020202020204" pitchFamily="34" charset="0"/>
              <a:cs typeface="Arial" panose="020B0604020202020204" pitchFamily="34" charset="0"/>
            </a:rPr>
            <a:t> X</a:t>
          </a:r>
          <a:endParaRPr lang="es-BO" sz="3200" kern="1200" dirty="0">
            <a:solidFill>
              <a:schemeClr val="bg1"/>
            </a:solidFill>
            <a:latin typeface="Arial" panose="020B0604020202020204" pitchFamily="34" charset="0"/>
            <a:cs typeface="Arial" panose="020B0604020202020204" pitchFamily="34" charset="0"/>
          </a:endParaRPr>
        </a:p>
      </dsp:txBody>
      <dsp:txXfrm>
        <a:off x="2952377" y="2845785"/>
        <a:ext cx="10515972" cy="2587077"/>
      </dsp:txXfrm>
    </dsp:sp>
    <dsp:sp modelId="{D03A65F6-20F1-4F34-950F-E271B40294C1}">
      <dsp:nvSpPr>
        <dsp:cNvPr id="0" name=""/>
        <dsp:cNvSpPr/>
      </dsp:nvSpPr>
      <dsp:spPr>
        <a:xfrm>
          <a:off x="239636" y="3067198"/>
          <a:ext cx="2693670" cy="2069662"/>
        </a:xfrm>
        <a:prstGeom prst="roundRect">
          <a:avLst>
            <a:gd name="adj" fmla="val 10000"/>
          </a:avLst>
        </a:prstGeom>
        <a:blipFill rotWithShape="1">
          <a:blip xmlns:r="http://schemas.openxmlformats.org/officeDocument/2006/relationships" r:embed="rId2" cstate="print">
            <a:duotone>
              <a:prstClr val="black"/>
              <a:srgbClr val="FFC000">
                <a:tint val="45000"/>
                <a:satMod val="400000"/>
              </a:srgb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B0278D-2CC2-4B42-A765-47D90C1792A4}">
      <dsp:nvSpPr>
        <dsp:cNvPr id="0" name=""/>
        <dsp:cNvSpPr/>
      </dsp:nvSpPr>
      <dsp:spPr>
        <a:xfrm>
          <a:off x="0" y="5691571"/>
          <a:ext cx="13468350" cy="2587077"/>
        </a:xfrm>
        <a:prstGeom prst="roundRect">
          <a:avLst>
            <a:gd name="adj" fmla="val 10000"/>
          </a:avLst>
        </a:prstGeom>
        <a:solidFill>
          <a:schemeClr val="accent5">
            <a:hueOff val="16015889"/>
            <a:satOff val="-51978"/>
            <a:lumOff val="23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s-BO" sz="4000" b="1" kern="1200">
              <a:solidFill>
                <a:schemeClr val="bg1"/>
              </a:solidFill>
              <a:effectLst/>
              <a:latin typeface="Arial" panose="020B0604020202020204" pitchFamily="34" charset="0"/>
              <a:ea typeface="Times" panose="02020603050405020304" pitchFamily="18" charset="0"/>
              <a:cs typeface="Arial" panose="020B0604020202020204" pitchFamily="34" charset="0"/>
            </a:rPr>
            <a:t>2.4.2.5. Herramientas sincrónicas</a:t>
          </a:r>
          <a:endParaRPr lang="es-BO" sz="4000" kern="1200" dirty="0">
            <a:solidFill>
              <a:schemeClr val="bg1"/>
            </a:solidFill>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en-US" sz="3200" kern="1200" dirty="0" err="1">
              <a:solidFill>
                <a:schemeClr val="bg1"/>
              </a:solidFill>
              <a:latin typeface="Arial" panose="020B0604020202020204" pitchFamily="34" charset="0"/>
              <a:cs typeface="Arial" panose="020B0604020202020204" pitchFamily="34" charset="0"/>
            </a:rPr>
            <a:t>Jamboard</a:t>
          </a:r>
          <a:r>
            <a:rPr lang="en-US" sz="3200" kern="1200" dirty="0">
              <a:solidFill>
                <a:schemeClr val="bg1"/>
              </a:solidFill>
              <a:latin typeface="Arial" panose="020B0604020202020204" pitchFamily="34" charset="0"/>
              <a:cs typeface="Arial" panose="020B0604020202020204" pitchFamily="34" charset="0"/>
            </a:rPr>
            <a:t>, Kahoot</a:t>
          </a:r>
          <a:endParaRPr lang="es-BO" sz="3200" kern="1200" dirty="0">
            <a:solidFill>
              <a:schemeClr val="bg1"/>
            </a:solidFill>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en-US" sz="3200" kern="1200" dirty="0" err="1">
              <a:solidFill>
                <a:schemeClr val="bg1"/>
              </a:solidFill>
              <a:latin typeface="Arial" panose="020B0604020202020204" pitchFamily="34" charset="0"/>
              <a:cs typeface="Arial" panose="020B0604020202020204" pitchFamily="34" charset="0"/>
            </a:rPr>
            <a:t>Mentimeter</a:t>
          </a:r>
          <a:r>
            <a:rPr lang="en-US" sz="3200" kern="1200" dirty="0">
              <a:solidFill>
                <a:schemeClr val="bg1"/>
              </a:solidFill>
              <a:latin typeface="Arial" panose="020B0604020202020204" pitchFamily="34" charset="0"/>
              <a:cs typeface="Arial" panose="020B0604020202020204" pitchFamily="34" charset="0"/>
            </a:rPr>
            <a:t>, </a:t>
          </a:r>
          <a:r>
            <a:rPr lang="en-US" sz="3200" kern="1200" dirty="0" err="1">
              <a:solidFill>
                <a:schemeClr val="bg1"/>
              </a:solidFill>
              <a:latin typeface="Arial" panose="020B0604020202020204" pitchFamily="34" charset="0"/>
              <a:cs typeface="Arial" panose="020B0604020202020204" pitchFamily="34" charset="0"/>
            </a:rPr>
            <a:t>Otros</a:t>
          </a:r>
          <a:endParaRPr lang="es-BO" sz="3200" kern="1200" dirty="0">
            <a:solidFill>
              <a:schemeClr val="bg1"/>
            </a:solidFill>
            <a:latin typeface="Arial" panose="020B0604020202020204" pitchFamily="34" charset="0"/>
            <a:cs typeface="Arial" panose="020B0604020202020204" pitchFamily="34" charset="0"/>
          </a:endParaRPr>
        </a:p>
      </dsp:txBody>
      <dsp:txXfrm>
        <a:off x="2952377" y="5691571"/>
        <a:ext cx="10515972" cy="2587077"/>
      </dsp:txXfrm>
    </dsp:sp>
    <dsp:sp modelId="{B233609E-C548-4867-AAD1-2658C0C0C02D}">
      <dsp:nvSpPr>
        <dsp:cNvPr id="0" name=""/>
        <dsp:cNvSpPr/>
      </dsp:nvSpPr>
      <dsp:spPr>
        <a:xfrm>
          <a:off x="258707" y="5950278"/>
          <a:ext cx="2693670" cy="2069662"/>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91E15-1F76-421A-A401-B5C875549410}">
      <dsp:nvSpPr>
        <dsp:cNvPr id="0" name=""/>
        <dsp:cNvSpPr/>
      </dsp:nvSpPr>
      <dsp:spPr>
        <a:xfrm>
          <a:off x="2008579" y="424398"/>
          <a:ext cx="9603060" cy="1905623"/>
        </a:xfrm>
        <a:prstGeom prst="rect">
          <a:avLst/>
        </a:prstGeom>
        <a:solidFill>
          <a:schemeClr val="accent4">
            <a:alpha val="40000"/>
            <a:tint val="40000"/>
            <a:hueOff val="0"/>
            <a:satOff val="0"/>
            <a:lumOff val="0"/>
            <a:alphaOff val="0"/>
          </a:schemeClr>
        </a:solidFill>
        <a:ln>
          <a:noFill/>
        </a:ln>
        <a:effectLst>
          <a:outerShdw blurRad="3810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1290742"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dirty="0">
              <a:solidFill>
                <a:srgbClr val="000000"/>
              </a:solidFill>
              <a:latin typeface="Arial" panose="020B0604020202020204" pitchFamily="34" charset="0"/>
              <a:cs typeface="Arial" panose="020B0604020202020204" pitchFamily="34" charset="0"/>
            </a:rPr>
            <a:t>3.1. </a:t>
          </a:r>
          <a:r>
            <a:rPr lang="en-US" sz="5500" kern="1200" dirty="0" err="1">
              <a:solidFill>
                <a:srgbClr val="000000"/>
              </a:solidFill>
              <a:latin typeface="Arial" panose="020B0604020202020204" pitchFamily="34" charset="0"/>
              <a:cs typeface="Arial" panose="020B0604020202020204" pitchFamily="34" charset="0"/>
            </a:rPr>
            <a:t>Identificación</a:t>
          </a:r>
          <a:r>
            <a:rPr lang="en-US" sz="5500" kern="1200" dirty="0">
              <a:solidFill>
                <a:srgbClr val="000000"/>
              </a:solidFill>
              <a:latin typeface="Arial" panose="020B0604020202020204" pitchFamily="34" charset="0"/>
              <a:cs typeface="Arial" panose="020B0604020202020204" pitchFamily="34" charset="0"/>
            </a:rPr>
            <a:t> del     	Grupo meta</a:t>
          </a:r>
          <a:endParaRPr lang="es-BO" sz="5500" kern="1200" dirty="0">
            <a:solidFill>
              <a:srgbClr val="000000"/>
            </a:solidFill>
            <a:latin typeface="Arial" panose="020B0604020202020204" pitchFamily="34" charset="0"/>
            <a:cs typeface="Arial" panose="020B0604020202020204" pitchFamily="34" charset="0"/>
          </a:endParaRPr>
        </a:p>
      </dsp:txBody>
      <dsp:txXfrm>
        <a:off x="2008579" y="424398"/>
        <a:ext cx="9603060" cy="1905623"/>
      </dsp:txXfrm>
    </dsp:sp>
    <dsp:sp modelId="{BC150FD8-0378-4565-8B7C-18DBBAB41426}">
      <dsp:nvSpPr>
        <dsp:cNvPr id="0" name=""/>
        <dsp:cNvSpPr/>
      </dsp:nvSpPr>
      <dsp:spPr>
        <a:xfrm>
          <a:off x="742949" y="377745"/>
          <a:ext cx="1947720" cy="200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a:noFill/>
        </a:ln>
        <a:effectLst>
          <a:outerShdw blurRad="38100" dist="25400" dir="5400000"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7B62657-FBE5-425F-8BB3-82064675D689}">
      <dsp:nvSpPr>
        <dsp:cNvPr id="0" name=""/>
        <dsp:cNvSpPr/>
      </dsp:nvSpPr>
      <dsp:spPr>
        <a:xfrm>
          <a:off x="2161883" y="2823366"/>
          <a:ext cx="9372434" cy="1905623"/>
        </a:xfrm>
        <a:prstGeom prst="rect">
          <a:avLst/>
        </a:prstGeom>
        <a:solidFill>
          <a:schemeClr val="accent4">
            <a:alpha val="40000"/>
            <a:tint val="40000"/>
            <a:hueOff val="0"/>
            <a:satOff val="0"/>
            <a:lumOff val="0"/>
            <a:alphaOff val="0"/>
          </a:schemeClr>
        </a:solidFill>
        <a:ln>
          <a:noFill/>
        </a:ln>
        <a:effectLst>
          <a:outerShdw blurRad="3810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1290742"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dirty="0">
              <a:solidFill>
                <a:srgbClr val="000000"/>
              </a:solidFill>
              <a:latin typeface="Arial" panose="020B0604020202020204" pitchFamily="34" charset="0"/>
              <a:cs typeface="Arial" panose="020B0604020202020204" pitchFamily="34" charset="0"/>
            </a:rPr>
            <a:t>3.2. Lista de </a:t>
          </a:r>
          <a:r>
            <a:rPr lang="en-US" sz="5500" kern="1200" dirty="0" err="1">
              <a:solidFill>
                <a:srgbClr val="000000"/>
              </a:solidFill>
              <a:latin typeface="Arial" panose="020B0604020202020204" pitchFamily="34" charset="0"/>
              <a:cs typeface="Arial" panose="020B0604020202020204" pitchFamily="34" charset="0"/>
            </a:rPr>
            <a:t>verificación</a:t>
          </a:r>
          <a:endParaRPr lang="es-BO" sz="5500" kern="1200" dirty="0">
            <a:solidFill>
              <a:srgbClr val="000000"/>
            </a:solidFill>
            <a:latin typeface="Arial" panose="020B0604020202020204" pitchFamily="34" charset="0"/>
            <a:cs typeface="Arial" panose="020B0604020202020204" pitchFamily="34" charset="0"/>
          </a:endParaRPr>
        </a:p>
      </dsp:txBody>
      <dsp:txXfrm>
        <a:off x="2161883" y="2823366"/>
        <a:ext cx="9372434" cy="1905623"/>
      </dsp:txXfrm>
    </dsp:sp>
    <dsp:sp modelId="{A6F7EE13-BDCA-4F06-BA4E-D29EC449F26E}">
      <dsp:nvSpPr>
        <dsp:cNvPr id="0" name=""/>
        <dsp:cNvSpPr/>
      </dsp:nvSpPr>
      <dsp:spPr>
        <a:xfrm>
          <a:off x="704851" y="2776713"/>
          <a:ext cx="1833428" cy="200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a:noFill/>
        </a:ln>
        <a:effectLst>
          <a:outerShdw blurRad="38100" dist="25400" dir="5400000"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7486730-AAB6-4D41-9D6F-BD466B91013E}">
      <dsp:nvSpPr>
        <dsp:cNvPr id="0" name=""/>
        <dsp:cNvSpPr/>
      </dsp:nvSpPr>
      <dsp:spPr>
        <a:xfrm>
          <a:off x="2073523" y="5222334"/>
          <a:ext cx="9282183" cy="1905623"/>
        </a:xfrm>
        <a:prstGeom prst="rect">
          <a:avLst/>
        </a:prstGeom>
        <a:solidFill>
          <a:schemeClr val="accent4">
            <a:alpha val="40000"/>
            <a:tint val="40000"/>
            <a:hueOff val="0"/>
            <a:satOff val="0"/>
            <a:lumOff val="0"/>
            <a:alphaOff val="0"/>
          </a:schemeClr>
        </a:solidFill>
        <a:ln>
          <a:noFill/>
        </a:ln>
        <a:effectLst>
          <a:outerShdw blurRad="38100" dist="25400" dir="5400000"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1290742"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dirty="0">
              <a:solidFill>
                <a:srgbClr val="000000"/>
              </a:solidFill>
              <a:latin typeface="Arial" panose="020B0604020202020204" pitchFamily="34" charset="0"/>
              <a:cs typeface="Arial" panose="020B0604020202020204" pitchFamily="34" charset="0"/>
            </a:rPr>
            <a:t>3.3. </a:t>
          </a:r>
          <a:r>
            <a:rPr lang="en-US" sz="5500" kern="1200" dirty="0" err="1">
              <a:solidFill>
                <a:srgbClr val="000000"/>
              </a:solidFill>
              <a:latin typeface="Arial" panose="020B0604020202020204" pitchFamily="34" charset="0"/>
              <a:cs typeface="Arial" panose="020B0604020202020204" pitchFamily="34" charset="0"/>
            </a:rPr>
            <a:t>Invitación</a:t>
          </a:r>
          <a:r>
            <a:rPr lang="en-US" sz="5500" kern="1200" dirty="0">
              <a:solidFill>
                <a:srgbClr val="000000"/>
              </a:solidFill>
              <a:latin typeface="Arial" panose="020B0604020202020204" pitchFamily="34" charset="0"/>
              <a:cs typeface="Arial" panose="020B0604020202020204" pitchFamily="34" charset="0"/>
            </a:rPr>
            <a:t>, Agenda, 	</a:t>
          </a:r>
          <a:r>
            <a:rPr lang="en-US" sz="5500" kern="1200" dirty="0" err="1">
              <a:solidFill>
                <a:srgbClr val="000000"/>
              </a:solidFill>
              <a:latin typeface="Arial" panose="020B0604020202020204" pitchFamily="34" charset="0"/>
              <a:cs typeface="Arial" panose="020B0604020202020204" pitchFamily="34" charset="0"/>
            </a:rPr>
            <a:t>Lecturas</a:t>
          </a:r>
          <a:r>
            <a:rPr lang="en-US" sz="5500" kern="1200" dirty="0">
              <a:solidFill>
                <a:srgbClr val="000000"/>
              </a:solidFill>
              <a:latin typeface="Arial" panose="020B0604020202020204" pitchFamily="34" charset="0"/>
              <a:cs typeface="Arial" panose="020B0604020202020204" pitchFamily="34" charset="0"/>
            </a:rPr>
            <a:t> previas</a:t>
          </a:r>
          <a:endParaRPr lang="es-BO" sz="5500" kern="1200" dirty="0">
            <a:solidFill>
              <a:srgbClr val="000000"/>
            </a:solidFill>
            <a:latin typeface="Arial" panose="020B0604020202020204" pitchFamily="34" charset="0"/>
            <a:cs typeface="Arial" panose="020B0604020202020204" pitchFamily="34" charset="0"/>
          </a:endParaRPr>
        </a:p>
      </dsp:txBody>
      <dsp:txXfrm>
        <a:off x="2073523" y="5222334"/>
        <a:ext cx="9282183" cy="1905623"/>
      </dsp:txXfrm>
    </dsp:sp>
    <dsp:sp modelId="{9BA9F55B-CD94-408B-B5F0-4084F88DF2B4}">
      <dsp:nvSpPr>
        <dsp:cNvPr id="0" name=""/>
        <dsp:cNvSpPr/>
      </dsp:nvSpPr>
      <dsp:spPr>
        <a:xfrm>
          <a:off x="704851" y="5099466"/>
          <a:ext cx="1947693" cy="200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a:noFill/>
        </a:ln>
        <a:effectLst>
          <a:outerShdw blurRad="38100" dist="25400" dir="5400000"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8A7F0-F3D5-4BEB-9A79-3875FD1791F1}">
      <dsp:nvSpPr>
        <dsp:cNvPr id="0" name=""/>
        <dsp:cNvSpPr/>
      </dsp:nvSpPr>
      <dsp:spPr>
        <a:xfrm>
          <a:off x="-8916092" y="-1361912"/>
          <a:ext cx="10610524" cy="10610524"/>
        </a:xfrm>
        <a:prstGeom prst="blockArc">
          <a:avLst>
            <a:gd name="adj1" fmla="val 18900000"/>
            <a:gd name="adj2" fmla="val 2700000"/>
            <a:gd name="adj3" fmla="val 20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6442C6-EDA6-437C-BC68-88535CF97519}">
      <dsp:nvSpPr>
        <dsp:cNvPr id="0" name=""/>
        <dsp:cNvSpPr/>
      </dsp:nvSpPr>
      <dsp:spPr>
        <a:xfrm>
          <a:off x="631330" y="415313"/>
          <a:ext cx="13981934" cy="83031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9060" tIns="81280" rIns="81280" bIns="81280" numCol="1" spcCol="1270" anchor="ctr" anchorCtr="0">
          <a:noAutofit/>
        </a:bodyPr>
        <a:lstStyle/>
        <a:p>
          <a:pPr marL="0" lvl="0" indent="0" algn="l" defTabSz="1422400">
            <a:lnSpc>
              <a:spcPct val="90000"/>
            </a:lnSpc>
            <a:spcBef>
              <a:spcPct val="0"/>
            </a:spcBef>
            <a:spcAft>
              <a:spcPct val="35000"/>
            </a:spcAft>
            <a:buFont typeface="+mj-lt"/>
            <a:buNone/>
          </a:pPr>
          <a:r>
            <a:rPr lang="es-BO" sz="3200" b="1" kern="1200" dirty="0">
              <a:solidFill>
                <a:schemeClr val="tx1"/>
              </a:solidFill>
              <a:latin typeface="Arial" panose="020B0604020202020204" pitchFamily="34" charset="0"/>
              <a:cs typeface="Arial" panose="020B0604020202020204" pitchFamily="34" charset="0"/>
            </a:rPr>
            <a:t>Definir fecha y lugar de realización del Curso presencial, con medidas de bioseguridad. </a:t>
          </a:r>
        </a:p>
      </dsp:txBody>
      <dsp:txXfrm>
        <a:off x="631330" y="415313"/>
        <a:ext cx="13981934" cy="830311"/>
      </dsp:txXfrm>
    </dsp:sp>
    <dsp:sp modelId="{849C2873-A5F5-4093-B0B0-DCCE6F93E494}">
      <dsp:nvSpPr>
        <dsp:cNvPr id="0" name=""/>
        <dsp:cNvSpPr/>
      </dsp:nvSpPr>
      <dsp:spPr>
        <a:xfrm>
          <a:off x="112385" y="311524"/>
          <a:ext cx="1037889" cy="103788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EDB0FD-19A3-4B75-978B-898CF2275C7E}">
      <dsp:nvSpPr>
        <dsp:cNvPr id="0" name=""/>
        <dsp:cNvSpPr/>
      </dsp:nvSpPr>
      <dsp:spPr>
        <a:xfrm>
          <a:off x="1314318" y="1660623"/>
          <a:ext cx="13298945" cy="83031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9060" tIns="81280" rIns="81280" bIns="81280" numCol="1" spcCol="1270" anchor="ctr" anchorCtr="0">
          <a:noAutofit/>
        </a:bodyPr>
        <a:lstStyle/>
        <a:p>
          <a:pPr marL="0" lvl="0" indent="0" algn="l" defTabSz="1422400">
            <a:lnSpc>
              <a:spcPct val="90000"/>
            </a:lnSpc>
            <a:spcBef>
              <a:spcPct val="0"/>
            </a:spcBef>
            <a:spcAft>
              <a:spcPct val="35000"/>
            </a:spcAft>
            <a:buFont typeface="+mj-lt"/>
            <a:buNone/>
          </a:pPr>
          <a:r>
            <a:rPr lang="es-BO" sz="3200" b="1" kern="1200" dirty="0">
              <a:solidFill>
                <a:schemeClr val="tx1"/>
              </a:solidFill>
              <a:latin typeface="Arial" panose="020B0604020202020204" pitchFamily="34" charset="0"/>
              <a:cs typeface="Arial" panose="020B0604020202020204" pitchFamily="34" charset="0"/>
            </a:rPr>
            <a:t>Definir y adecuar uno de los Paquetes de capacitación, Alternativas “A”, “B” o “C”</a:t>
          </a:r>
        </a:p>
      </dsp:txBody>
      <dsp:txXfrm>
        <a:off x="1314318" y="1660623"/>
        <a:ext cx="13298945" cy="830311"/>
      </dsp:txXfrm>
    </dsp:sp>
    <dsp:sp modelId="{230A72A2-60E1-42D8-8581-1695FC087DCE}">
      <dsp:nvSpPr>
        <dsp:cNvPr id="0" name=""/>
        <dsp:cNvSpPr/>
      </dsp:nvSpPr>
      <dsp:spPr>
        <a:xfrm>
          <a:off x="795373" y="1556834"/>
          <a:ext cx="1037889" cy="103788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855801-3345-478D-8EB4-27C6238641DC}">
      <dsp:nvSpPr>
        <dsp:cNvPr id="0" name=""/>
        <dsp:cNvSpPr/>
      </dsp:nvSpPr>
      <dsp:spPr>
        <a:xfrm>
          <a:off x="1626631" y="2905933"/>
          <a:ext cx="12986632" cy="83031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9060" tIns="81280" rIns="81280" bIns="81280" numCol="1" spcCol="1270" anchor="ctr" anchorCtr="0">
          <a:noAutofit/>
        </a:bodyPr>
        <a:lstStyle/>
        <a:p>
          <a:pPr marL="0" lvl="0" indent="0" algn="l" defTabSz="1422400">
            <a:lnSpc>
              <a:spcPct val="90000"/>
            </a:lnSpc>
            <a:spcBef>
              <a:spcPct val="0"/>
            </a:spcBef>
            <a:spcAft>
              <a:spcPct val="35000"/>
            </a:spcAft>
            <a:buFont typeface="+mj-lt"/>
            <a:buNone/>
          </a:pPr>
          <a:r>
            <a:rPr lang="es-BO" sz="3200" b="1" kern="1200" dirty="0">
              <a:solidFill>
                <a:schemeClr val="tx1"/>
              </a:solidFill>
              <a:latin typeface="Arial" panose="020B0604020202020204" pitchFamily="34" charset="0"/>
              <a:cs typeface="Arial" panose="020B0604020202020204" pitchFamily="34" charset="0"/>
            </a:rPr>
            <a:t>Adecuar los materiales de capacitación, para su desarrollo presencial</a:t>
          </a:r>
        </a:p>
      </dsp:txBody>
      <dsp:txXfrm>
        <a:off x="1626631" y="2905933"/>
        <a:ext cx="12986632" cy="830311"/>
      </dsp:txXfrm>
    </dsp:sp>
    <dsp:sp modelId="{BEAC7E7A-6DB6-49DD-80CD-3DFE174CC695}">
      <dsp:nvSpPr>
        <dsp:cNvPr id="0" name=""/>
        <dsp:cNvSpPr/>
      </dsp:nvSpPr>
      <dsp:spPr>
        <a:xfrm>
          <a:off x="1107687" y="2802144"/>
          <a:ext cx="1037889" cy="1037889"/>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5A0C0E-974F-493D-9F6F-C98879251F5F}">
      <dsp:nvSpPr>
        <dsp:cNvPr id="0" name=""/>
        <dsp:cNvSpPr/>
      </dsp:nvSpPr>
      <dsp:spPr>
        <a:xfrm>
          <a:off x="1626631" y="4150454"/>
          <a:ext cx="12986632" cy="83031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9060" tIns="81280" rIns="81280" bIns="81280" numCol="1" spcCol="1270" anchor="ctr" anchorCtr="0">
          <a:noAutofit/>
        </a:bodyPr>
        <a:lstStyle/>
        <a:p>
          <a:pPr marL="0" lvl="0" indent="0" algn="l" defTabSz="1422400">
            <a:lnSpc>
              <a:spcPct val="90000"/>
            </a:lnSpc>
            <a:spcBef>
              <a:spcPct val="0"/>
            </a:spcBef>
            <a:spcAft>
              <a:spcPct val="35000"/>
            </a:spcAft>
            <a:buFont typeface="+mj-lt"/>
            <a:buNone/>
          </a:pPr>
          <a:r>
            <a:rPr lang="es-BO" sz="3200" b="1" kern="1200">
              <a:solidFill>
                <a:schemeClr val="tx1"/>
              </a:solidFill>
              <a:latin typeface="Arial" panose="020B0604020202020204" pitchFamily="34" charset="0"/>
              <a:cs typeface="Arial" panose="020B0604020202020204" pitchFamily="34" charset="0"/>
            </a:rPr>
            <a:t>Identificar al Grupo meta</a:t>
          </a:r>
        </a:p>
      </dsp:txBody>
      <dsp:txXfrm>
        <a:off x="1626631" y="4150454"/>
        <a:ext cx="12986632" cy="830311"/>
      </dsp:txXfrm>
    </dsp:sp>
    <dsp:sp modelId="{7D0A648D-A62E-423B-80A7-BF71EE0E257E}">
      <dsp:nvSpPr>
        <dsp:cNvPr id="0" name=""/>
        <dsp:cNvSpPr/>
      </dsp:nvSpPr>
      <dsp:spPr>
        <a:xfrm>
          <a:off x="1107687" y="4046665"/>
          <a:ext cx="1037889" cy="1037889"/>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D8B9BD-B7C8-4058-9FFB-E172393CEF61}">
      <dsp:nvSpPr>
        <dsp:cNvPr id="0" name=""/>
        <dsp:cNvSpPr/>
      </dsp:nvSpPr>
      <dsp:spPr>
        <a:xfrm>
          <a:off x="1314318" y="5395764"/>
          <a:ext cx="13298945" cy="830311"/>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9060" tIns="81280" rIns="81280" bIns="81280" numCol="1" spcCol="1270" anchor="ctr" anchorCtr="0">
          <a:noAutofit/>
        </a:bodyPr>
        <a:lstStyle/>
        <a:p>
          <a:pPr marL="0" lvl="0" indent="0" algn="l" defTabSz="1422400">
            <a:lnSpc>
              <a:spcPct val="90000"/>
            </a:lnSpc>
            <a:spcBef>
              <a:spcPct val="0"/>
            </a:spcBef>
            <a:spcAft>
              <a:spcPct val="35000"/>
            </a:spcAft>
            <a:buFont typeface="+mj-lt"/>
            <a:buNone/>
          </a:pPr>
          <a:r>
            <a:rPr lang="es-BO" sz="3200" b="1" kern="1200" dirty="0">
              <a:solidFill>
                <a:schemeClr val="tx1"/>
              </a:solidFill>
              <a:latin typeface="Arial" panose="020B0604020202020204" pitchFamily="34" charset="0"/>
              <a:cs typeface="Arial" panose="020B0604020202020204" pitchFamily="34" charset="0"/>
            </a:rPr>
            <a:t>Desarrollar el Curso de capacitación presencial</a:t>
          </a:r>
        </a:p>
      </dsp:txBody>
      <dsp:txXfrm>
        <a:off x="1314318" y="5395764"/>
        <a:ext cx="13298945" cy="830311"/>
      </dsp:txXfrm>
    </dsp:sp>
    <dsp:sp modelId="{4DC6A92F-DE4B-4E68-9FAA-F368E2561667}">
      <dsp:nvSpPr>
        <dsp:cNvPr id="0" name=""/>
        <dsp:cNvSpPr/>
      </dsp:nvSpPr>
      <dsp:spPr>
        <a:xfrm>
          <a:off x="795373" y="5291975"/>
          <a:ext cx="1037889" cy="1037889"/>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FBD39A-16A9-4AF3-9D9F-EB0B4A64C9E8}">
      <dsp:nvSpPr>
        <dsp:cNvPr id="0" name=""/>
        <dsp:cNvSpPr/>
      </dsp:nvSpPr>
      <dsp:spPr>
        <a:xfrm>
          <a:off x="631330" y="6641074"/>
          <a:ext cx="13981934" cy="83031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9060" tIns="81280" rIns="81280" bIns="81280" numCol="1" spcCol="1270" anchor="ctr" anchorCtr="0">
          <a:noAutofit/>
        </a:bodyPr>
        <a:lstStyle/>
        <a:p>
          <a:pPr marL="0" lvl="0" indent="0" algn="l" defTabSz="1422400">
            <a:lnSpc>
              <a:spcPct val="90000"/>
            </a:lnSpc>
            <a:spcBef>
              <a:spcPct val="0"/>
            </a:spcBef>
            <a:spcAft>
              <a:spcPct val="35000"/>
            </a:spcAft>
            <a:buFont typeface="+mj-lt"/>
            <a:buNone/>
          </a:pPr>
          <a:r>
            <a:rPr lang="es-BO" sz="3200" b="1" kern="1200" dirty="0">
              <a:solidFill>
                <a:schemeClr val="tx1"/>
              </a:solidFill>
              <a:latin typeface="Arial" panose="020B0604020202020204" pitchFamily="34" charset="0"/>
              <a:cs typeface="Arial" panose="020B0604020202020204" pitchFamily="34" charset="0"/>
            </a:rPr>
            <a:t>Otras adaptaciones necesarias, según el contexto</a:t>
          </a:r>
        </a:p>
      </dsp:txBody>
      <dsp:txXfrm>
        <a:off x="631330" y="6641074"/>
        <a:ext cx="13981934" cy="830311"/>
      </dsp:txXfrm>
    </dsp:sp>
    <dsp:sp modelId="{DB017AFA-2C54-4220-9AF2-C8A7193E2992}">
      <dsp:nvSpPr>
        <dsp:cNvPr id="0" name=""/>
        <dsp:cNvSpPr/>
      </dsp:nvSpPr>
      <dsp:spPr>
        <a:xfrm>
          <a:off x="112385" y="6537285"/>
          <a:ext cx="1037889" cy="103788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Tree>
    <p:extLst>
      <p:ext uri="{BB962C8B-B14F-4D97-AF65-F5344CB8AC3E}">
        <p14:creationId xmlns:p14="http://schemas.microsoft.com/office/powerpoint/2010/main" val="344439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s-EC" sz="1400" dirty="0"/>
          </a:p>
        </p:txBody>
      </p:sp>
    </p:spTree>
    <p:extLst>
      <p:ext uri="{BB962C8B-B14F-4D97-AF65-F5344CB8AC3E}">
        <p14:creationId xmlns:p14="http://schemas.microsoft.com/office/powerpoint/2010/main" val="1879141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8564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Tree>
    <p:extLst>
      <p:ext uri="{BB962C8B-B14F-4D97-AF65-F5344CB8AC3E}">
        <p14:creationId xmlns:p14="http://schemas.microsoft.com/office/powerpoint/2010/main" val="4065267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Tree>
    <p:extLst>
      <p:ext uri="{BB962C8B-B14F-4D97-AF65-F5344CB8AC3E}">
        <p14:creationId xmlns:p14="http://schemas.microsoft.com/office/powerpoint/2010/main" val="4194337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Tree>
    <p:extLst>
      <p:ext uri="{BB962C8B-B14F-4D97-AF65-F5344CB8AC3E}">
        <p14:creationId xmlns:p14="http://schemas.microsoft.com/office/powerpoint/2010/main" val="192613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Tree>
    <p:extLst>
      <p:ext uri="{BB962C8B-B14F-4D97-AF65-F5344CB8AC3E}">
        <p14:creationId xmlns:p14="http://schemas.microsoft.com/office/powerpoint/2010/main" val="3564008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462116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348" marR="0" lvl="0" indent="-296348" algn="l" defTabSz="778972" rtl="0" eaLnBrk="1" fontAlgn="auto" latinLnBrk="0" hangingPunct="1">
              <a:lnSpc>
                <a:spcPct val="100000"/>
              </a:lnSpc>
              <a:spcBef>
                <a:spcPts val="1200"/>
              </a:spcBef>
              <a:spcAft>
                <a:spcPts val="0"/>
              </a:spcAft>
              <a:buClr>
                <a:srgbClr val="535353"/>
              </a:buClr>
              <a:buSzPct val="75000"/>
              <a:buFontTx/>
              <a:buChar char="•"/>
              <a:tabLst/>
              <a:defRPr/>
            </a:pPr>
            <a:r>
              <a:rPr kumimoji="0" lang="en-GB" sz="2560" b="1" i="0" u="none" strike="noStrike" kern="0" cap="none" spc="0" normalizeH="0" baseline="0" noProof="0" dirty="0">
                <a:ln>
                  <a:noFill/>
                </a:ln>
                <a:solidFill>
                  <a:srgbClr val="000000"/>
                </a:solidFill>
                <a:effectLst/>
                <a:uLnTx/>
                <a:uFillTx/>
                <a:latin typeface="Open Sans"/>
                <a:ea typeface="Open Sans"/>
                <a:cs typeface="Open Sans"/>
                <a:sym typeface="Open Sans"/>
              </a:rPr>
              <a:t>Communications </a:t>
            </a:r>
          </a:p>
          <a:p>
            <a:pPr marL="889044" marR="0" lvl="1" indent="-296348" algn="l" defTabSz="778972" rtl="0" eaLnBrk="1" fontAlgn="auto" latinLnBrk="0" hangingPunct="1">
              <a:lnSpc>
                <a:spcPct val="100000"/>
              </a:lnSpc>
              <a:spcBef>
                <a:spcPts val="1200"/>
              </a:spcBef>
              <a:spcAft>
                <a:spcPts val="0"/>
              </a:spcAft>
              <a:buClrTx/>
              <a:buSzPct val="75000"/>
              <a:buFontTx/>
              <a:buChar char="•"/>
              <a:tabLst/>
              <a:defRPr/>
            </a:pPr>
            <a:r>
              <a:rPr kumimoji="0" lang="en-GB" sz="2560" b="0" i="0" u="none" strike="noStrike" kern="0" cap="none" spc="0" normalizeH="0" baseline="0" noProof="0" dirty="0">
                <a:ln>
                  <a:noFill/>
                </a:ln>
                <a:solidFill>
                  <a:srgbClr val="000000"/>
                </a:solidFill>
                <a:effectLst/>
                <a:uLnTx/>
                <a:uFillTx/>
                <a:latin typeface="Open Sans"/>
                <a:ea typeface="Open Sans"/>
                <a:cs typeface="Open Sans"/>
                <a:sym typeface="Open Sans"/>
              </a:rPr>
              <a:t>What new communications products are needed for this work?</a:t>
            </a:r>
          </a:p>
          <a:p>
            <a:pPr marL="889044" marR="0" lvl="1" indent="-296348" algn="l" defTabSz="778972" rtl="0" eaLnBrk="1" fontAlgn="auto" latinLnBrk="0" hangingPunct="1">
              <a:lnSpc>
                <a:spcPct val="100000"/>
              </a:lnSpc>
              <a:spcBef>
                <a:spcPts val="1200"/>
              </a:spcBef>
              <a:spcAft>
                <a:spcPts val="0"/>
              </a:spcAft>
              <a:buClrTx/>
              <a:buSzPct val="75000"/>
              <a:buFontTx/>
              <a:buChar char="•"/>
              <a:tabLst/>
              <a:defRPr/>
            </a:pPr>
            <a:r>
              <a:rPr kumimoji="0" lang="en-GB" sz="2560" b="0" i="0" u="none" strike="noStrike" kern="0" cap="none" spc="0" normalizeH="0" baseline="0" noProof="0" dirty="0">
                <a:ln>
                  <a:noFill/>
                </a:ln>
                <a:solidFill>
                  <a:srgbClr val="000000"/>
                </a:solidFill>
                <a:effectLst/>
                <a:uLnTx/>
                <a:uFillTx/>
                <a:latin typeface="Open Sans"/>
                <a:ea typeface="Open Sans"/>
                <a:cs typeface="Open Sans"/>
                <a:sym typeface="Open Sans"/>
              </a:rPr>
              <a:t>Who are our most important audiences, and how do we engage them with communications work?</a:t>
            </a:r>
          </a:p>
          <a:p>
            <a:pPr marL="889044" marR="0" lvl="1" indent="-296348" algn="l" defTabSz="778972" rtl="0" eaLnBrk="1" fontAlgn="auto" latinLnBrk="0" hangingPunct="1">
              <a:lnSpc>
                <a:spcPct val="100000"/>
              </a:lnSpc>
              <a:spcBef>
                <a:spcPts val="1200"/>
              </a:spcBef>
              <a:spcAft>
                <a:spcPts val="0"/>
              </a:spcAft>
              <a:buClrTx/>
              <a:buSzPct val="75000"/>
              <a:buFontTx/>
              <a:buChar char="•"/>
              <a:tabLst/>
              <a:defRPr/>
            </a:pPr>
            <a:r>
              <a:rPr kumimoji="0" lang="en-GB" sz="2560" b="0" i="0" u="none" strike="noStrike" kern="0" cap="none" spc="0" normalizeH="0" baseline="0" noProof="0" dirty="0">
                <a:ln>
                  <a:noFill/>
                </a:ln>
                <a:solidFill>
                  <a:srgbClr val="000000"/>
                </a:solidFill>
                <a:effectLst/>
                <a:uLnTx/>
                <a:uFillTx/>
                <a:latin typeface="Open Sans"/>
                <a:ea typeface="Open Sans"/>
                <a:cs typeface="Open Sans"/>
                <a:sym typeface="Open Sans"/>
              </a:rPr>
              <a:t>What is the role of the media (traditional, social, etc) and how do we best leverage that role to advance our priorities? </a:t>
            </a:r>
          </a:p>
          <a:p>
            <a:pPr marL="296348" marR="0" lvl="0" indent="-296348" algn="l" defTabSz="778972" rtl="0" eaLnBrk="1" fontAlgn="auto" latinLnBrk="0" hangingPunct="1">
              <a:lnSpc>
                <a:spcPct val="100000"/>
              </a:lnSpc>
              <a:spcBef>
                <a:spcPts val="1200"/>
              </a:spcBef>
              <a:spcAft>
                <a:spcPts val="0"/>
              </a:spcAft>
              <a:buClr>
                <a:srgbClr val="535353"/>
              </a:buClr>
              <a:buSzPct val="75000"/>
              <a:buFontTx/>
              <a:buChar char="•"/>
              <a:tabLst/>
              <a:defRPr/>
            </a:pPr>
            <a:r>
              <a:rPr kumimoji="0" lang="en-GB" sz="2560" b="1" i="0" u="none" strike="noStrike" kern="0" cap="none" spc="0" normalizeH="0" baseline="0" noProof="0" dirty="0">
                <a:ln>
                  <a:noFill/>
                </a:ln>
                <a:solidFill>
                  <a:srgbClr val="000000"/>
                </a:solidFill>
                <a:effectLst/>
                <a:uLnTx/>
                <a:uFillTx/>
                <a:latin typeface="Open Sans"/>
                <a:ea typeface="Open Sans"/>
                <a:cs typeface="Open Sans"/>
                <a:sym typeface="Open Sans"/>
              </a:rPr>
              <a:t>Advocacy</a:t>
            </a:r>
          </a:p>
          <a:p>
            <a:pPr marL="889044" marR="0" lvl="1" indent="-296348" algn="l" defTabSz="778972" rtl="0" eaLnBrk="1" fontAlgn="auto" latinLnBrk="0" hangingPunct="1">
              <a:lnSpc>
                <a:spcPct val="100000"/>
              </a:lnSpc>
              <a:spcBef>
                <a:spcPts val="1200"/>
              </a:spcBef>
              <a:spcAft>
                <a:spcPts val="0"/>
              </a:spcAft>
              <a:buClrTx/>
              <a:buSzPct val="75000"/>
              <a:buFontTx/>
              <a:buChar char="•"/>
              <a:tabLst/>
              <a:defRPr/>
            </a:pPr>
            <a:r>
              <a:rPr kumimoji="0" lang="en-GB" sz="2560" b="0" i="0" u="none" strike="noStrike" kern="0" cap="none" spc="0" normalizeH="0" baseline="0" noProof="0" dirty="0">
                <a:ln>
                  <a:noFill/>
                </a:ln>
                <a:solidFill>
                  <a:srgbClr val="000000"/>
                </a:solidFill>
                <a:effectLst/>
                <a:uLnTx/>
                <a:uFillTx/>
                <a:latin typeface="Open Sans"/>
                <a:ea typeface="Open Sans"/>
                <a:cs typeface="Open Sans"/>
                <a:sym typeface="Open Sans"/>
              </a:rPr>
              <a:t>What are the most effective entry points for advocacy with NDMAs? Who are the enablers and spoilers we should consider?</a:t>
            </a:r>
          </a:p>
          <a:p>
            <a:pPr marL="889044" marR="0" lvl="1" indent="-296348" algn="l" defTabSz="778972" rtl="0" eaLnBrk="1" fontAlgn="auto" latinLnBrk="0" hangingPunct="1">
              <a:lnSpc>
                <a:spcPct val="100000"/>
              </a:lnSpc>
              <a:spcBef>
                <a:spcPts val="1200"/>
              </a:spcBef>
              <a:spcAft>
                <a:spcPts val="0"/>
              </a:spcAft>
              <a:buClrTx/>
              <a:buSzPct val="75000"/>
              <a:buFontTx/>
              <a:buChar char="•"/>
              <a:tabLst/>
              <a:defRPr/>
            </a:pPr>
            <a:r>
              <a:rPr kumimoji="0" lang="en-GB" sz="2560" b="0" i="0" u="none" strike="noStrike" kern="0" cap="none" spc="0" normalizeH="0" baseline="0" noProof="0" dirty="0">
                <a:ln>
                  <a:noFill/>
                </a:ln>
                <a:solidFill>
                  <a:srgbClr val="000000"/>
                </a:solidFill>
                <a:effectLst/>
                <a:uLnTx/>
                <a:uFillTx/>
                <a:latin typeface="Open Sans"/>
                <a:ea typeface="Open Sans"/>
                <a:cs typeface="Open Sans"/>
                <a:sym typeface="Open Sans"/>
              </a:rPr>
              <a:t>Where are we likely to see and be able to support positive change?</a:t>
            </a:r>
          </a:p>
          <a:p>
            <a:pPr marL="889044" marR="0" lvl="1" indent="-296348" algn="l" defTabSz="778972" rtl="0" eaLnBrk="1" fontAlgn="auto" latinLnBrk="0" hangingPunct="1">
              <a:lnSpc>
                <a:spcPct val="100000"/>
              </a:lnSpc>
              <a:spcBef>
                <a:spcPts val="1200"/>
              </a:spcBef>
              <a:spcAft>
                <a:spcPts val="0"/>
              </a:spcAft>
              <a:buClrTx/>
              <a:buSzPct val="75000"/>
              <a:buFontTx/>
              <a:buChar char="•"/>
              <a:tabLst/>
              <a:defRPr/>
            </a:pPr>
            <a:r>
              <a:rPr kumimoji="0" lang="en-GB" sz="2560" b="0" i="0" u="none" strike="noStrike" kern="0" cap="none" spc="0" normalizeH="0" baseline="0" noProof="0" dirty="0">
                <a:ln>
                  <a:noFill/>
                </a:ln>
                <a:solidFill>
                  <a:srgbClr val="000000"/>
                </a:solidFill>
                <a:effectLst/>
                <a:uLnTx/>
                <a:uFillTx/>
                <a:latin typeface="Open Sans"/>
                <a:ea typeface="Open Sans"/>
                <a:cs typeface="Open Sans"/>
                <a:sym typeface="Open Sans"/>
              </a:rPr>
              <a:t>What are the key messages around which we should be advocating?</a:t>
            </a:r>
          </a:p>
          <a:p>
            <a:pPr marL="296348" marR="0" lvl="0" indent="-296348" algn="l" defTabSz="778972" rtl="0" eaLnBrk="1" fontAlgn="auto" latinLnBrk="0" hangingPunct="1">
              <a:lnSpc>
                <a:spcPct val="100000"/>
              </a:lnSpc>
              <a:spcBef>
                <a:spcPts val="1200"/>
              </a:spcBef>
              <a:spcAft>
                <a:spcPts val="0"/>
              </a:spcAft>
              <a:buClr>
                <a:srgbClr val="535353"/>
              </a:buClr>
              <a:buSzPct val="75000"/>
              <a:buFontTx/>
              <a:buChar char="•"/>
              <a:tabLst/>
              <a:defRPr/>
            </a:pPr>
            <a:r>
              <a:rPr kumimoji="0" lang="en-GB" sz="2560" b="1" i="0" u="none" strike="noStrike" kern="0" cap="none" spc="0" normalizeH="0" baseline="0" noProof="0" dirty="0">
                <a:ln>
                  <a:noFill/>
                </a:ln>
                <a:solidFill>
                  <a:srgbClr val="000000"/>
                </a:solidFill>
                <a:effectLst/>
                <a:uLnTx/>
                <a:uFillTx/>
                <a:latin typeface="Open Sans"/>
                <a:ea typeface="Open Sans"/>
                <a:cs typeface="Open Sans"/>
                <a:sym typeface="Open Sans"/>
              </a:rPr>
              <a:t>Training</a:t>
            </a:r>
          </a:p>
          <a:p>
            <a:pPr marL="889044" marR="0" lvl="1" indent="-296348" algn="l" defTabSz="778972" rtl="0" eaLnBrk="1" fontAlgn="auto" latinLnBrk="0" hangingPunct="1">
              <a:lnSpc>
                <a:spcPct val="100000"/>
              </a:lnSpc>
              <a:spcBef>
                <a:spcPts val="1200"/>
              </a:spcBef>
              <a:spcAft>
                <a:spcPts val="0"/>
              </a:spcAft>
              <a:buClrTx/>
              <a:buSzPct val="75000"/>
              <a:buFontTx/>
              <a:buChar char="•"/>
              <a:tabLst/>
              <a:defRPr/>
            </a:pPr>
            <a:r>
              <a:rPr kumimoji="0" lang="en-GB" sz="2560" b="0" i="0" u="none" strike="noStrike" kern="0" cap="none" spc="0" normalizeH="0" baseline="0" noProof="0" dirty="0">
                <a:ln>
                  <a:noFill/>
                </a:ln>
                <a:solidFill>
                  <a:srgbClr val="000000"/>
                </a:solidFill>
                <a:effectLst/>
                <a:uLnTx/>
                <a:uFillTx/>
                <a:latin typeface="Open Sans"/>
                <a:ea typeface="Open Sans"/>
                <a:cs typeface="Open Sans"/>
                <a:sym typeface="Open Sans"/>
              </a:rPr>
              <a:t>Who should we be targeting for training in order to advance our agenda with NDMAs?</a:t>
            </a:r>
          </a:p>
          <a:p>
            <a:pPr marL="889044" marR="0" lvl="1" indent="-296348" algn="l" defTabSz="778972" rtl="0" eaLnBrk="1" fontAlgn="auto" latinLnBrk="0" hangingPunct="1">
              <a:lnSpc>
                <a:spcPct val="100000"/>
              </a:lnSpc>
              <a:spcBef>
                <a:spcPts val="1200"/>
              </a:spcBef>
              <a:spcAft>
                <a:spcPts val="0"/>
              </a:spcAft>
              <a:buClrTx/>
              <a:buSzPct val="75000"/>
              <a:buFontTx/>
              <a:buChar char="•"/>
              <a:tabLst/>
              <a:defRPr/>
            </a:pPr>
            <a:r>
              <a:rPr kumimoji="0" lang="en-GB" sz="2560" b="0" i="0" u="none" strike="noStrike" kern="0" cap="none" spc="0" normalizeH="0" baseline="0" noProof="0" dirty="0">
                <a:ln>
                  <a:noFill/>
                </a:ln>
                <a:solidFill>
                  <a:srgbClr val="000000"/>
                </a:solidFill>
                <a:effectLst/>
                <a:uLnTx/>
                <a:uFillTx/>
                <a:latin typeface="Open Sans"/>
                <a:ea typeface="Open Sans"/>
                <a:cs typeface="Open Sans"/>
                <a:sym typeface="Open Sans"/>
              </a:rPr>
              <a:t>Are there specific subjects for which we should prioritize training development?</a:t>
            </a:r>
          </a:p>
          <a:p>
            <a:endParaRPr lang="en-CH" dirty="0"/>
          </a:p>
        </p:txBody>
      </p:sp>
    </p:spTree>
    <p:extLst>
      <p:ext uri="{BB962C8B-B14F-4D97-AF65-F5344CB8AC3E}">
        <p14:creationId xmlns:p14="http://schemas.microsoft.com/office/powerpoint/2010/main" val="1994865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introduction to include timeline on Sphere’s work with NDMAs, reference to thematic sheet, and particularly noteworthy work of key focal points – workshop to serve as both stocktake and planning tool</a:t>
            </a:r>
            <a:endParaRPr lang="en-CH" dirty="0"/>
          </a:p>
        </p:txBody>
      </p:sp>
    </p:spTree>
    <p:extLst>
      <p:ext uri="{BB962C8B-B14F-4D97-AF65-F5344CB8AC3E}">
        <p14:creationId xmlns:p14="http://schemas.microsoft.com/office/powerpoint/2010/main" val="1463731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Prasad</a:t>
            </a:r>
          </a:p>
          <a:p>
            <a:pPr algn="l">
              <a:buFont typeface="Arial" panose="020B0604020202020204" pitchFamily="34" charset="0"/>
              <a:buChar char="•"/>
            </a:pPr>
            <a:r>
              <a:rPr lang="en-GB" sz="2400" b="0" i="0" dirty="0">
                <a:solidFill>
                  <a:srgbClr val="000000"/>
                </a:solidFill>
                <a:effectLst/>
                <a:latin typeface="Calibri" panose="020F0502020204030204" pitchFamily="34" charset="0"/>
              </a:rPr>
              <a:t>Civil Engineer by Education- graduated from Government College of Engineering, Pune, India, in 1989</a:t>
            </a:r>
            <a:endParaRPr lang="en-GB" sz="2400" b="0" i="0" dirty="0">
              <a:solidFill>
                <a:srgbClr val="242424"/>
              </a:solidFill>
              <a:effectLst/>
              <a:latin typeface="Calibri" panose="020F0502020204030204" pitchFamily="34" charset="0"/>
            </a:endParaRPr>
          </a:p>
          <a:p>
            <a:pPr algn="l">
              <a:buFont typeface="Arial" panose="020B0604020202020204" pitchFamily="34" charset="0"/>
              <a:buChar char="•"/>
            </a:pPr>
            <a:r>
              <a:rPr lang="en-GB" sz="2400" b="0" i="0" dirty="0">
                <a:solidFill>
                  <a:srgbClr val="000000"/>
                </a:solidFill>
                <a:effectLst/>
                <a:latin typeface="Calibri" panose="020F0502020204030204" pitchFamily="34" charset="0"/>
              </a:rPr>
              <a:t>Emergency WASH ( Water, Sanitation, Hygiene) and DRR (Disaster Risk Reduction Specialist by profession.</a:t>
            </a:r>
            <a:endParaRPr lang="en-GB" sz="2400" b="0" i="0" dirty="0">
              <a:solidFill>
                <a:srgbClr val="242424"/>
              </a:solidFill>
              <a:effectLst/>
              <a:latin typeface="Calibri" panose="020F0502020204030204" pitchFamily="34" charset="0"/>
            </a:endParaRPr>
          </a:p>
          <a:p>
            <a:pPr algn="l">
              <a:buFont typeface="Arial" panose="020B0604020202020204" pitchFamily="34" charset="0"/>
              <a:buChar char="•"/>
            </a:pPr>
            <a:r>
              <a:rPr lang="en-GB" sz="2400" b="0" i="0" dirty="0">
                <a:solidFill>
                  <a:srgbClr val="000000"/>
                </a:solidFill>
                <a:effectLst/>
                <a:latin typeface="Calibri" panose="020F0502020204030204" pitchFamily="34" charset="0"/>
              </a:rPr>
              <a:t>Worked as Advisor- Watershed Development at Council for Activation of Peoples’ Action and Rural Technology- CAPART, under the aegis of Ministry of Rural Development, Government of India ( 1998-2000).</a:t>
            </a:r>
            <a:endParaRPr lang="en-GB" sz="2400" b="0" i="0" dirty="0">
              <a:solidFill>
                <a:srgbClr val="242424"/>
              </a:solidFill>
              <a:effectLst/>
              <a:latin typeface="Calibri" panose="020F0502020204030204" pitchFamily="34" charset="0"/>
            </a:endParaRPr>
          </a:p>
          <a:p>
            <a:pPr algn="l">
              <a:buFont typeface="Arial" panose="020B0604020202020204" pitchFamily="34" charset="0"/>
              <a:buChar char="•"/>
            </a:pPr>
            <a:r>
              <a:rPr lang="en-GB" sz="2400" b="0" i="0" dirty="0">
                <a:solidFill>
                  <a:srgbClr val="000000"/>
                </a:solidFill>
                <a:effectLst/>
                <a:latin typeface="Calibri" panose="020F0502020204030204" pitchFamily="34" charset="0"/>
              </a:rPr>
              <a:t>Worked in post-disaster reconstruction in a number of emergencies across the continents – natural disasters like Earthquakes in Gujarat (2001), Iran (2004), Nepal (2015); Tsunami in Indonesia (2005); Floods in Bangladesh , Philippines (2007); Cyclones in Bangladesh, Myanmar (2008) as well as Civil and Military Conflicts in Sierra Leone, Uganda, Afghanistan, Yemen, Syria, Lebanon, Iraq, Gaza -Palestine etc since 2002</a:t>
            </a:r>
            <a:endParaRPr lang="en-GB" sz="2400" b="0" i="0" dirty="0">
              <a:solidFill>
                <a:srgbClr val="242424"/>
              </a:solidFill>
              <a:effectLst/>
              <a:latin typeface="Calibri" panose="020F0502020204030204" pitchFamily="34" charset="0"/>
            </a:endParaRPr>
          </a:p>
          <a:p>
            <a:pPr algn="l">
              <a:buFont typeface="Arial" panose="020B0604020202020204" pitchFamily="34" charset="0"/>
              <a:buChar char="•"/>
            </a:pPr>
            <a:r>
              <a:rPr lang="en-GB" sz="2400" b="0" i="0" dirty="0">
                <a:solidFill>
                  <a:srgbClr val="000000"/>
                </a:solidFill>
                <a:effectLst/>
                <a:latin typeface="Calibri" panose="020F0502020204030204" pitchFamily="34" charset="0"/>
              </a:rPr>
              <a:t>Worked with humanitarian NGOs like Oxfam, Norwegian Church Aid and UNICEF until March 2019.</a:t>
            </a:r>
            <a:endParaRPr lang="en-GB" sz="2400" b="0" i="0" dirty="0">
              <a:solidFill>
                <a:srgbClr val="242424"/>
              </a:solidFill>
              <a:effectLst/>
              <a:latin typeface="Calibri" panose="020F0502020204030204" pitchFamily="34" charset="0"/>
            </a:endParaRPr>
          </a:p>
          <a:p>
            <a:pPr algn="l">
              <a:buFont typeface="Arial" panose="020B0604020202020204" pitchFamily="34" charset="0"/>
              <a:buChar char="•"/>
            </a:pPr>
            <a:r>
              <a:rPr lang="en-GB" sz="2400" b="0" i="0" dirty="0">
                <a:solidFill>
                  <a:srgbClr val="000000"/>
                </a:solidFill>
                <a:effectLst/>
                <a:latin typeface="Calibri" panose="020F0502020204030204" pitchFamily="34" charset="0"/>
              </a:rPr>
              <a:t>Currently serving as Trustee on board of 2 NGOs  including </a:t>
            </a:r>
            <a:r>
              <a:rPr lang="en-GB" sz="2400" b="0" i="0" dirty="0" err="1">
                <a:solidFill>
                  <a:srgbClr val="000000"/>
                </a:solidFill>
                <a:effectLst/>
                <a:latin typeface="Calibri" panose="020F0502020204030204" pitchFamily="34" charset="0"/>
              </a:rPr>
              <a:t>RedR</a:t>
            </a:r>
            <a:r>
              <a:rPr lang="en-GB" sz="2400" b="0" i="0" dirty="0">
                <a:solidFill>
                  <a:srgbClr val="000000"/>
                </a:solidFill>
                <a:effectLst/>
                <a:latin typeface="Calibri" panose="020F0502020204030204" pitchFamily="34" charset="0"/>
              </a:rPr>
              <a:t> India</a:t>
            </a:r>
            <a:endParaRPr lang="en-GB" sz="2400" b="0" i="0" dirty="0">
              <a:solidFill>
                <a:srgbClr val="242424"/>
              </a:solidFill>
              <a:effectLst/>
              <a:latin typeface="Calibri" panose="020F0502020204030204" pitchFamily="34" charset="0"/>
            </a:endParaRPr>
          </a:p>
          <a:p>
            <a:pPr algn="l">
              <a:buFont typeface="Arial" panose="020B0604020202020204" pitchFamily="34" charset="0"/>
              <a:buChar char="•"/>
            </a:pPr>
            <a:r>
              <a:rPr lang="en-GB" sz="2400" b="0" i="0" dirty="0">
                <a:solidFill>
                  <a:srgbClr val="000000"/>
                </a:solidFill>
                <a:effectLst/>
                <a:latin typeface="Calibri" panose="020F0502020204030204" pitchFamily="34" charset="0"/>
              </a:rPr>
              <a:t>Wrote articles in various local periodicals, newspapers on topics related to participatory water management and ecosystem development. Translated Sphere Standards for Disaster Response (2011) into State language, Marathi. Contributed towards Emergency Water and Sanitation Guidelines, National Disaster Management Authority. </a:t>
            </a:r>
            <a:endParaRPr lang="en-GB" sz="2400" b="0" i="0" dirty="0">
              <a:solidFill>
                <a:srgbClr val="242424"/>
              </a:solidFill>
              <a:effectLst/>
              <a:latin typeface="Calibri" panose="020F0502020204030204" pitchFamily="34" charset="0"/>
            </a:endParaRPr>
          </a:p>
        </p:txBody>
      </p:sp>
    </p:spTree>
    <p:extLst>
      <p:ext uri="{BB962C8B-B14F-4D97-AF65-F5344CB8AC3E}">
        <p14:creationId xmlns:p14="http://schemas.microsoft.com/office/powerpoint/2010/main" val="38074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NDMAs and Line Ministries’  ownership towards managing own disasters, with own, national standards</a:t>
            </a:r>
          </a:p>
          <a:p>
            <a:r>
              <a:rPr lang="en-IN" dirty="0"/>
              <a:t>No overarching framework where GO-NGO stakeholders could collaborate (Existence of parallel systems in-country)</a:t>
            </a:r>
          </a:p>
          <a:p>
            <a:r>
              <a:rPr lang="en-IN" dirty="0"/>
              <a:t>Different approaches in managing natural disasters and complex emergencies</a:t>
            </a:r>
          </a:p>
          <a:p>
            <a:r>
              <a:rPr lang="en-IN" dirty="0"/>
              <a:t>Lack of operational capacity to communicate consistently with national and international stakeholders</a:t>
            </a:r>
          </a:p>
          <a:p>
            <a:r>
              <a:rPr lang="en-IN" dirty="0"/>
              <a:t>Frequent turnover of staff at NDMA</a:t>
            </a:r>
          </a:p>
          <a:p>
            <a:r>
              <a:rPr lang="en-IN" dirty="0"/>
              <a:t>Improper timing and entry point into  the government structure (to usher policy change)</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2A777-32B9-46A5-8C70-0FDC6E38DC06}"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80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Lack of awareness, continued training and orientation towards the significance of global standards</a:t>
            </a:r>
          </a:p>
          <a:p>
            <a:r>
              <a:rPr lang="en-IN" dirty="0"/>
              <a:t>Reluctance, particularly at senior level to understand and adapt global thinking </a:t>
            </a:r>
            <a:r>
              <a:rPr lang="en-IN" sz="1100" i="1" dirty="0"/>
              <a:t>(Lower the systemic capacity – higher the disinclination)</a:t>
            </a:r>
          </a:p>
          <a:p>
            <a:r>
              <a:rPr lang="en-IN" dirty="0"/>
              <a:t>Absence of political consensus to support and sustain policies and practices</a:t>
            </a:r>
          </a:p>
          <a:p>
            <a:r>
              <a:rPr lang="en-IN" dirty="0"/>
              <a:t>Lack of consistent engagement</a:t>
            </a:r>
          </a:p>
          <a:p>
            <a:r>
              <a:rPr lang="en-IN" dirty="0"/>
              <a:t>Language barriers</a:t>
            </a:r>
          </a:p>
          <a:p>
            <a:r>
              <a:rPr lang="en-IN" dirty="0" err="1"/>
              <a:t>Mindset</a:t>
            </a:r>
            <a:r>
              <a:rPr lang="en-IN" dirty="0"/>
              <a:t> barriers - Misconceptions…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2A777-32B9-46A5-8C70-0FDC6E38DC06}"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703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There are two key messages for NDMAs:</a:t>
            </a:r>
          </a:p>
          <a:p>
            <a:r>
              <a:rPr lang="en-IN" sz="1200" b="0" i="0" u="none" strike="noStrike" kern="1200" baseline="0" dirty="0">
                <a:solidFill>
                  <a:schemeClr val="tx1"/>
                </a:solidFill>
                <a:latin typeface="+mn-lt"/>
                <a:ea typeface="+mn-ea"/>
                <a:cs typeface="+mn-cs"/>
              </a:rPr>
              <a:t>1 Global humanitarian standards provide NDMAs</a:t>
            </a:r>
          </a:p>
          <a:p>
            <a:r>
              <a:rPr lang="en-IN" sz="1200" b="0" i="0" u="none" strike="noStrike" kern="1200" baseline="0" dirty="0">
                <a:solidFill>
                  <a:schemeClr val="tx1"/>
                </a:solidFill>
                <a:latin typeface="+mn-lt"/>
                <a:ea typeface="+mn-ea"/>
                <a:cs typeface="+mn-cs"/>
              </a:rPr>
              <a:t>with an integrated approach and detailed steps</a:t>
            </a:r>
          </a:p>
          <a:p>
            <a:r>
              <a:rPr lang="en-IN" sz="1200" b="0" i="0" u="none" strike="noStrike" kern="1200" baseline="0" dirty="0">
                <a:solidFill>
                  <a:schemeClr val="tx1"/>
                </a:solidFill>
                <a:latin typeface="+mn-lt"/>
                <a:ea typeface="+mn-ea"/>
                <a:cs typeface="+mn-cs"/>
              </a:rPr>
              <a:t>for ensuring a rights-based, quality humanitarian</a:t>
            </a:r>
          </a:p>
          <a:p>
            <a:r>
              <a:rPr lang="en-IN" sz="1200" b="0" i="0" u="none" strike="noStrike" kern="1200" baseline="0" dirty="0">
                <a:solidFill>
                  <a:schemeClr val="tx1"/>
                </a:solidFill>
                <a:latin typeface="+mn-lt"/>
                <a:ea typeface="+mn-ea"/>
                <a:cs typeface="+mn-cs"/>
              </a:rPr>
              <a:t>response in line with globally agreed values and</a:t>
            </a:r>
          </a:p>
          <a:p>
            <a:r>
              <a:rPr lang="en-IN" sz="1200" b="0" i="0" u="none" strike="noStrike" kern="1200" baseline="0" dirty="0">
                <a:solidFill>
                  <a:schemeClr val="tx1"/>
                </a:solidFill>
                <a:latin typeface="+mn-lt"/>
                <a:ea typeface="+mn-ea"/>
                <a:cs typeface="+mn-cs"/>
              </a:rPr>
              <a:t>outcomes. They provide a common language for</a:t>
            </a:r>
          </a:p>
          <a:p>
            <a:r>
              <a:rPr lang="en-IN" sz="1200" b="0" i="0" u="none" strike="noStrike" kern="1200" baseline="0" dirty="0">
                <a:solidFill>
                  <a:schemeClr val="tx1"/>
                </a:solidFill>
                <a:latin typeface="+mn-lt"/>
                <a:ea typeface="+mn-ea"/>
                <a:cs typeface="+mn-cs"/>
              </a:rPr>
              <a:t>national actors at all levels, and for international</a:t>
            </a:r>
          </a:p>
          <a:p>
            <a:r>
              <a:rPr lang="en-IN" sz="1200" b="0" i="0" u="none" strike="noStrike" kern="1200" baseline="0" dirty="0">
                <a:solidFill>
                  <a:schemeClr val="tx1"/>
                </a:solidFill>
                <a:latin typeface="+mn-lt"/>
                <a:ea typeface="+mn-ea"/>
                <a:cs typeface="+mn-cs"/>
              </a:rPr>
              <a:t>actors supporting national disaster management.</a:t>
            </a:r>
          </a:p>
          <a:p>
            <a:endParaRPr lang="en-IN" sz="1200" b="0" i="0" u="none" strike="noStrike" kern="1200" baseline="0" dirty="0">
              <a:solidFill>
                <a:schemeClr val="tx1"/>
              </a:solidFill>
              <a:latin typeface="+mn-lt"/>
              <a:ea typeface="+mn-ea"/>
              <a:cs typeface="+mn-cs"/>
            </a:endParaRPr>
          </a:p>
          <a:p>
            <a:r>
              <a:rPr lang="en-IN" sz="1200" b="0" i="0" u="none" strike="noStrike" kern="1200" baseline="0" dirty="0">
                <a:solidFill>
                  <a:schemeClr val="tx1"/>
                </a:solidFill>
                <a:latin typeface="+mn-lt"/>
                <a:ea typeface="+mn-ea"/>
                <a:cs typeface="+mn-cs"/>
              </a:rPr>
              <a:t>2 Everyone has the same right to life with dignity.</a:t>
            </a:r>
          </a:p>
          <a:p>
            <a:r>
              <a:rPr lang="en-IN" sz="1200" b="0" i="0" u="none" strike="noStrike" kern="1200" baseline="0" dirty="0">
                <a:solidFill>
                  <a:schemeClr val="tx1"/>
                </a:solidFill>
                <a:latin typeface="+mn-lt"/>
                <a:ea typeface="+mn-ea"/>
                <a:cs typeface="+mn-cs"/>
              </a:rPr>
              <a:t>The circumstances standing in the way of people</a:t>
            </a:r>
          </a:p>
          <a:p>
            <a:r>
              <a:rPr lang="en-IN" sz="1200" b="0" i="0" u="none" strike="noStrike" kern="1200" baseline="0" dirty="0">
                <a:solidFill>
                  <a:schemeClr val="tx1"/>
                </a:solidFill>
                <a:latin typeface="+mn-lt"/>
                <a:ea typeface="+mn-ea"/>
                <a:cs typeface="+mn-cs"/>
              </a:rPr>
              <a:t>enjoying this right vary for different population</a:t>
            </a:r>
          </a:p>
          <a:p>
            <a:r>
              <a:rPr lang="en-IN" sz="1200" b="0" i="0" u="none" strike="noStrike" kern="1200" baseline="0" dirty="0">
                <a:solidFill>
                  <a:schemeClr val="tx1"/>
                </a:solidFill>
                <a:latin typeface="+mn-lt"/>
                <a:ea typeface="+mn-ea"/>
                <a:cs typeface="+mn-cs"/>
              </a:rPr>
              <a:t>groups. Global standards allow the formulation</a:t>
            </a:r>
          </a:p>
          <a:p>
            <a:r>
              <a:rPr lang="en-IN" sz="1200" b="0" i="0" u="none" strike="noStrike" kern="1200" baseline="0" dirty="0">
                <a:solidFill>
                  <a:schemeClr val="tx1"/>
                </a:solidFill>
                <a:latin typeface="+mn-lt"/>
                <a:ea typeface="+mn-ea"/>
                <a:cs typeface="+mn-cs"/>
              </a:rPr>
              <a:t>of targeted, needs-based disaster management</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2A777-32B9-46A5-8C70-0FDC6E38DC06}"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086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a:solidFill>
                  <a:schemeClr val="tx1"/>
                </a:solidFill>
                <a:latin typeface="+mn-lt"/>
                <a:ea typeface="+mn-ea"/>
                <a:cs typeface="+mn-cs"/>
              </a:rPr>
              <a:t>This do-it-yourself kit suggests a concrete way to</a:t>
            </a:r>
          </a:p>
          <a:p>
            <a:r>
              <a:rPr lang="en-IN" sz="1200" b="0" i="0" u="none" strike="noStrike" kern="1200" baseline="0" dirty="0">
                <a:solidFill>
                  <a:schemeClr val="tx1"/>
                </a:solidFill>
                <a:latin typeface="+mn-lt"/>
                <a:ea typeface="+mn-ea"/>
                <a:cs typeface="+mn-cs"/>
              </a:rPr>
              <a:t>engage authorities in an exercise in institutionalising</a:t>
            </a:r>
          </a:p>
          <a:p>
            <a:r>
              <a:rPr lang="en-IN" sz="1200" b="0" i="0" u="none" strike="noStrike" kern="1200" baseline="0" dirty="0">
                <a:solidFill>
                  <a:schemeClr val="tx1"/>
                </a:solidFill>
                <a:latin typeface="+mn-lt"/>
                <a:ea typeface="+mn-ea"/>
                <a:cs typeface="+mn-cs"/>
              </a:rPr>
              <a:t>humanitarian standards. This is a highly participative</a:t>
            </a:r>
          </a:p>
          <a:p>
            <a:r>
              <a:rPr lang="en-IN" sz="1200" b="0" i="0" u="none" strike="noStrike" kern="1200" baseline="0" dirty="0">
                <a:solidFill>
                  <a:schemeClr val="tx1"/>
                </a:solidFill>
                <a:latin typeface="+mn-lt"/>
                <a:ea typeface="+mn-ea"/>
                <a:cs typeface="+mn-cs"/>
              </a:rPr>
              <a:t>process which should support the acceptance of</a:t>
            </a:r>
          </a:p>
          <a:p>
            <a:r>
              <a:rPr lang="en-IN" sz="1200" b="0" i="0" u="none" strike="noStrike" kern="1200" baseline="0" dirty="0">
                <a:solidFill>
                  <a:schemeClr val="tx1"/>
                </a:solidFill>
                <a:latin typeface="+mn-lt"/>
                <a:ea typeface="+mn-ea"/>
                <a:cs typeface="+mn-cs"/>
              </a:rPr>
              <a:t>global standards at local level and a solid rights-based</a:t>
            </a:r>
          </a:p>
          <a:p>
            <a:r>
              <a:rPr lang="en-IN" sz="1200" b="0" i="0" u="none" strike="noStrike" kern="1200" baseline="0" dirty="0">
                <a:solidFill>
                  <a:schemeClr val="tx1"/>
                </a:solidFill>
                <a:latin typeface="+mn-lt"/>
                <a:ea typeface="+mn-ea"/>
                <a:cs typeface="+mn-cs"/>
              </a:rPr>
              <a:t>humanitarian response. </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2A777-32B9-46A5-8C70-0FDC6E38DC06}"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37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Martin </a:t>
            </a:r>
            <a:r>
              <a:rPr lang="en-GB" dirty="0" err="1"/>
              <a:t>Villarroel</a:t>
            </a:r>
            <a:r>
              <a:rPr lang="en-GB" dirty="0"/>
              <a:t> Garcia  is an Agricultural Engineer with Diplomas in Higher Education, Resilient Cities and Agroecology.  </a:t>
            </a:r>
          </a:p>
          <a:p>
            <a:r>
              <a:rPr lang="en-GB" dirty="0"/>
              <a:t>* International Consultant on: Environmental Management, Disaster Risk Reduction Management and Humanitarian Regulations; </a:t>
            </a:r>
          </a:p>
          <a:p>
            <a:pPr marL="342900" indent="-342900">
              <a:buFont typeface="Arial" panose="020B0604020202020204" pitchFamily="34" charset="0"/>
              <a:buChar char="•"/>
            </a:pPr>
            <a:r>
              <a:rPr lang="en-GB" dirty="0"/>
              <a:t>Professor of "Risk Assessment and Management" at the Bolivian Catholic University; "Risk Management and Climate Change" at the Universidad Mayor de San Simón (UMSS) and the Diplomas "Environment and Natural Resources" and "Minimum Humanitarian Response Standards" at UMSS. </a:t>
            </a:r>
          </a:p>
          <a:p>
            <a:pPr marL="342900" indent="-342900">
              <a:buFont typeface="Arial" panose="020B0604020202020204" pitchFamily="34" charset="0"/>
              <a:buChar char="•"/>
            </a:pPr>
            <a:r>
              <a:rPr lang="en-GB" dirty="0"/>
              <a:t>Since 2002, he is Leader in dissemination and Training for Trainers on Sphere Standards, Minimum Standards for Education in Emergencies and Child Protection in Emergencies; in 18 countries of Latin America and the Caribbean (LAC). </a:t>
            </a:r>
          </a:p>
          <a:p>
            <a:pPr marL="342900" indent="-342900">
              <a:buFont typeface="Arial" panose="020B0604020202020204" pitchFamily="34" charset="0"/>
              <a:buChar char="•"/>
            </a:pPr>
            <a:r>
              <a:rPr lang="en-GB" dirty="0"/>
              <a:t>Since 2003, he has been the Focal Point of the Sphere Network in Bolivia. </a:t>
            </a:r>
          </a:p>
          <a:p>
            <a:pPr marL="342900" indent="-342900">
              <a:buFont typeface="Arial" panose="020B0604020202020204" pitchFamily="34" charset="0"/>
              <a:buChar char="•"/>
            </a:pPr>
            <a:r>
              <a:rPr lang="en-GB" dirty="0"/>
              <a:t>He was formerly the Director of the Rural Bioenergy Assistance Program (Bolivia); Regional Coordinator for Emergencies at Save the Children Canada,, Consultant on "New Business Development" at Christian Children's Fund of Canada (Paraguay) and Project Coordinator “Safe Educational Communities” in ADRA, Argentina.</a:t>
            </a:r>
            <a:endParaRPr lang="en-CH" dirty="0"/>
          </a:p>
        </p:txBody>
      </p:sp>
    </p:spTree>
    <p:extLst>
      <p:ext uri="{BB962C8B-B14F-4D97-AF65-F5344CB8AC3E}">
        <p14:creationId xmlns:p14="http://schemas.microsoft.com/office/powerpoint/2010/main" val="77648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sz="1400" noProof="0" dirty="0"/>
          </a:p>
        </p:txBody>
      </p:sp>
    </p:spTree>
    <p:extLst>
      <p:ext uri="{BB962C8B-B14F-4D97-AF65-F5344CB8AC3E}">
        <p14:creationId xmlns:p14="http://schemas.microsoft.com/office/powerpoint/2010/main" val="1514001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Pag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7120322" y="1148760"/>
            <a:ext cx="7450169" cy="1190673"/>
          </a:xfrm>
          <a:prstGeom prst="rect">
            <a:avLst/>
          </a:prstGeom>
        </p:spPr>
        <p:txBody>
          <a:bodyPr anchor="t"/>
          <a:lstStyle>
            <a:lvl1pPr algn="l">
              <a:defRPr sz="8000" cap="all">
                <a:solidFill>
                  <a:srgbClr val="000000"/>
                </a:solidFill>
                <a:latin typeface="Open Sans Light"/>
                <a:ea typeface="Open Sans Light"/>
                <a:cs typeface="Open Sans Light"/>
                <a:sym typeface="Open Sans Light"/>
              </a:defRPr>
            </a:lvl1pPr>
          </a:lstStyle>
          <a:p>
            <a:r>
              <a:rPr dirty="0"/>
              <a:t>Title Text</a:t>
            </a:r>
          </a:p>
        </p:txBody>
      </p:sp>
      <p:pic>
        <p:nvPicPr>
          <p:cNvPr id="16" name="pasted-image.pdf" descr="pasted-image.pdf"/>
          <p:cNvPicPr>
            <a:picLocks noChangeAspect="1"/>
          </p:cNvPicPr>
          <p:nvPr/>
        </p:nvPicPr>
        <p:blipFill>
          <a:blip r:embed="rId2"/>
          <a:stretch>
            <a:fillRect/>
          </a:stretch>
        </p:blipFill>
        <p:spPr>
          <a:xfrm>
            <a:off x="6599189" y="695004"/>
            <a:ext cx="189836" cy="1919173"/>
          </a:xfrm>
          <a:prstGeom prst="rect">
            <a:avLst/>
          </a:prstGeom>
          <a:ln w="12700">
            <a:miter lim="400000"/>
          </a:ln>
        </p:spPr>
      </p:pic>
      <p:sp>
        <p:nvSpPr>
          <p:cNvPr id="18" name="Slide Number"/>
          <p:cNvSpPr txBox="1">
            <a:spLocks noGrp="1"/>
          </p:cNvSpPr>
          <p:nvPr>
            <p:ph type="sldNum" sz="quarter" idx="2"/>
          </p:nvPr>
        </p:nvSpPr>
        <p:spPr>
          <a:xfrm>
            <a:off x="8661667" y="9251950"/>
            <a:ext cx="394339" cy="389915"/>
          </a:xfrm>
          <a:prstGeom prst="rect">
            <a:avLst/>
          </a:prstGeom>
        </p:spPr>
        <p:txBody>
          <a:bodyPr/>
          <a:lstStyle/>
          <a:p>
            <a:fld id="{86CB4B4D-7CA3-9044-876B-883B54F8677D}" type="slidenum">
              <a:rPr/>
              <a:t>‹#›</a:t>
            </a:fld>
            <a:endParaRPr dirty="0"/>
          </a:p>
        </p:txBody>
      </p:sp>
      <p:pic>
        <p:nvPicPr>
          <p:cNvPr id="7" name="pasted-image.pdf" descr="pasted-image.pdf">
            <a:extLst>
              <a:ext uri="{FF2B5EF4-FFF2-40B4-BE49-F238E27FC236}">
                <a16:creationId xmlns:a16="http://schemas.microsoft.com/office/drawing/2014/main" id="{043A524B-843B-493A-AF6F-A1C24B07C97E}"/>
              </a:ext>
            </a:extLst>
          </p:cNvPr>
          <p:cNvPicPr>
            <a:picLocks noChangeAspect="1"/>
          </p:cNvPicPr>
          <p:nvPr userDrawn="1"/>
        </p:nvPicPr>
        <p:blipFill>
          <a:blip r:embed="rId3"/>
          <a:stretch>
            <a:fillRect/>
          </a:stretch>
        </p:blipFill>
        <p:spPr>
          <a:xfrm>
            <a:off x="476628" y="369044"/>
            <a:ext cx="5870575" cy="2513867"/>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3349" y="2131348"/>
            <a:ext cx="5482163" cy="1818263"/>
          </a:xfrm>
        </p:spPr>
        <p:txBody>
          <a:bodyPr anchor="b">
            <a:normAutofit/>
          </a:bodyPr>
          <a:lstStyle>
            <a:lvl1pPr>
              <a:defRPr sz="2844"/>
            </a:lvl1pPr>
          </a:lstStyle>
          <a:p>
            <a:r>
              <a:rPr lang="en-US"/>
              <a:t>Click to edit Master title style</a:t>
            </a:r>
            <a:endParaRPr lang="en-US" dirty="0"/>
          </a:p>
        </p:txBody>
      </p:sp>
      <p:sp>
        <p:nvSpPr>
          <p:cNvPr id="3" name="Content Placeholder 2"/>
          <p:cNvSpPr>
            <a:spLocks noGrp="1"/>
          </p:cNvSpPr>
          <p:nvPr>
            <p:ph idx="1"/>
          </p:nvPr>
        </p:nvSpPr>
        <p:spPr>
          <a:xfrm>
            <a:off x="6770641" y="732337"/>
            <a:ext cx="6419454" cy="78598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63349" y="3949610"/>
            <a:ext cx="5482163" cy="3675661"/>
          </a:xfrm>
        </p:spPr>
        <p:txBody>
          <a:bodyPr>
            <a:normAutofit/>
          </a:bodyPr>
          <a:lstStyle>
            <a:lvl1pPr marL="0" indent="0">
              <a:buNone/>
              <a:defRPr sz="1991"/>
            </a:lvl1pPr>
            <a:lvl2pPr marL="650035" indent="0">
              <a:buNone/>
              <a:defRPr sz="1991"/>
            </a:lvl2pPr>
            <a:lvl3pPr marL="1300070" indent="0">
              <a:buNone/>
              <a:defRPr sz="1707"/>
            </a:lvl3pPr>
            <a:lvl4pPr marL="1950105" indent="0">
              <a:buNone/>
              <a:defRPr sz="1422"/>
            </a:lvl4pPr>
            <a:lvl5pPr marL="2600139" indent="0">
              <a:buNone/>
              <a:defRPr sz="1422"/>
            </a:lvl5pPr>
            <a:lvl6pPr marL="3250174" indent="0">
              <a:buNone/>
              <a:defRPr sz="1422"/>
            </a:lvl6pPr>
            <a:lvl7pPr marL="3900209" indent="0">
              <a:buNone/>
              <a:defRPr sz="1422"/>
            </a:lvl7pPr>
            <a:lvl8pPr marL="4550244" indent="0">
              <a:buNone/>
              <a:defRPr sz="1422"/>
            </a:lvl8pPr>
            <a:lvl9pPr marL="520027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3A72D03A-1EF0-45DE-8850-49FF10F4DBD6}" type="datetimeFigureOut">
              <a:rPr lang="en-IN" smtClean="0"/>
              <a:t>13-12-2022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244182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3350" y="6827520"/>
            <a:ext cx="12226744" cy="806027"/>
          </a:xfrm>
        </p:spPr>
        <p:txBody>
          <a:bodyPr anchor="b">
            <a:normAutofit/>
          </a:bodyPr>
          <a:lstStyle>
            <a:lvl1pPr algn="l">
              <a:defRPr sz="3413"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63349" y="866986"/>
            <a:ext cx="12226746" cy="5469466"/>
          </a:xfrm>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endParaRPr lang="en-US" dirty="0"/>
          </a:p>
        </p:txBody>
      </p:sp>
      <p:sp>
        <p:nvSpPr>
          <p:cNvPr id="4" name="Text Placeholder 3"/>
          <p:cNvSpPr>
            <a:spLocks noGrp="1"/>
          </p:cNvSpPr>
          <p:nvPr>
            <p:ph type="body" sz="half" idx="2"/>
          </p:nvPr>
        </p:nvSpPr>
        <p:spPr>
          <a:xfrm>
            <a:off x="963350" y="7633547"/>
            <a:ext cx="12226744" cy="958612"/>
          </a:xfrm>
        </p:spPr>
        <p:txBody>
          <a:bodyPr>
            <a:normAutofit/>
          </a:bodyPr>
          <a:lstStyle>
            <a:lvl1pPr marL="0" indent="0">
              <a:buNone/>
              <a:defRPr sz="1707"/>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3A72D03A-1EF0-45DE-8850-49FF10F4DBD6}" type="datetimeFigureOut">
              <a:rPr lang="en-IN" smtClean="0"/>
              <a:t>13-12-2022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1994358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63350" y="866986"/>
            <a:ext cx="12226746" cy="4840676"/>
          </a:xfrm>
        </p:spPr>
        <p:txBody>
          <a:bodyPr anchor="ctr">
            <a:normAutofit/>
          </a:bodyPr>
          <a:lstStyle>
            <a:lvl1pPr algn="l">
              <a:defRPr sz="6258" b="0" cap="none"/>
            </a:lvl1pPr>
          </a:lstStyle>
          <a:p>
            <a:r>
              <a:rPr lang="en-US"/>
              <a:t>Click to edit Master title style</a:t>
            </a:r>
            <a:endParaRPr lang="en-US" dirty="0"/>
          </a:p>
        </p:txBody>
      </p:sp>
      <p:sp>
        <p:nvSpPr>
          <p:cNvPr id="3" name="Text Placeholder 2"/>
          <p:cNvSpPr>
            <a:spLocks noGrp="1"/>
          </p:cNvSpPr>
          <p:nvPr>
            <p:ph type="body" idx="1"/>
          </p:nvPr>
        </p:nvSpPr>
        <p:spPr>
          <a:xfrm>
            <a:off x="963350" y="6357902"/>
            <a:ext cx="12226746" cy="2234257"/>
          </a:xfrm>
        </p:spPr>
        <p:txBody>
          <a:bodyPr anchor="ctr">
            <a:normAutofit/>
          </a:bodyPr>
          <a:lstStyle>
            <a:lvl1pPr marL="0" indent="0" algn="l">
              <a:buNone/>
              <a:defRPr sz="2560">
                <a:solidFill>
                  <a:schemeClr val="tx1">
                    <a:lumMod val="75000"/>
                    <a:lumOff val="2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72D03A-1EF0-45DE-8850-49FF10F4DBD6}" type="datetimeFigureOut">
              <a:rPr lang="en-IN" smtClean="0"/>
              <a:t>13-12-2022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2735106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4604" y="866987"/>
            <a:ext cx="11512009" cy="4298809"/>
          </a:xfrm>
        </p:spPr>
        <p:txBody>
          <a:bodyPr anchor="ctr">
            <a:normAutofit/>
          </a:bodyPr>
          <a:lstStyle>
            <a:lvl1pPr algn="l">
              <a:defRPr sz="6258"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943013" y="5165795"/>
            <a:ext cx="10275192" cy="541867"/>
          </a:xfrm>
        </p:spPr>
        <p:txBody>
          <a:bodyPr anchor="ctr">
            <a:noAutofit/>
          </a:bodyPr>
          <a:lstStyle>
            <a:lvl1pPr marL="0" indent="0">
              <a:buFontTx/>
              <a:buNone/>
              <a:defRPr sz="2276">
                <a:solidFill>
                  <a:schemeClr val="tx1">
                    <a:lumMod val="50000"/>
                    <a:lumOff val="50000"/>
                  </a:schemeClr>
                </a:solidFill>
              </a:defRPr>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en-US"/>
              <a:t>Click to edit Master text styles</a:t>
            </a:r>
          </a:p>
        </p:txBody>
      </p:sp>
      <p:sp>
        <p:nvSpPr>
          <p:cNvPr id="3" name="Text Placeholder 2"/>
          <p:cNvSpPr>
            <a:spLocks noGrp="1"/>
          </p:cNvSpPr>
          <p:nvPr>
            <p:ph type="body" idx="1"/>
          </p:nvPr>
        </p:nvSpPr>
        <p:spPr>
          <a:xfrm>
            <a:off x="963350" y="6357902"/>
            <a:ext cx="12226746" cy="2234257"/>
          </a:xfrm>
        </p:spPr>
        <p:txBody>
          <a:bodyPr anchor="ctr">
            <a:normAutofit/>
          </a:bodyPr>
          <a:lstStyle>
            <a:lvl1pPr marL="0" indent="0" algn="l">
              <a:buNone/>
              <a:defRPr sz="2560">
                <a:solidFill>
                  <a:schemeClr val="tx1">
                    <a:lumMod val="75000"/>
                    <a:lumOff val="2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72D03A-1EF0-45DE-8850-49FF10F4DBD6}" type="datetimeFigureOut">
              <a:rPr lang="en-IN" smtClean="0"/>
              <a:t>13-12-2022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D7B3E4-F6C5-4FF2-B32E-5D5A5C3AAF26}" type="slidenum">
              <a:rPr lang="en-IN" smtClean="0"/>
              <a:t>‹#›</a:t>
            </a:fld>
            <a:endParaRPr lang="en-IN"/>
          </a:p>
        </p:txBody>
      </p:sp>
      <p:sp>
        <p:nvSpPr>
          <p:cNvPr id="20" name="TextBox 19"/>
          <p:cNvSpPr txBox="1"/>
          <p:nvPr/>
        </p:nvSpPr>
        <p:spPr>
          <a:xfrm>
            <a:off x="770683" y="1124093"/>
            <a:ext cx="867013" cy="831681"/>
          </a:xfrm>
          <a:prstGeom prst="rect">
            <a:avLst/>
          </a:prstGeom>
        </p:spPr>
        <p:txBody>
          <a:bodyPr vert="horz" lIns="130048" tIns="65024" rIns="130048" bIns="65024" rtlCol="0" anchor="ctr">
            <a:noAutofit/>
          </a:bodyPr>
          <a:lstStyle/>
          <a:p>
            <a:pPr lvl="0"/>
            <a:r>
              <a:rPr lang="en-US" sz="11378"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2648224" y="4105324"/>
            <a:ext cx="867013" cy="831681"/>
          </a:xfrm>
          <a:prstGeom prst="rect">
            <a:avLst/>
          </a:prstGeom>
        </p:spPr>
        <p:txBody>
          <a:bodyPr vert="horz" lIns="130048" tIns="65024" rIns="130048" bIns="65024" rtlCol="0" anchor="ctr">
            <a:noAutofit/>
          </a:bodyPr>
          <a:lstStyle/>
          <a:p>
            <a:pPr lvl="0"/>
            <a:r>
              <a:rPr lang="en-US" sz="11378" baseline="0" dirty="0">
                <a:ln w="3175" cmpd="sng">
                  <a:noFill/>
                </a:ln>
                <a:solidFill>
                  <a:schemeClr val="accent1">
                    <a:lumMod val="60000"/>
                    <a:lumOff val="40000"/>
                  </a:schemeClr>
                </a:solidFill>
                <a:latin typeface="Arial"/>
              </a:rPr>
              <a:t>”</a:t>
            </a:r>
            <a:endParaRPr lang="en-US" sz="2560" dirty="0">
              <a:solidFill>
                <a:schemeClr val="accent1">
                  <a:lumMod val="60000"/>
                  <a:lumOff val="40000"/>
                </a:schemeClr>
              </a:solidFill>
              <a:latin typeface="Arial"/>
            </a:endParaRPr>
          </a:p>
        </p:txBody>
      </p:sp>
    </p:spTree>
    <p:extLst>
      <p:ext uri="{BB962C8B-B14F-4D97-AF65-F5344CB8AC3E}">
        <p14:creationId xmlns:p14="http://schemas.microsoft.com/office/powerpoint/2010/main" val="1149273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63350" y="2747716"/>
            <a:ext cx="12226746" cy="3691321"/>
          </a:xfrm>
        </p:spPr>
        <p:txBody>
          <a:bodyPr anchor="b">
            <a:normAutofit/>
          </a:bodyPr>
          <a:lstStyle>
            <a:lvl1pPr algn="l">
              <a:defRPr sz="6258" b="0" cap="none"/>
            </a:lvl1pPr>
          </a:lstStyle>
          <a:p>
            <a:r>
              <a:rPr lang="en-US"/>
              <a:t>Click to edit Master title style</a:t>
            </a:r>
            <a:endParaRPr lang="en-US" dirty="0"/>
          </a:p>
        </p:txBody>
      </p:sp>
      <p:sp>
        <p:nvSpPr>
          <p:cNvPr id="3" name="Text Placeholder 2"/>
          <p:cNvSpPr>
            <a:spLocks noGrp="1"/>
          </p:cNvSpPr>
          <p:nvPr>
            <p:ph type="body" idx="1"/>
          </p:nvPr>
        </p:nvSpPr>
        <p:spPr>
          <a:xfrm>
            <a:off x="963350" y="6439037"/>
            <a:ext cx="12226746" cy="2153122"/>
          </a:xfrm>
        </p:spPr>
        <p:txBody>
          <a:bodyPr anchor="t">
            <a:normAutofit/>
          </a:bodyPr>
          <a:lstStyle>
            <a:lvl1pPr marL="0" indent="0" algn="l">
              <a:buNone/>
              <a:defRPr sz="2560">
                <a:solidFill>
                  <a:schemeClr val="tx1">
                    <a:lumMod val="75000"/>
                    <a:lumOff val="2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72D03A-1EF0-45DE-8850-49FF10F4DBD6}" type="datetimeFigureOut">
              <a:rPr lang="en-IN" smtClean="0"/>
              <a:t>13-12-2022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1152168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324604" y="866987"/>
            <a:ext cx="11512009" cy="4298809"/>
          </a:xfrm>
        </p:spPr>
        <p:txBody>
          <a:bodyPr anchor="ctr">
            <a:normAutofit/>
          </a:bodyPr>
          <a:lstStyle>
            <a:lvl1pPr algn="l">
              <a:defRPr sz="6258"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963347" y="5707662"/>
            <a:ext cx="12226747" cy="731375"/>
          </a:xfrm>
        </p:spPr>
        <p:txBody>
          <a:bodyPr anchor="b">
            <a:noAutofit/>
          </a:bodyPr>
          <a:lstStyle>
            <a:lvl1pPr marL="0" indent="0">
              <a:buFontTx/>
              <a:buNone/>
              <a:defRPr sz="3413">
                <a:solidFill>
                  <a:schemeClr val="tx1">
                    <a:lumMod val="75000"/>
                    <a:lumOff val="25000"/>
                  </a:schemeClr>
                </a:solidFill>
              </a:defRPr>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en-US"/>
              <a:t>Click to edit Master text styles</a:t>
            </a:r>
          </a:p>
        </p:txBody>
      </p:sp>
      <p:sp>
        <p:nvSpPr>
          <p:cNvPr id="3" name="Text Placeholder 2"/>
          <p:cNvSpPr>
            <a:spLocks noGrp="1"/>
          </p:cNvSpPr>
          <p:nvPr>
            <p:ph type="body" idx="1"/>
          </p:nvPr>
        </p:nvSpPr>
        <p:spPr>
          <a:xfrm>
            <a:off x="963350" y="6439037"/>
            <a:ext cx="12226746" cy="2153122"/>
          </a:xfrm>
        </p:spPr>
        <p:txBody>
          <a:bodyPr anchor="t">
            <a:normAutofit/>
          </a:bodyPr>
          <a:lstStyle>
            <a:lvl1pPr marL="0" indent="0" algn="l">
              <a:buNone/>
              <a:defRPr sz="2560">
                <a:solidFill>
                  <a:schemeClr val="tx1">
                    <a:lumMod val="50000"/>
                    <a:lumOff val="50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72D03A-1EF0-45DE-8850-49FF10F4DBD6}" type="datetimeFigureOut">
              <a:rPr lang="en-IN" smtClean="0"/>
              <a:t>13-12-2022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D7B3E4-F6C5-4FF2-B32E-5D5A5C3AAF26}" type="slidenum">
              <a:rPr lang="en-IN" smtClean="0"/>
              <a:t>‹#›</a:t>
            </a:fld>
            <a:endParaRPr lang="en-IN"/>
          </a:p>
        </p:txBody>
      </p:sp>
      <p:sp>
        <p:nvSpPr>
          <p:cNvPr id="24" name="TextBox 23"/>
          <p:cNvSpPr txBox="1"/>
          <p:nvPr/>
        </p:nvSpPr>
        <p:spPr>
          <a:xfrm>
            <a:off x="770683" y="1124093"/>
            <a:ext cx="867013" cy="831681"/>
          </a:xfrm>
          <a:prstGeom prst="rect">
            <a:avLst/>
          </a:prstGeom>
        </p:spPr>
        <p:txBody>
          <a:bodyPr vert="horz" lIns="130048" tIns="65024" rIns="130048" bIns="65024" rtlCol="0" anchor="ctr">
            <a:noAutofit/>
          </a:bodyPr>
          <a:lstStyle/>
          <a:p>
            <a:pPr lvl="0"/>
            <a:r>
              <a:rPr lang="en-US" sz="1137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2648224" y="4105324"/>
            <a:ext cx="867013" cy="831681"/>
          </a:xfrm>
          <a:prstGeom prst="rect">
            <a:avLst/>
          </a:prstGeom>
        </p:spPr>
        <p:txBody>
          <a:bodyPr vert="horz" lIns="130048" tIns="65024" rIns="130048" bIns="65024" rtlCol="0" anchor="ctr">
            <a:noAutofit/>
          </a:bodyPr>
          <a:lstStyle/>
          <a:p>
            <a:pPr lvl="0"/>
            <a:r>
              <a:rPr lang="en-US" sz="1137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13910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5389" y="866987"/>
            <a:ext cx="12214706" cy="4298809"/>
          </a:xfrm>
        </p:spPr>
        <p:txBody>
          <a:bodyPr anchor="ctr">
            <a:normAutofit/>
          </a:bodyPr>
          <a:lstStyle>
            <a:lvl1pPr algn="l">
              <a:defRPr sz="6258"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963347" y="5707662"/>
            <a:ext cx="12226747" cy="731375"/>
          </a:xfrm>
        </p:spPr>
        <p:txBody>
          <a:bodyPr anchor="b">
            <a:noAutofit/>
          </a:bodyPr>
          <a:lstStyle>
            <a:lvl1pPr marL="0" indent="0">
              <a:buFontTx/>
              <a:buNone/>
              <a:defRPr sz="3413">
                <a:solidFill>
                  <a:schemeClr val="accent1"/>
                </a:solidFill>
              </a:defRPr>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en-US"/>
              <a:t>Click to edit Master text styles</a:t>
            </a:r>
          </a:p>
        </p:txBody>
      </p:sp>
      <p:sp>
        <p:nvSpPr>
          <p:cNvPr id="3" name="Text Placeholder 2"/>
          <p:cNvSpPr>
            <a:spLocks noGrp="1"/>
          </p:cNvSpPr>
          <p:nvPr>
            <p:ph type="body" idx="1"/>
          </p:nvPr>
        </p:nvSpPr>
        <p:spPr>
          <a:xfrm>
            <a:off x="963350" y="6439037"/>
            <a:ext cx="12226746" cy="2153122"/>
          </a:xfrm>
        </p:spPr>
        <p:txBody>
          <a:bodyPr anchor="t">
            <a:normAutofit/>
          </a:bodyPr>
          <a:lstStyle>
            <a:lvl1pPr marL="0" indent="0" algn="l">
              <a:buNone/>
              <a:defRPr sz="2560">
                <a:solidFill>
                  <a:schemeClr val="tx1">
                    <a:lumMod val="50000"/>
                    <a:lumOff val="50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72D03A-1EF0-45DE-8850-49FF10F4DBD6}" type="datetimeFigureOut">
              <a:rPr lang="en-IN" smtClean="0"/>
              <a:t>13-12-2022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2111940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2D03A-1EF0-45DE-8850-49FF10F4DBD6}" type="datetimeFigureOut">
              <a:rPr lang="en-IN" smtClean="0"/>
              <a:t>13-12-2022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794890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332149" y="866986"/>
            <a:ext cx="1855691" cy="7468730"/>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963350" y="866987"/>
            <a:ext cx="10041409" cy="7468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2D03A-1EF0-45DE-8850-49FF10F4DBD6}" type="datetimeFigureOut">
              <a:rPr lang="en-IN" smtClean="0"/>
              <a:t>13-12-2022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233508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Pag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6948297" y="1212260"/>
            <a:ext cx="9465506" cy="1190673"/>
          </a:xfrm>
          <a:prstGeom prst="rect">
            <a:avLst/>
          </a:prstGeom>
        </p:spPr>
        <p:txBody>
          <a:bodyPr anchor="t"/>
          <a:lstStyle>
            <a:lvl1pPr algn="l">
              <a:defRPr sz="6000" cap="all">
                <a:solidFill>
                  <a:srgbClr val="000000"/>
                </a:solidFill>
                <a:latin typeface="Open Sans Light"/>
                <a:ea typeface="Open Sans Light"/>
                <a:cs typeface="Open Sans Light"/>
                <a:sym typeface="Open Sans Light"/>
              </a:defRPr>
            </a:lvl1pPr>
          </a:lstStyle>
          <a:p>
            <a:r>
              <a:t>Title Text</a:t>
            </a:r>
          </a:p>
        </p:txBody>
      </p:sp>
      <p:pic>
        <p:nvPicPr>
          <p:cNvPr id="15" name="pasted-image.pdf" descr="pasted-image.pdf"/>
          <p:cNvPicPr>
            <a:picLocks noChangeAspect="1"/>
          </p:cNvPicPr>
          <p:nvPr/>
        </p:nvPicPr>
        <p:blipFill>
          <a:blip r:embed="rId2"/>
          <a:stretch>
            <a:fillRect/>
          </a:stretch>
        </p:blipFill>
        <p:spPr>
          <a:xfrm>
            <a:off x="476630" y="683371"/>
            <a:ext cx="5870575" cy="2513867"/>
          </a:xfrm>
          <a:prstGeom prst="rect">
            <a:avLst/>
          </a:prstGeom>
          <a:ln w="12700">
            <a:miter lim="400000"/>
          </a:ln>
        </p:spPr>
      </p:pic>
      <p:pic>
        <p:nvPicPr>
          <p:cNvPr id="16" name="pasted-image.pdf" descr="pasted-image.pdf"/>
          <p:cNvPicPr>
            <a:picLocks noChangeAspect="1"/>
          </p:cNvPicPr>
          <p:nvPr/>
        </p:nvPicPr>
        <p:blipFill>
          <a:blip r:embed="rId3"/>
          <a:stretch>
            <a:fillRect/>
          </a:stretch>
        </p:blipFill>
        <p:spPr>
          <a:xfrm>
            <a:off x="6560167" y="1205813"/>
            <a:ext cx="175165" cy="1770855"/>
          </a:xfrm>
          <a:prstGeom prst="rect">
            <a:avLst/>
          </a:prstGeom>
          <a:ln w="12700">
            <a:miter lim="400000"/>
          </a:ln>
        </p:spPr>
      </p:pic>
    </p:spTree>
    <p:extLst>
      <p:ext uri="{BB962C8B-B14F-4D97-AF65-F5344CB8AC3E}">
        <p14:creationId xmlns:p14="http://schemas.microsoft.com/office/powerpoint/2010/main" val="7237895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ody Layout">
    <p:spTree>
      <p:nvGrpSpPr>
        <p:cNvPr id="1" name=""/>
        <p:cNvGrpSpPr/>
        <p:nvPr/>
      </p:nvGrpSpPr>
      <p:grpSpPr>
        <a:xfrm>
          <a:off x="0" y="0"/>
          <a:ext cx="0" cy="0"/>
          <a:chOff x="0" y="0"/>
          <a:chExt cx="0" cy="0"/>
        </a:xfrm>
      </p:grpSpPr>
      <p:sp>
        <p:nvSpPr>
          <p:cNvPr id="2" name="Title 1"/>
          <p:cNvSpPr>
            <a:spLocks noGrp="1"/>
          </p:cNvSpPr>
          <p:nvPr>
            <p:ph type="title"/>
          </p:nvPr>
        </p:nvSpPr>
        <p:spPr>
          <a:xfrm>
            <a:off x="867015" y="0"/>
            <a:ext cx="15606237" cy="1538503"/>
          </a:xfrm>
        </p:spPr>
        <p:txBody>
          <a:bodyPr anchor="ctr" anchorCtr="0">
            <a:noAutofit/>
          </a:bodyPr>
          <a:lstStyle>
            <a:lvl1pPr>
              <a:defRPr sz="3982"/>
            </a:lvl1pPr>
          </a:lstStyle>
          <a:p>
            <a:r>
              <a:rPr lang="en-GB" dirty="0"/>
              <a:t>Click to edit Master title style</a:t>
            </a:r>
          </a:p>
        </p:txBody>
      </p:sp>
      <p:sp>
        <p:nvSpPr>
          <p:cNvPr id="8" name="Text Placeholder 2"/>
          <p:cNvSpPr>
            <a:spLocks noGrp="1"/>
          </p:cNvSpPr>
          <p:nvPr>
            <p:ph idx="1"/>
          </p:nvPr>
        </p:nvSpPr>
        <p:spPr>
          <a:xfrm>
            <a:off x="867012" y="1572517"/>
            <a:ext cx="15606237" cy="6806360"/>
          </a:xfrm>
          <a:prstGeom prst="rect">
            <a:avLst/>
          </a:prstGeom>
        </p:spPr>
        <p:txBody>
          <a:bodyPr vert="horz" lIns="91440" tIns="45720" rIns="91440" bIns="45720" rtlCol="0">
            <a:noAutofit/>
          </a:bodyPr>
          <a:lstStyle>
            <a:lvl1pPr>
              <a:buClr>
                <a:schemeClr val="tx2"/>
              </a:buClr>
              <a:defRPr sz="2560" b="1">
                <a:solidFill>
                  <a:srgbClr val="000000"/>
                </a:solidFill>
              </a:defRPr>
            </a:lvl1pPr>
            <a:lvl2pPr>
              <a:defRPr sz="2560">
                <a:solidFill>
                  <a:srgbClr val="000000"/>
                </a:solidFill>
              </a:defRPr>
            </a:lvl2pPr>
            <a:lvl3pPr>
              <a:defRPr sz="2276">
                <a:solidFill>
                  <a:srgbClr val="000000"/>
                </a:solidFill>
              </a:defRPr>
            </a:lvl3pPr>
          </a:lstStyle>
          <a:p>
            <a:pPr lvl="0"/>
            <a:r>
              <a:rPr lang="en-GB" dirty="0"/>
              <a:t>Click to edit Master text styles</a:t>
            </a:r>
          </a:p>
          <a:p>
            <a:pPr lvl="1"/>
            <a:r>
              <a:rPr lang="en-GB" dirty="0"/>
              <a:t>Second level</a:t>
            </a:r>
          </a:p>
          <a:p>
            <a:pPr lvl="2"/>
            <a:r>
              <a:rPr lang="en-GB" dirty="0"/>
              <a:t>Third level</a:t>
            </a:r>
          </a:p>
        </p:txBody>
      </p:sp>
      <p:cxnSp>
        <p:nvCxnSpPr>
          <p:cNvPr id="13" name="Straight Connector 12"/>
          <p:cNvCxnSpPr>
            <a:cxnSpLocks/>
          </p:cNvCxnSpPr>
          <p:nvPr userDrawn="1"/>
        </p:nvCxnSpPr>
        <p:spPr>
          <a:xfrm>
            <a:off x="1" y="1504488"/>
            <a:ext cx="13905880" cy="0"/>
          </a:xfrm>
          <a:prstGeom prst="line">
            <a:avLst/>
          </a:prstGeom>
          <a:ln w="63500" cmpd="sng">
            <a:solidFill>
              <a:srgbClr val="039579"/>
            </a:solidFill>
          </a:ln>
          <a:effectLst>
            <a:glow>
              <a:schemeClr val="accent1">
                <a:alpha val="40000"/>
              </a:schemeClr>
            </a:glow>
            <a:outerShdw blurRad="63500" sx="102000" sy="102000" algn="ctr" rotWithShape="0">
              <a:prstClr val="black">
                <a:alpha val="40000"/>
              </a:prstClr>
            </a:outerShdw>
            <a:reflection stA="73000" endPos="73000" dist="50800" dir="5400000" sy="-100000" algn="bl" rotWithShape="0"/>
            <a:softEdge rad="101600"/>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BEA0A61-A9A8-4D2E-BF90-DB7E34D55FD8}"/>
              </a:ext>
            </a:extLst>
          </p:cNvPr>
          <p:cNvCxnSpPr>
            <a:cxnSpLocks/>
          </p:cNvCxnSpPr>
          <p:nvPr userDrawn="1"/>
        </p:nvCxnSpPr>
        <p:spPr>
          <a:xfrm>
            <a:off x="1" y="1538503"/>
            <a:ext cx="13510160" cy="0"/>
          </a:xfrm>
          <a:prstGeom prst="line">
            <a:avLst/>
          </a:prstGeom>
          <a:ln w="41275">
            <a:solidFill>
              <a:srgbClr val="039579">
                <a:alpha val="57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7424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 name="Title Text"/>
          <p:cNvSpPr txBox="1">
            <a:spLocks noGrp="1"/>
          </p:cNvSpPr>
          <p:nvPr>
            <p:ph type="title"/>
          </p:nvPr>
        </p:nvSpPr>
        <p:spPr>
          <a:xfrm>
            <a:off x="1693385" y="1638300"/>
            <a:ext cx="13953493" cy="1130300"/>
          </a:xfrm>
          <a:prstGeom prst="rect">
            <a:avLst/>
          </a:prstGeom>
        </p:spPr>
        <p:txBody>
          <a:bodyPr anchor="t"/>
          <a:lstStyle/>
          <a:p>
            <a:r>
              <a:t>Title Text</a:t>
            </a:r>
          </a:p>
        </p:txBody>
      </p:sp>
      <p:sp>
        <p:nvSpPr>
          <p:cNvPr id="26" name="Body Level One…"/>
          <p:cNvSpPr txBox="1">
            <a:spLocks noGrp="1"/>
          </p:cNvSpPr>
          <p:nvPr>
            <p:ph type="body" sz="half" idx="1"/>
          </p:nvPr>
        </p:nvSpPr>
        <p:spPr>
          <a:xfrm>
            <a:off x="1693385" y="3302296"/>
            <a:ext cx="13953493" cy="4831360"/>
          </a:xfrm>
          <a:prstGeom prst="rect">
            <a:avLst/>
          </a:prstGeom>
        </p:spPr>
        <p:txBody>
          <a:bodyPr anchor="t"/>
          <a:lstStyle>
            <a:lvl1pPr marL="0" indent="0">
              <a:buSzTx/>
              <a:buNone/>
              <a:defRPr>
                <a:solidFill>
                  <a:srgbClr val="000000"/>
                </a:solidFill>
              </a:defRPr>
            </a:lvl1pPr>
            <a:lvl2pPr marL="0" indent="0">
              <a:buSzTx/>
              <a:buNone/>
              <a:defRPr>
                <a:solidFill>
                  <a:srgbClr val="000000"/>
                </a:solidFill>
              </a:defRPr>
            </a:lvl2pPr>
            <a:lvl3pPr marL="0" indent="0">
              <a:buSzTx/>
              <a:buNone/>
              <a:defRPr>
                <a:solidFill>
                  <a:srgbClr val="000000"/>
                </a:solidFill>
              </a:defRPr>
            </a:lvl3pPr>
            <a:lvl4pPr marL="0" indent="0">
              <a:buSzTx/>
              <a:buNone/>
              <a:defRPr>
                <a:solidFill>
                  <a:srgbClr val="000000"/>
                </a:solidFill>
              </a:defRPr>
            </a:lvl4pPr>
            <a:lvl5pPr marL="0" indent="0">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AF0B512A-891C-4556-9A20-473CF1CDBEDA}"/>
              </a:ext>
            </a:extLst>
          </p:cNvPr>
          <p:cNvSpPr txBox="1">
            <a:spLocks noGrp="1"/>
          </p:cNvSpPr>
          <p:nvPr>
            <p:ph type="sldNum" sz="quarter" idx="2"/>
          </p:nvPr>
        </p:nvSpPr>
        <p:spPr>
          <a:xfrm>
            <a:off x="2732301" y="9029316"/>
            <a:ext cx="357470" cy="318036"/>
          </a:xfrm>
          <a:prstGeom prst="rect">
            <a:avLst/>
          </a:prstGeom>
          <a:ln w="12700">
            <a:miter lim="400000"/>
          </a:ln>
        </p:spPr>
        <p:txBody>
          <a:bodyPr wrap="none" lIns="50800" tIns="50800" rIns="50800" bIns="50800">
            <a:spAutoFit/>
          </a:bodyPr>
          <a:lstStyle>
            <a:lvl1pPr algn="l">
              <a:defRPr sz="1400">
                <a:solidFill>
                  <a:srgbClr val="00A585"/>
                </a:solidFill>
                <a:latin typeface="Open Sans Bold"/>
                <a:ea typeface="Open Sans Bold"/>
                <a:cs typeface="Open Sans Bold"/>
                <a:sym typeface="Open Sans Bold"/>
              </a:defRPr>
            </a:lvl1pPr>
          </a:lstStyle>
          <a:p>
            <a:fld id="{86CB4B4D-7CA3-9044-876B-883B54F8677D}" type="slidenum">
              <a:t>‹#›</a:t>
            </a:fld>
            <a:endParaRPr dirty="0"/>
          </a:p>
        </p:txBody>
      </p:sp>
    </p:spTree>
    <p:extLst>
      <p:ext uri="{BB962C8B-B14F-4D97-AF65-F5344CB8AC3E}">
        <p14:creationId xmlns:p14="http://schemas.microsoft.com/office/powerpoint/2010/main" val="161536171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AC41F7-ECA4-4579-BD87-8F6EA1F7E096}"/>
              </a:ext>
            </a:extLst>
          </p:cNvPr>
          <p:cNvPicPr>
            <a:picLocks noChangeAspect="1"/>
          </p:cNvPicPr>
          <p:nvPr userDrawn="1"/>
        </p:nvPicPr>
        <p:blipFill rotWithShape="1">
          <a:blip r:embed="rId2"/>
          <a:srcRect l="55020" t="12740" b="13246"/>
          <a:stretch/>
        </p:blipFill>
        <p:spPr>
          <a:xfrm>
            <a:off x="3972" y="-7099"/>
            <a:ext cx="6316089" cy="9760699"/>
          </a:xfrm>
          <a:prstGeom prst="rect">
            <a:avLst/>
          </a:prstGeom>
        </p:spPr>
      </p:pic>
      <p:sp>
        <p:nvSpPr>
          <p:cNvPr id="35" name="Title Text"/>
          <p:cNvSpPr txBox="1">
            <a:spLocks noGrp="1"/>
          </p:cNvSpPr>
          <p:nvPr>
            <p:ph type="title"/>
          </p:nvPr>
        </p:nvSpPr>
        <p:spPr>
          <a:xfrm>
            <a:off x="1693385" y="1638300"/>
            <a:ext cx="13953493" cy="1130300"/>
          </a:xfrm>
          <a:prstGeom prst="rect">
            <a:avLst/>
          </a:prstGeom>
        </p:spPr>
        <p:txBody>
          <a:bodyPr anchor="t"/>
          <a:lstStyle>
            <a:lvl1pPr>
              <a:defRPr>
                <a:solidFill>
                  <a:srgbClr val="FFFFFF"/>
                </a:solidFill>
              </a:defRPr>
            </a:lvl1pPr>
          </a:lstStyle>
          <a:p>
            <a:r>
              <a:t>Title Text</a:t>
            </a:r>
          </a:p>
        </p:txBody>
      </p:sp>
      <p:sp>
        <p:nvSpPr>
          <p:cNvPr id="36" name="Body Level One…"/>
          <p:cNvSpPr txBox="1">
            <a:spLocks noGrp="1"/>
          </p:cNvSpPr>
          <p:nvPr>
            <p:ph type="body" sz="half" idx="1" hasCustomPrompt="1"/>
          </p:nvPr>
        </p:nvSpPr>
        <p:spPr>
          <a:xfrm>
            <a:off x="1693385" y="3302296"/>
            <a:ext cx="13953493" cy="4831360"/>
          </a:xfrm>
          <a:prstGeom prst="rect">
            <a:avLst/>
          </a:prstGeom>
        </p:spPr>
        <p:txBody>
          <a:bodyPr anchor="t"/>
          <a:lstStyle>
            <a:lvl1pPr marL="0" indent="0">
              <a:buSzTx/>
              <a:buNone/>
              <a:defRPr sz="3200">
                <a:solidFill>
                  <a:srgbClr val="FFFFFF"/>
                </a:solidFill>
              </a:defRPr>
            </a:lvl1pPr>
            <a:lvl2pPr marL="0" indent="0">
              <a:buSzTx/>
              <a:buNone/>
              <a:defRPr>
                <a:solidFill>
                  <a:srgbClr val="FFFFFF"/>
                </a:solidFill>
              </a:defRPr>
            </a:lvl2pPr>
            <a:lvl3pPr marL="0" indent="0">
              <a:buSzTx/>
              <a:buNone/>
              <a:defRPr>
                <a:solidFill>
                  <a:srgbClr val="FFFFFF"/>
                </a:solidFill>
              </a:defRPr>
            </a:lvl3pPr>
            <a:lvl4pPr marL="0" indent="0">
              <a:buSzTx/>
              <a:buNone/>
              <a:defRPr>
                <a:solidFill>
                  <a:srgbClr val="FFFFFF"/>
                </a:solidFill>
              </a:defRPr>
            </a:lvl4pPr>
            <a:lvl5pPr marL="0" indent="0">
              <a:buSzTx/>
              <a:buNone/>
              <a:defRPr>
                <a:solidFill>
                  <a:srgbClr val="FFFFFF"/>
                </a:solidFill>
              </a:defRPr>
            </a:lvl5pPr>
          </a:lstStyle>
          <a:p>
            <a:r>
              <a:rPr dirty="0"/>
              <a:t>Body Level One</a:t>
            </a:r>
          </a:p>
        </p:txBody>
      </p:sp>
      <p:pic>
        <p:nvPicPr>
          <p:cNvPr id="37" name="pasted-image.pdf" descr="pasted-image.pdf"/>
          <p:cNvPicPr>
            <a:picLocks noChangeAspect="1"/>
          </p:cNvPicPr>
          <p:nvPr/>
        </p:nvPicPr>
        <p:blipFill>
          <a:blip r:embed="rId3"/>
          <a:stretch>
            <a:fillRect/>
          </a:stretch>
        </p:blipFill>
        <p:spPr>
          <a:xfrm>
            <a:off x="2683031" y="8691626"/>
            <a:ext cx="66421" cy="406402"/>
          </a:xfrm>
          <a:prstGeom prst="rect">
            <a:avLst/>
          </a:prstGeom>
          <a:ln w="12700">
            <a:miter lim="400000"/>
          </a:ln>
        </p:spPr>
      </p:pic>
      <p:sp>
        <p:nvSpPr>
          <p:cNvPr id="38" name="Page"/>
          <p:cNvSpPr txBox="1"/>
          <p:nvPr/>
        </p:nvSpPr>
        <p:spPr>
          <a:xfrm>
            <a:off x="2823738" y="8607594"/>
            <a:ext cx="801091" cy="31803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cap="all">
                <a:solidFill>
                  <a:srgbClr val="FFFFFF"/>
                </a:solidFill>
                <a:latin typeface="Open Sans Bold"/>
                <a:ea typeface="Open Sans Bold"/>
                <a:cs typeface="Open Sans Bold"/>
                <a:sym typeface="Open Sans Bold"/>
              </a:defRPr>
            </a:lvl1pPr>
          </a:lstStyle>
          <a:p>
            <a:r>
              <a:rPr lang="en-US" sz="1400" dirty="0"/>
              <a:t>Slide</a:t>
            </a:r>
            <a:endParaRPr sz="1400" dirty="0"/>
          </a:p>
        </p:txBody>
      </p:sp>
      <p:pic>
        <p:nvPicPr>
          <p:cNvPr id="39" name="pasted-image.pdf" descr="pasted-image.pdf"/>
          <p:cNvPicPr>
            <a:picLocks noChangeAspect="1"/>
          </p:cNvPicPr>
          <p:nvPr/>
        </p:nvPicPr>
        <p:blipFill>
          <a:blip r:embed="rId4"/>
          <a:stretch>
            <a:fillRect/>
          </a:stretch>
        </p:blipFill>
        <p:spPr>
          <a:xfrm>
            <a:off x="522446" y="8489920"/>
            <a:ext cx="1973616" cy="850971"/>
          </a:xfrm>
          <a:prstGeom prst="rect">
            <a:avLst/>
          </a:prstGeom>
          <a:ln w="12700">
            <a:miter lim="400000"/>
          </a:ln>
        </p:spPr>
      </p:pic>
      <p:sp>
        <p:nvSpPr>
          <p:cNvPr id="40" name="Slide Number"/>
          <p:cNvSpPr txBox="1">
            <a:spLocks noGrp="1"/>
          </p:cNvSpPr>
          <p:nvPr>
            <p:ph type="sldNum" sz="quarter" idx="2"/>
          </p:nvPr>
        </p:nvSpPr>
        <p:spPr>
          <a:xfrm>
            <a:off x="2834780" y="8830113"/>
            <a:ext cx="357470" cy="318036"/>
          </a:xfrm>
          <a:prstGeom prst="rect">
            <a:avLst/>
          </a:prstGeom>
        </p:spPr>
        <p:txBody>
          <a:bodyPr/>
          <a:lstStyle>
            <a:lvl1pPr>
              <a:defRPr>
                <a:solidFill>
                  <a:srgbClr val="FFFFFF"/>
                </a:solidFill>
              </a:defRPr>
            </a:lvl1pPr>
          </a:lstStyle>
          <a:p>
            <a:fld id="{86CB4B4D-7CA3-9044-876B-883B54F8677D}" type="slidenum">
              <a:t>‹#›</a:t>
            </a:fld>
            <a:endParaRPr dirty="0"/>
          </a:p>
        </p:txBody>
      </p:sp>
      <p:sp>
        <p:nvSpPr>
          <p:cNvPr id="7" name="TextBox 6">
            <a:extLst>
              <a:ext uri="{FF2B5EF4-FFF2-40B4-BE49-F238E27FC236}">
                <a16:creationId xmlns:a16="http://schemas.microsoft.com/office/drawing/2014/main" id="{777085CB-2C0F-4ADE-AF16-F1B59046E71D}"/>
              </a:ext>
            </a:extLst>
          </p:cNvPr>
          <p:cNvSpPr txBox="1"/>
          <p:nvPr userDrawn="1"/>
        </p:nvSpPr>
        <p:spPr>
          <a:xfrm>
            <a:off x="142854" y="1786748"/>
            <a:ext cx="5257850"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dirty="0">
                <a:ln>
                  <a:noFill/>
                </a:ln>
                <a:solidFill>
                  <a:schemeClr val="bg1"/>
                </a:solidFill>
                <a:effectLst/>
                <a:uFillTx/>
                <a:latin typeface="Open Sans Regular"/>
                <a:ea typeface="Open Sans Regular"/>
                <a:cs typeface="Open Sans Regular"/>
                <a:sym typeface="Open Sans Regular"/>
              </a:rPr>
              <a:t>Learning </a:t>
            </a:r>
          </a:p>
          <a:p>
            <a:pPr marL="228600" marR="0" indent="0" algn="ctr" defTabSz="5842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dirty="0">
                <a:ln>
                  <a:noFill/>
                </a:ln>
                <a:solidFill>
                  <a:schemeClr val="bg1"/>
                </a:solidFill>
                <a:effectLst/>
                <a:uFillTx/>
                <a:latin typeface="Open Sans Regular"/>
                <a:ea typeface="Open Sans Regular"/>
                <a:cs typeface="Open Sans Regular"/>
                <a:sym typeface="Open Sans Regular"/>
              </a:rPr>
              <a:t> Objectives</a:t>
            </a:r>
          </a:p>
        </p:txBody>
      </p:sp>
      <p:sp>
        <p:nvSpPr>
          <p:cNvPr id="8" name="Oval 7">
            <a:extLst>
              <a:ext uri="{FF2B5EF4-FFF2-40B4-BE49-F238E27FC236}">
                <a16:creationId xmlns:a16="http://schemas.microsoft.com/office/drawing/2014/main" id="{459B273D-0FA8-43CB-8F07-CB25564734D3}"/>
              </a:ext>
            </a:extLst>
          </p:cNvPr>
          <p:cNvSpPr/>
          <p:nvPr userDrawn="1"/>
        </p:nvSpPr>
        <p:spPr>
          <a:xfrm>
            <a:off x="4471987" y="5052773"/>
            <a:ext cx="661226" cy="533777"/>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7" name="Oval 16">
            <a:extLst>
              <a:ext uri="{FF2B5EF4-FFF2-40B4-BE49-F238E27FC236}">
                <a16:creationId xmlns:a16="http://schemas.microsoft.com/office/drawing/2014/main" id="{530E6DD4-1A8D-4BBE-A275-612986F05FCE}"/>
              </a:ext>
            </a:extLst>
          </p:cNvPr>
          <p:cNvSpPr/>
          <p:nvPr userDrawn="1"/>
        </p:nvSpPr>
        <p:spPr>
          <a:xfrm>
            <a:off x="1409685" y="5533793"/>
            <a:ext cx="661226" cy="533777"/>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8" name="Oval 17">
            <a:extLst>
              <a:ext uri="{FF2B5EF4-FFF2-40B4-BE49-F238E27FC236}">
                <a16:creationId xmlns:a16="http://schemas.microsoft.com/office/drawing/2014/main" id="{6674F46F-B521-45C3-8C7D-CC778DBEDAB4}"/>
              </a:ext>
            </a:extLst>
          </p:cNvPr>
          <p:cNvSpPr/>
          <p:nvPr userDrawn="1"/>
        </p:nvSpPr>
        <p:spPr>
          <a:xfrm>
            <a:off x="3005129" y="5586173"/>
            <a:ext cx="661226" cy="533777"/>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9" name="Oval 18">
            <a:extLst>
              <a:ext uri="{FF2B5EF4-FFF2-40B4-BE49-F238E27FC236}">
                <a16:creationId xmlns:a16="http://schemas.microsoft.com/office/drawing/2014/main" id="{3488F6C4-B8DB-4A69-951B-1BEB3AE8AD0D}"/>
              </a:ext>
            </a:extLst>
          </p:cNvPr>
          <p:cNvSpPr/>
          <p:nvPr userDrawn="1"/>
        </p:nvSpPr>
        <p:spPr>
          <a:xfrm>
            <a:off x="233342" y="4743212"/>
            <a:ext cx="661226" cy="533777"/>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0" name="Oval 19">
            <a:extLst>
              <a:ext uri="{FF2B5EF4-FFF2-40B4-BE49-F238E27FC236}">
                <a16:creationId xmlns:a16="http://schemas.microsoft.com/office/drawing/2014/main" id="{393AF479-9A7D-41A4-AA3A-01A267BF00E8}"/>
              </a:ext>
            </a:extLst>
          </p:cNvPr>
          <p:cNvSpPr/>
          <p:nvPr userDrawn="1"/>
        </p:nvSpPr>
        <p:spPr>
          <a:xfrm>
            <a:off x="1433493" y="271214"/>
            <a:ext cx="661226" cy="533777"/>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1" name="Oval 20">
            <a:extLst>
              <a:ext uri="{FF2B5EF4-FFF2-40B4-BE49-F238E27FC236}">
                <a16:creationId xmlns:a16="http://schemas.microsoft.com/office/drawing/2014/main" id="{898D78B9-F543-47C9-A765-BB8AFE6A86AD}"/>
              </a:ext>
            </a:extLst>
          </p:cNvPr>
          <p:cNvSpPr/>
          <p:nvPr userDrawn="1"/>
        </p:nvSpPr>
        <p:spPr>
          <a:xfrm>
            <a:off x="257149" y="937972"/>
            <a:ext cx="661226" cy="533777"/>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2" name="Oval 21">
            <a:extLst>
              <a:ext uri="{FF2B5EF4-FFF2-40B4-BE49-F238E27FC236}">
                <a16:creationId xmlns:a16="http://schemas.microsoft.com/office/drawing/2014/main" id="{52A35014-2805-4DEA-B8C8-D0DD6AD67A9C}"/>
              </a:ext>
            </a:extLst>
          </p:cNvPr>
          <p:cNvSpPr/>
          <p:nvPr userDrawn="1"/>
        </p:nvSpPr>
        <p:spPr>
          <a:xfrm>
            <a:off x="121198" y="6224608"/>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5" name="Oval 24">
            <a:extLst>
              <a:ext uri="{FF2B5EF4-FFF2-40B4-BE49-F238E27FC236}">
                <a16:creationId xmlns:a16="http://schemas.microsoft.com/office/drawing/2014/main" id="{18A92992-97D8-400C-AB11-FF4AA79C1036}"/>
              </a:ext>
            </a:extLst>
          </p:cNvPr>
          <p:cNvSpPr/>
          <p:nvPr userDrawn="1"/>
        </p:nvSpPr>
        <p:spPr>
          <a:xfrm>
            <a:off x="2834781" y="6925190"/>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6" name="Oval 25">
            <a:extLst>
              <a:ext uri="{FF2B5EF4-FFF2-40B4-BE49-F238E27FC236}">
                <a16:creationId xmlns:a16="http://schemas.microsoft.com/office/drawing/2014/main" id="{DCF3482B-584A-4217-B1A2-32E71982C204}"/>
              </a:ext>
            </a:extLst>
          </p:cNvPr>
          <p:cNvSpPr/>
          <p:nvPr userDrawn="1"/>
        </p:nvSpPr>
        <p:spPr>
          <a:xfrm>
            <a:off x="2156671" y="8189493"/>
            <a:ext cx="323869" cy="533777"/>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7" name="Oval 26">
            <a:extLst>
              <a:ext uri="{FF2B5EF4-FFF2-40B4-BE49-F238E27FC236}">
                <a16:creationId xmlns:a16="http://schemas.microsoft.com/office/drawing/2014/main" id="{65160638-2211-49DF-883B-9E6ABB521AF4}"/>
              </a:ext>
            </a:extLst>
          </p:cNvPr>
          <p:cNvSpPr/>
          <p:nvPr userDrawn="1"/>
        </p:nvSpPr>
        <p:spPr>
          <a:xfrm>
            <a:off x="4030460" y="7867955"/>
            <a:ext cx="323869" cy="533777"/>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8" name="Oval 27">
            <a:extLst>
              <a:ext uri="{FF2B5EF4-FFF2-40B4-BE49-F238E27FC236}">
                <a16:creationId xmlns:a16="http://schemas.microsoft.com/office/drawing/2014/main" id="{F43B88D8-F6BA-4FBD-B04C-44C50B75EEEB}"/>
              </a:ext>
            </a:extLst>
          </p:cNvPr>
          <p:cNvSpPr/>
          <p:nvPr userDrawn="1"/>
        </p:nvSpPr>
        <p:spPr>
          <a:xfrm>
            <a:off x="5477583" y="6078729"/>
            <a:ext cx="323869" cy="533777"/>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9" name="Oval 28">
            <a:extLst>
              <a:ext uri="{FF2B5EF4-FFF2-40B4-BE49-F238E27FC236}">
                <a16:creationId xmlns:a16="http://schemas.microsoft.com/office/drawing/2014/main" id="{AAE09911-6D74-4ADB-9FCA-3F50BEFB57C5}"/>
              </a:ext>
            </a:extLst>
          </p:cNvPr>
          <p:cNvSpPr/>
          <p:nvPr userDrawn="1"/>
        </p:nvSpPr>
        <p:spPr>
          <a:xfrm>
            <a:off x="371595" y="7727056"/>
            <a:ext cx="323869" cy="533777"/>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30" name="Oval 29">
            <a:extLst>
              <a:ext uri="{FF2B5EF4-FFF2-40B4-BE49-F238E27FC236}">
                <a16:creationId xmlns:a16="http://schemas.microsoft.com/office/drawing/2014/main" id="{D438B700-5973-43D6-A72A-12592E257EC1}"/>
              </a:ext>
            </a:extLst>
          </p:cNvPr>
          <p:cNvSpPr/>
          <p:nvPr userDrawn="1"/>
        </p:nvSpPr>
        <p:spPr>
          <a:xfrm>
            <a:off x="4323072" y="6558155"/>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31" name="Oval 30">
            <a:extLst>
              <a:ext uri="{FF2B5EF4-FFF2-40B4-BE49-F238E27FC236}">
                <a16:creationId xmlns:a16="http://schemas.microsoft.com/office/drawing/2014/main" id="{AA6F5D0D-2C4D-4CAF-9566-5280FD0DCEC1}"/>
              </a:ext>
            </a:extLst>
          </p:cNvPr>
          <p:cNvSpPr/>
          <p:nvPr userDrawn="1"/>
        </p:nvSpPr>
        <p:spPr>
          <a:xfrm>
            <a:off x="1431125" y="6925190"/>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Tree>
    <p:extLst>
      <p:ext uri="{BB962C8B-B14F-4D97-AF65-F5344CB8AC3E}">
        <p14:creationId xmlns:p14="http://schemas.microsoft.com/office/powerpoint/2010/main" val="262575686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End page">
    <p:spTree>
      <p:nvGrpSpPr>
        <p:cNvPr id="1" name=""/>
        <p:cNvGrpSpPr/>
        <p:nvPr/>
      </p:nvGrpSpPr>
      <p:grpSpPr>
        <a:xfrm>
          <a:off x="0" y="0"/>
          <a:ext cx="0" cy="0"/>
          <a:chOff x="0" y="0"/>
          <a:chExt cx="0" cy="0"/>
        </a:xfrm>
      </p:grpSpPr>
      <p:pic>
        <p:nvPicPr>
          <p:cNvPr id="106" name="pasted-image.pdf" descr="pasted-image.pdf"/>
          <p:cNvPicPr>
            <a:picLocks noChangeAspect="1"/>
          </p:cNvPicPr>
          <p:nvPr/>
        </p:nvPicPr>
        <p:blipFill>
          <a:blip r:embed="rId2"/>
          <a:stretch>
            <a:fillRect/>
          </a:stretch>
        </p:blipFill>
        <p:spPr>
          <a:xfrm>
            <a:off x="927813" y="1333460"/>
            <a:ext cx="6083100" cy="2834248"/>
          </a:xfrm>
          <a:prstGeom prst="rect">
            <a:avLst/>
          </a:prstGeom>
          <a:ln w="12700">
            <a:miter lim="400000"/>
          </a:ln>
        </p:spPr>
      </p:pic>
      <p:pic>
        <p:nvPicPr>
          <p:cNvPr id="107" name="pasted-image.pdf" descr="pasted-image.pdf"/>
          <p:cNvPicPr>
            <a:picLocks noChangeAspect="1"/>
          </p:cNvPicPr>
          <p:nvPr/>
        </p:nvPicPr>
        <p:blipFill>
          <a:blip r:embed="rId3"/>
          <a:stretch>
            <a:fillRect/>
          </a:stretch>
        </p:blipFill>
        <p:spPr>
          <a:xfrm>
            <a:off x="7370156" y="2155247"/>
            <a:ext cx="178509" cy="1804646"/>
          </a:xfrm>
          <a:prstGeom prst="rect">
            <a:avLst/>
          </a:prstGeom>
          <a:ln w="12700">
            <a:miter lim="400000"/>
          </a:ln>
        </p:spPr>
      </p:pic>
      <p:sp>
        <p:nvSpPr>
          <p:cNvPr id="108" name="You"/>
          <p:cNvSpPr txBox="1"/>
          <p:nvPr/>
        </p:nvSpPr>
        <p:spPr>
          <a:xfrm>
            <a:off x="7907907" y="3057570"/>
            <a:ext cx="7082075"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4800" cap="all">
                <a:solidFill>
                  <a:srgbClr val="00A585"/>
                </a:solidFill>
                <a:latin typeface="Open Sans Bold"/>
                <a:ea typeface="Open Sans Bold"/>
                <a:cs typeface="Open Sans Bold"/>
                <a:sym typeface="Open Sans Bold"/>
              </a:defRPr>
            </a:lvl1pPr>
          </a:lstStyle>
          <a:p>
            <a:r>
              <a:rPr sz="4800" dirty="0"/>
              <a:t>You</a:t>
            </a:r>
          </a:p>
        </p:txBody>
      </p:sp>
      <p:sp>
        <p:nvSpPr>
          <p:cNvPr id="109" name="Thank"/>
          <p:cNvSpPr txBox="1"/>
          <p:nvPr/>
        </p:nvSpPr>
        <p:spPr>
          <a:xfrm>
            <a:off x="7847174" y="1945794"/>
            <a:ext cx="7345475"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6000" cap="all">
                <a:solidFill>
                  <a:srgbClr val="000000"/>
                </a:solidFill>
                <a:latin typeface="Open Sans Light"/>
                <a:ea typeface="Open Sans Light"/>
                <a:cs typeface="Open Sans Light"/>
                <a:sym typeface="Open Sans Light"/>
              </a:defRPr>
            </a:lvl1pPr>
          </a:lstStyle>
          <a:p>
            <a:r>
              <a:rPr sz="6000" dirty="0"/>
              <a:t>Thank</a:t>
            </a:r>
          </a:p>
        </p:txBody>
      </p:sp>
      <p:sp>
        <p:nvSpPr>
          <p:cNvPr id="7" name="Slide Number">
            <a:extLst>
              <a:ext uri="{FF2B5EF4-FFF2-40B4-BE49-F238E27FC236}">
                <a16:creationId xmlns:a16="http://schemas.microsoft.com/office/drawing/2014/main" id="{4D75C9F5-A1B9-4391-B78F-9DFD4DC172FA}"/>
              </a:ext>
            </a:extLst>
          </p:cNvPr>
          <p:cNvSpPr txBox="1">
            <a:spLocks noGrp="1"/>
          </p:cNvSpPr>
          <p:nvPr>
            <p:ph type="sldNum" sz="quarter" idx="2"/>
          </p:nvPr>
        </p:nvSpPr>
        <p:spPr>
          <a:xfrm>
            <a:off x="927812" y="9022927"/>
            <a:ext cx="357470" cy="318036"/>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9414045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31CD7-EB86-294D-A124-762B203A6A85}"/>
              </a:ext>
            </a:extLst>
          </p:cNvPr>
          <p:cNvSpPr>
            <a:spLocks noGrp="1"/>
          </p:cNvSpPr>
          <p:nvPr>
            <p:ph type="ctrTitle"/>
          </p:nvPr>
        </p:nvSpPr>
        <p:spPr>
          <a:xfrm>
            <a:off x="2167533" y="1596249"/>
            <a:ext cx="13005197" cy="3395698"/>
          </a:xfrm>
          <a:prstGeom prst="rect">
            <a:avLst/>
          </a:prstGeom>
        </p:spPr>
        <p:txBody>
          <a:bodyPr anchor="b"/>
          <a:lstStyle>
            <a:lvl1pPr algn="ctr">
              <a:defRPr sz="8533"/>
            </a:lvl1pPr>
          </a:lstStyle>
          <a:p>
            <a:r>
              <a:rPr lang="es-MX"/>
              <a:t>Haz clic para modificar el estilo de título del patrón</a:t>
            </a:r>
            <a:endParaRPr lang="es-ES_tradnl"/>
          </a:p>
        </p:txBody>
      </p:sp>
      <p:sp>
        <p:nvSpPr>
          <p:cNvPr id="3" name="Subtítulo 2">
            <a:extLst>
              <a:ext uri="{FF2B5EF4-FFF2-40B4-BE49-F238E27FC236}">
                <a16:creationId xmlns:a16="http://schemas.microsoft.com/office/drawing/2014/main" id="{FADBDCA8-BF4F-BC43-BE58-B960D610E3F7}"/>
              </a:ext>
            </a:extLst>
          </p:cNvPr>
          <p:cNvSpPr>
            <a:spLocks noGrp="1"/>
          </p:cNvSpPr>
          <p:nvPr>
            <p:ph type="subTitle" idx="1"/>
          </p:nvPr>
        </p:nvSpPr>
        <p:spPr>
          <a:xfrm>
            <a:off x="2167533" y="5122898"/>
            <a:ext cx="13005197" cy="2354862"/>
          </a:xfrm>
          <a:prstGeom prst="rect">
            <a:avLst/>
          </a:prstGeo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s-MX"/>
              <a:t>Haz clic para editar el estilo de subtítulo del patrón</a:t>
            </a:r>
            <a:endParaRPr lang="es-ES_tradnl"/>
          </a:p>
        </p:txBody>
      </p:sp>
      <p:sp>
        <p:nvSpPr>
          <p:cNvPr id="4" name="Marcador de fecha 3">
            <a:extLst>
              <a:ext uri="{FF2B5EF4-FFF2-40B4-BE49-F238E27FC236}">
                <a16:creationId xmlns:a16="http://schemas.microsoft.com/office/drawing/2014/main" id="{1E13D6CB-240C-674F-86FC-9FC0FB4B29CE}"/>
              </a:ext>
            </a:extLst>
          </p:cNvPr>
          <p:cNvSpPr>
            <a:spLocks noGrp="1"/>
          </p:cNvSpPr>
          <p:nvPr>
            <p:ph type="dt" sz="half" idx="10"/>
          </p:nvPr>
        </p:nvSpPr>
        <p:spPr>
          <a:xfrm>
            <a:off x="1192143" y="9040143"/>
            <a:ext cx="3901559" cy="519289"/>
          </a:xfrm>
          <a:prstGeom prst="rect">
            <a:avLst/>
          </a:prstGeom>
        </p:spPr>
        <p:txBody>
          <a:bodyPr/>
          <a:lstStyle/>
          <a:p>
            <a:fld id="{5B522007-22E2-4C16-A386-07077CDC0573}" type="datetime1">
              <a:rPr lang="es-BO" smtClean="0"/>
              <a:t>13/12/2022</a:t>
            </a:fld>
            <a:endParaRPr lang="es-ES_tradnl" dirty="0"/>
          </a:p>
        </p:txBody>
      </p:sp>
      <p:sp>
        <p:nvSpPr>
          <p:cNvPr id="5" name="Marcador de pie de página 4">
            <a:extLst>
              <a:ext uri="{FF2B5EF4-FFF2-40B4-BE49-F238E27FC236}">
                <a16:creationId xmlns:a16="http://schemas.microsoft.com/office/drawing/2014/main" id="{3DBEC845-C6A5-9B48-AD5B-7BD366D472F7}"/>
              </a:ext>
            </a:extLst>
          </p:cNvPr>
          <p:cNvSpPr>
            <a:spLocks noGrp="1"/>
          </p:cNvSpPr>
          <p:nvPr>
            <p:ph type="ftr" sz="quarter" idx="11"/>
          </p:nvPr>
        </p:nvSpPr>
        <p:spPr>
          <a:xfrm>
            <a:off x="5743962" y="9040143"/>
            <a:ext cx="5852339" cy="519289"/>
          </a:xfrm>
          <a:prstGeom prst="rect">
            <a:avLst/>
          </a:prstGeom>
        </p:spPr>
        <p:txBody>
          <a:bodyPr/>
          <a:lstStyle/>
          <a:p>
            <a:r>
              <a:rPr lang="es-BO" dirty="0"/>
              <a:t>Red Esfera Bolivia - Magdalena Medrano, Martin Villarroel</a:t>
            </a:r>
            <a:endParaRPr lang="es-ES_tradnl" dirty="0"/>
          </a:p>
        </p:txBody>
      </p:sp>
      <p:sp>
        <p:nvSpPr>
          <p:cNvPr id="6" name="Marcador de número de diapositiva 5">
            <a:extLst>
              <a:ext uri="{FF2B5EF4-FFF2-40B4-BE49-F238E27FC236}">
                <a16:creationId xmlns:a16="http://schemas.microsoft.com/office/drawing/2014/main" id="{6E9BFD2B-35D1-DA41-BDD1-401B6EE33CEF}"/>
              </a:ext>
            </a:extLst>
          </p:cNvPr>
          <p:cNvSpPr>
            <a:spLocks noGrp="1"/>
          </p:cNvSpPr>
          <p:nvPr>
            <p:ph type="sldNum" sz="quarter" idx="12"/>
          </p:nvPr>
        </p:nvSpPr>
        <p:spPr>
          <a:xfrm>
            <a:off x="12246561" y="9040143"/>
            <a:ext cx="3901559" cy="519289"/>
          </a:xfrm>
          <a:prstGeom prst="rect">
            <a:avLst/>
          </a:prstGeom>
        </p:spPr>
        <p:txBody>
          <a:bodyPr/>
          <a:lstStyle/>
          <a:p>
            <a:fld id="{3E60CD5D-6B32-6D47-8E1A-24A211A8FE6A}" type="slidenum">
              <a:rPr lang="es-ES_tradnl" smtClean="0"/>
              <a:t>‹#›</a:t>
            </a:fld>
            <a:endParaRPr lang="es-ES_tradnl" dirty="0"/>
          </a:p>
        </p:txBody>
      </p:sp>
    </p:spTree>
    <p:extLst>
      <p:ext uri="{BB962C8B-B14F-4D97-AF65-F5344CB8AC3E}">
        <p14:creationId xmlns:p14="http://schemas.microsoft.com/office/powerpoint/2010/main" val="1715659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seño personalizado">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099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ody Layout">
    <p:spTree>
      <p:nvGrpSpPr>
        <p:cNvPr id="1" name=""/>
        <p:cNvGrpSpPr/>
        <p:nvPr/>
      </p:nvGrpSpPr>
      <p:grpSpPr>
        <a:xfrm>
          <a:off x="0" y="0"/>
          <a:ext cx="0" cy="0"/>
          <a:chOff x="0" y="0"/>
          <a:chExt cx="0" cy="0"/>
        </a:xfrm>
      </p:grpSpPr>
      <p:pic>
        <p:nvPicPr>
          <p:cNvPr id="4" name="Picture 5" descr="bottom-curve-fad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602144"/>
            <a:ext cx="17340263" cy="116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0" y="77894"/>
            <a:ext cx="16858092" cy="0"/>
          </a:xfrm>
          <a:prstGeom prst="line">
            <a:avLst/>
          </a:prstGeom>
          <a:ln w="63500">
            <a:gradFill flip="none" rotWithShape="1">
              <a:gsLst>
                <a:gs pos="1000">
                  <a:schemeClr val="tx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67014" y="0"/>
            <a:ext cx="15606237" cy="1538503"/>
          </a:xfrm>
          <a:prstGeom prst="rect">
            <a:avLst/>
          </a:prstGeom>
        </p:spPr>
        <p:txBody>
          <a:bodyPr>
            <a:noAutofit/>
          </a:bodyPr>
          <a:lstStyle>
            <a:lvl1pPr>
              <a:defRPr sz="3982"/>
            </a:lvl1pPr>
          </a:lstStyle>
          <a:p>
            <a:r>
              <a:rPr lang="es-ES" noProof="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rtlCol="0">
            <a:noAutofit/>
          </a:bodyPr>
          <a:lstStyle>
            <a:lvl1pPr>
              <a:buClr>
                <a:schemeClr val="tx2"/>
              </a:buClr>
              <a:defRPr sz="3129">
                <a:solidFill>
                  <a:srgbClr val="000000"/>
                </a:solidFill>
              </a:defRPr>
            </a:lvl1pPr>
            <a:lvl2pPr>
              <a:defRPr sz="3129">
                <a:solidFill>
                  <a:srgbClr val="000000"/>
                </a:solidFill>
              </a:defRPr>
            </a:lvl2pPr>
            <a:lvl3pPr>
              <a:defRPr sz="3129">
                <a:solidFill>
                  <a:srgbClr val="000000"/>
                </a:solidFill>
              </a:defRPr>
            </a:lvl3pPr>
          </a:lstStyle>
          <a:p>
            <a:pPr lvl="0"/>
            <a:r>
              <a:rPr lang="es-ES" noProof="0"/>
              <a:t>Click to edit Master text styles</a:t>
            </a:r>
          </a:p>
          <a:p>
            <a:pPr lvl="1"/>
            <a:r>
              <a:rPr lang="es-ES" noProof="0"/>
              <a:t>Second level</a:t>
            </a:r>
          </a:p>
          <a:p>
            <a:pPr lvl="2"/>
            <a:r>
              <a:rPr lang="es-ES" noProof="0"/>
              <a:t>Third level</a:t>
            </a:r>
          </a:p>
        </p:txBody>
      </p:sp>
      <p:sp>
        <p:nvSpPr>
          <p:cNvPr id="6" name="Footer Placeholder 4"/>
          <p:cNvSpPr>
            <a:spLocks noGrp="1"/>
          </p:cNvSpPr>
          <p:nvPr>
            <p:ph type="ftr" sz="quarter" idx="10"/>
          </p:nvPr>
        </p:nvSpPr>
        <p:spPr>
          <a:xfrm>
            <a:off x="867015" y="9074020"/>
            <a:ext cx="11515020" cy="519289"/>
          </a:xfrm>
          <a:prstGeom prst="rect">
            <a:avLst/>
          </a:prstGeom>
        </p:spPr>
        <p:txBody>
          <a:bodyPr/>
          <a:lstStyle>
            <a:lvl1pPr>
              <a:defRPr>
                <a:solidFill>
                  <a:schemeClr val="bg1"/>
                </a:solidFill>
              </a:defRPr>
            </a:lvl1pPr>
          </a:lstStyle>
          <a:p>
            <a:pPr algn="l" defTabSz="1300460" hangingPunct="1">
              <a:defRPr/>
            </a:pPr>
            <a:r>
              <a:rPr lang="es-BO" sz="2560" kern="1200" dirty="0">
                <a:solidFill>
                  <a:prstClr val="white"/>
                </a:solidFill>
                <a:latin typeface="Calibri" panose="020F0502020204030204"/>
                <a:ea typeface="+mn-ea"/>
                <a:cs typeface="+mn-cs"/>
              </a:rPr>
              <a:t>Red Esfera Bolivia - Magdalena Medrano, Martin Villarroel</a:t>
            </a:r>
            <a:endParaRPr lang="es-ES" sz="2560"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3140511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300520" y="3029939"/>
            <a:ext cx="14739224" cy="2090702"/>
          </a:xfrm>
        </p:spPr>
        <p:txBody>
          <a:bodyPr/>
          <a:lstStyle/>
          <a:p>
            <a:r>
              <a:rPr lang="es-ES"/>
              <a:t>Haga clic para modificar el estilo de título del patrón</a:t>
            </a:r>
            <a:endParaRPr lang="es-BO"/>
          </a:p>
        </p:txBody>
      </p:sp>
      <p:sp>
        <p:nvSpPr>
          <p:cNvPr id="3" name="2 Subtítulo"/>
          <p:cNvSpPr>
            <a:spLocks noGrp="1"/>
          </p:cNvSpPr>
          <p:nvPr>
            <p:ph type="subTitle" idx="1"/>
          </p:nvPr>
        </p:nvSpPr>
        <p:spPr>
          <a:xfrm>
            <a:off x="2601040" y="5527040"/>
            <a:ext cx="12138184"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s-ES"/>
              <a:t>Haga clic para modificar el estilo de subtítulo del patrón</a:t>
            </a:r>
            <a:endParaRPr lang="es-BO"/>
          </a:p>
        </p:txBody>
      </p:sp>
      <p:sp>
        <p:nvSpPr>
          <p:cNvPr id="4" name="3 Marcador de fecha">
            <a:extLst>
              <a:ext uri="{FF2B5EF4-FFF2-40B4-BE49-F238E27FC236}">
                <a16:creationId xmlns:a16="http://schemas.microsoft.com/office/drawing/2014/main" id="{564C76D9-515A-49CA-89A8-DD58A5C8D18E}"/>
              </a:ext>
            </a:extLst>
          </p:cNvPr>
          <p:cNvSpPr>
            <a:spLocks noGrp="1"/>
          </p:cNvSpPr>
          <p:nvPr>
            <p:ph type="dt" sz="half" idx="10"/>
          </p:nvPr>
        </p:nvSpPr>
        <p:spPr/>
        <p:txBody>
          <a:bodyPr/>
          <a:lstStyle>
            <a:lvl1pPr>
              <a:defRPr/>
            </a:lvl1pPr>
          </a:lstStyle>
          <a:p>
            <a:pPr>
              <a:defRPr/>
            </a:pPr>
            <a:fld id="{3875B64D-A792-48C4-B554-594075A537EF}" type="datetimeFigureOut">
              <a:rPr lang="es-BO"/>
              <a:pPr>
                <a:defRPr/>
              </a:pPr>
              <a:t>13/12/2022</a:t>
            </a:fld>
            <a:endParaRPr lang="es-BO" dirty="0"/>
          </a:p>
        </p:txBody>
      </p:sp>
      <p:sp>
        <p:nvSpPr>
          <p:cNvPr id="5" name="4 Marcador de pie de página">
            <a:extLst>
              <a:ext uri="{FF2B5EF4-FFF2-40B4-BE49-F238E27FC236}">
                <a16:creationId xmlns:a16="http://schemas.microsoft.com/office/drawing/2014/main" id="{27B9BBDB-7E6F-4B55-8FCC-BECCBB251ED0}"/>
              </a:ext>
            </a:extLst>
          </p:cNvPr>
          <p:cNvSpPr>
            <a:spLocks noGrp="1"/>
          </p:cNvSpPr>
          <p:nvPr>
            <p:ph type="ftr" sz="quarter" idx="11"/>
          </p:nvPr>
        </p:nvSpPr>
        <p:spPr/>
        <p:txBody>
          <a:bodyPr/>
          <a:lstStyle>
            <a:lvl1pPr>
              <a:defRPr/>
            </a:lvl1pPr>
          </a:lstStyle>
          <a:p>
            <a:pPr>
              <a:defRPr/>
            </a:pPr>
            <a:endParaRPr lang="es-BO" dirty="0"/>
          </a:p>
        </p:txBody>
      </p:sp>
      <p:sp>
        <p:nvSpPr>
          <p:cNvPr id="6" name="5 Marcador de número de diapositiva">
            <a:extLst>
              <a:ext uri="{FF2B5EF4-FFF2-40B4-BE49-F238E27FC236}">
                <a16:creationId xmlns:a16="http://schemas.microsoft.com/office/drawing/2014/main" id="{E291DF08-EEA6-4907-A567-2D2F36912DD0}"/>
              </a:ext>
            </a:extLst>
          </p:cNvPr>
          <p:cNvSpPr>
            <a:spLocks noGrp="1"/>
          </p:cNvSpPr>
          <p:nvPr>
            <p:ph type="sldNum" sz="quarter" idx="12"/>
          </p:nvPr>
        </p:nvSpPr>
        <p:spPr/>
        <p:txBody>
          <a:bodyPr/>
          <a:lstStyle>
            <a:lvl1pPr>
              <a:defRPr/>
            </a:lvl1pPr>
          </a:lstStyle>
          <a:p>
            <a:pPr>
              <a:defRPr/>
            </a:pPr>
            <a:fld id="{A42CEEB2-9446-4627-870C-746D8BB26AF3}" type="slidenum">
              <a:rPr lang="es-BO" altLang="es-BO"/>
              <a:pPr>
                <a:defRPr/>
              </a:pPr>
              <a:t>‹#›</a:t>
            </a:fld>
            <a:endParaRPr lang="es-BO" altLang="es-BO" dirty="0"/>
          </a:p>
        </p:txBody>
      </p:sp>
    </p:spTree>
    <p:extLst>
      <p:ext uri="{BB962C8B-B14F-4D97-AF65-F5344CB8AC3E}">
        <p14:creationId xmlns:p14="http://schemas.microsoft.com/office/powerpoint/2010/main" val="2607707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a:extLst>
              <a:ext uri="{FF2B5EF4-FFF2-40B4-BE49-F238E27FC236}">
                <a16:creationId xmlns:a16="http://schemas.microsoft.com/office/drawing/2014/main" id="{6977C76E-8149-4C71-ADC0-D9F75FAAB4C6}"/>
              </a:ext>
            </a:extLst>
          </p:cNvPr>
          <p:cNvSpPr>
            <a:spLocks noGrp="1"/>
          </p:cNvSpPr>
          <p:nvPr>
            <p:ph type="dt" sz="half" idx="10"/>
          </p:nvPr>
        </p:nvSpPr>
        <p:spPr/>
        <p:txBody>
          <a:bodyPr/>
          <a:lstStyle>
            <a:lvl1pPr>
              <a:defRPr/>
            </a:lvl1pPr>
          </a:lstStyle>
          <a:p>
            <a:pPr>
              <a:defRPr/>
            </a:pPr>
            <a:fld id="{3E4CA47B-A6EE-4E2B-A1E4-199173475185}" type="datetimeFigureOut">
              <a:rPr lang="es-BO"/>
              <a:pPr>
                <a:defRPr/>
              </a:pPr>
              <a:t>13/12/2022</a:t>
            </a:fld>
            <a:endParaRPr lang="es-BO" dirty="0"/>
          </a:p>
        </p:txBody>
      </p:sp>
      <p:sp>
        <p:nvSpPr>
          <p:cNvPr id="5" name="4 Marcador de pie de página">
            <a:extLst>
              <a:ext uri="{FF2B5EF4-FFF2-40B4-BE49-F238E27FC236}">
                <a16:creationId xmlns:a16="http://schemas.microsoft.com/office/drawing/2014/main" id="{E41CB8B1-F5AD-4448-ABC0-B1B31AF9AA7E}"/>
              </a:ext>
            </a:extLst>
          </p:cNvPr>
          <p:cNvSpPr>
            <a:spLocks noGrp="1"/>
          </p:cNvSpPr>
          <p:nvPr>
            <p:ph type="ftr" sz="quarter" idx="11"/>
          </p:nvPr>
        </p:nvSpPr>
        <p:spPr/>
        <p:txBody>
          <a:bodyPr/>
          <a:lstStyle>
            <a:lvl1pPr>
              <a:defRPr/>
            </a:lvl1pPr>
          </a:lstStyle>
          <a:p>
            <a:pPr>
              <a:defRPr/>
            </a:pPr>
            <a:endParaRPr lang="es-BO" dirty="0"/>
          </a:p>
        </p:txBody>
      </p:sp>
      <p:sp>
        <p:nvSpPr>
          <p:cNvPr id="6" name="5 Marcador de número de diapositiva">
            <a:extLst>
              <a:ext uri="{FF2B5EF4-FFF2-40B4-BE49-F238E27FC236}">
                <a16:creationId xmlns:a16="http://schemas.microsoft.com/office/drawing/2014/main" id="{791B3CBA-A532-4429-B1AB-8068777440C5}"/>
              </a:ext>
            </a:extLst>
          </p:cNvPr>
          <p:cNvSpPr>
            <a:spLocks noGrp="1"/>
          </p:cNvSpPr>
          <p:nvPr>
            <p:ph type="sldNum" sz="quarter" idx="12"/>
          </p:nvPr>
        </p:nvSpPr>
        <p:spPr/>
        <p:txBody>
          <a:bodyPr/>
          <a:lstStyle>
            <a:lvl1pPr>
              <a:defRPr/>
            </a:lvl1pPr>
          </a:lstStyle>
          <a:p>
            <a:pPr>
              <a:defRPr/>
            </a:pPr>
            <a:fld id="{5FAF937A-B45C-4493-83C9-9C5E403597DF}" type="slidenum">
              <a:rPr lang="es-BO" altLang="es-BO"/>
              <a:pPr>
                <a:defRPr/>
              </a:pPr>
              <a:t>‹#›</a:t>
            </a:fld>
            <a:endParaRPr lang="es-BO" altLang="es-BO" dirty="0"/>
          </a:p>
        </p:txBody>
      </p:sp>
    </p:spTree>
    <p:extLst>
      <p:ext uri="{BB962C8B-B14F-4D97-AF65-F5344CB8AC3E}">
        <p14:creationId xmlns:p14="http://schemas.microsoft.com/office/powerpoint/2010/main" val="2630013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369761" y="6267592"/>
            <a:ext cx="14739224" cy="1937173"/>
          </a:xfrm>
        </p:spPr>
        <p:txBody>
          <a:bodyPr anchor="t"/>
          <a:lstStyle>
            <a:lvl1pPr algn="l">
              <a:defRPr sz="5689" b="1" cap="all"/>
            </a:lvl1pPr>
          </a:lstStyle>
          <a:p>
            <a:r>
              <a:rPr lang="es-ES"/>
              <a:t>Haga clic para modificar el estilo de título del patrón</a:t>
            </a:r>
            <a:endParaRPr lang="es-BO"/>
          </a:p>
        </p:txBody>
      </p:sp>
      <p:sp>
        <p:nvSpPr>
          <p:cNvPr id="3" name="2 Marcador de texto"/>
          <p:cNvSpPr>
            <a:spLocks noGrp="1"/>
          </p:cNvSpPr>
          <p:nvPr>
            <p:ph type="body" idx="1"/>
          </p:nvPr>
        </p:nvSpPr>
        <p:spPr>
          <a:xfrm>
            <a:off x="1369761" y="4133993"/>
            <a:ext cx="14739224"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E8B11DD7-EC84-4061-A6CE-13D7DF14341E}"/>
              </a:ext>
            </a:extLst>
          </p:cNvPr>
          <p:cNvSpPr>
            <a:spLocks noGrp="1"/>
          </p:cNvSpPr>
          <p:nvPr>
            <p:ph type="dt" sz="half" idx="10"/>
          </p:nvPr>
        </p:nvSpPr>
        <p:spPr/>
        <p:txBody>
          <a:bodyPr/>
          <a:lstStyle>
            <a:lvl1pPr>
              <a:defRPr/>
            </a:lvl1pPr>
          </a:lstStyle>
          <a:p>
            <a:pPr>
              <a:defRPr/>
            </a:pPr>
            <a:fld id="{B330FBCC-B9ED-4BA0-852D-00DA6D972370}" type="datetimeFigureOut">
              <a:rPr lang="es-BO"/>
              <a:pPr>
                <a:defRPr/>
              </a:pPr>
              <a:t>13/12/2022</a:t>
            </a:fld>
            <a:endParaRPr lang="es-BO" dirty="0"/>
          </a:p>
        </p:txBody>
      </p:sp>
      <p:sp>
        <p:nvSpPr>
          <p:cNvPr id="5" name="4 Marcador de pie de página">
            <a:extLst>
              <a:ext uri="{FF2B5EF4-FFF2-40B4-BE49-F238E27FC236}">
                <a16:creationId xmlns:a16="http://schemas.microsoft.com/office/drawing/2014/main" id="{260E2F96-9C60-42CB-BD99-95132B24EC43}"/>
              </a:ext>
            </a:extLst>
          </p:cNvPr>
          <p:cNvSpPr>
            <a:spLocks noGrp="1"/>
          </p:cNvSpPr>
          <p:nvPr>
            <p:ph type="ftr" sz="quarter" idx="11"/>
          </p:nvPr>
        </p:nvSpPr>
        <p:spPr/>
        <p:txBody>
          <a:bodyPr/>
          <a:lstStyle>
            <a:lvl1pPr>
              <a:defRPr/>
            </a:lvl1pPr>
          </a:lstStyle>
          <a:p>
            <a:pPr>
              <a:defRPr/>
            </a:pPr>
            <a:endParaRPr lang="es-BO" dirty="0"/>
          </a:p>
        </p:txBody>
      </p:sp>
      <p:sp>
        <p:nvSpPr>
          <p:cNvPr id="6" name="5 Marcador de número de diapositiva">
            <a:extLst>
              <a:ext uri="{FF2B5EF4-FFF2-40B4-BE49-F238E27FC236}">
                <a16:creationId xmlns:a16="http://schemas.microsoft.com/office/drawing/2014/main" id="{D18655DA-ACAB-4BF7-ABE5-E2B135475156}"/>
              </a:ext>
            </a:extLst>
          </p:cNvPr>
          <p:cNvSpPr>
            <a:spLocks noGrp="1"/>
          </p:cNvSpPr>
          <p:nvPr>
            <p:ph type="sldNum" sz="quarter" idx="12"/>
          </p:nvPr>
        </p:nvSpPr>
        <p:spPr/>
        <p:txBody>
          <a:bodyPr/>
          <a:lstStyle>
            <a:lvl1pPr>
              <a:defRPr/>
            </a:lvl1pPr>
          </a:lstStyle>
          <a:p>
            <a:pPr>
              <a:defRPr/>
            </a:pPr>
            <a:fld id="{2DCDC71C-364B-4BF0-8FCB-6870A05F3341}" type="slidenum">
              <a:rPr lang="es-BO" altLang="es-BO"/>
              <a:pPr>
                <a:defRPr/>
              </a:pPr>
              <a:t>‹#›</a:t>
            </a:fld>
            <a:endParaRPr lang="es-BO" altLang="es-BO" dirty="0"/>
          </a:p>
        </p:txBody>
      </p:sp>
    </p:spTree>
    <p:extLst>
      <p:ext uri="{BB962C8B-B14F-4D97-AF65-F5344CB8AC3E}">
        <p14:creationId xmlns:p14="http://schemas.microsoft.com/office/powerpoint/2010/main" val="3272097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contenido"/>
          <p:cNvSpPr>
            <a:spLocks noGrp="1"/>
          </p:cNvSpPr>
          <p:nvPr>
            <p:ph sz="half" idx="1"/>
          </p:nvPr>
        </p:nvSpPr>
        <p:spPr>
          <a:xfrm>
            <a:off x="867013" y="2275841"/>
            <a:ext cx="7658616"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contenido"/>
          <p:cNvSpPr>
            <a:spLocks noGrp="1"/>
          </p:cNvSpPr>
          <p:nvPr>
            <p:ph sz="half" idx="2"/>
          </p:nvPr>
        </p:nvSpPr>
        <p:spPr>
          <a:xfrm>
            <a:off x="8814634" y="2275841"/>
            <a:ext cx="7658616"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3 Marcador de fecha">
            <a:extLst>
              <a:ext uri="{FF2B5EF4-FFF2-40B4-BE49-F238E27FC236}">
                <a16:creationId xmlns:a16="http://schemas.microsoft.com/office/drawing/2014/main" id="{678B63DD-B780-45E8-8754-6E1BADAA090B}"/>
              </a:ext>
            </a:extLst>
          </p:cNvPr>
          <p:cNvSpPr>
            <a:spLocks noGrp="1"/>
          </p:cNvSpPr>
          <p:nvPr>
            <p:ph type="dt" sz="half" idx="10"/>
          </p:nvPr>
        </p:nvSpPr>
        <p:spPr/>
        <p:txBody>
          <a:bodyPr/>
          <a:lstStyle>
            <a:lvl1pPr>
              <a:defRPr/>
            </a:lvl1pPr>
          </a:lstStyle>
          <a:p>
            <a:pPr>
              <a:defRPr/>
            </a:pPr>
            <a:fld id="{AC31698A-8F21-4AC1-9E07-E4472E2D59FA}" type="datetimeFigureOut">
              <a:rPr lang="es-BO"/>
              <a:pPr>
                <a:defRPr/>
              </a:pPr>
              <a:t>13/12/2022</a:t>
            </a:fld>
            <a:endParaRPr lang="es-BO" dirty="0"/>
          </a:p>
        </p:txBody>
      </p:sp>
      <p:sp>
        <p:nvSpPr>
          <p:cNvPr id="6" name="4 Marcador de pie de página">
            <a:extLst>
              <a:ext uri="{FF2B5EF4-FFF2-40B4-BE49-F238E27FC236}">
                <a16:creationId xmlns:a16="http://schemas.microsoft.com/office/drawing/2014/main" id="{AE1F7508-EB60-496D-9AD8-E96DCB1148DF}"/>
              </a:ext>
            </a:extLst>
          </p:cNvPr>
          <p:cNvSpPr>
            <a:spLocks noGrp="1"/>
          </p:cNvSpPr>
          <p:nvPr>
            <p:ph type="ftr" sz="quarter" idx="11"/>
          </p:nvPr>
        </p:nvSpPr>
        <p:spPr/>
        <p:txBody>
          <a:bodyPr/>
          <a:lstStyle>
            <a:lvl1pPr>
              <a:defRPr/>
            </a:lvl1pPr>
          </a:lstStyle>
          <a:p>
            <a:pPr>
              <a:defRPr/>
            </a:pPr>
            <a:endParaRPr lang="es-BO" dirty="0"/>
          </a:p>
        </p:txBody>
      </p:sp>
      <p:sp>
        <p:nvSpPr>
          <p:cNvPr id="7" name="5 Marcador de número de diapositiva">
            <a:extLst>
              <a:ext uri="{FF2B5EF4-FFF2-40B4-BE49-F238E27FC236}">
                <a16:creationId xmlns:a16="http://schemas.microsoft.com/office/drawing/2014/main" id="{CB05C10E-5226-4BBE-A25D-817CBD031998}"/>
              </a:ext>
            </a:extLst>
          </p:cNvPr>
          <p:cNvSpPr>
            <a:spLocks noGrp="1"/>
          </p:cNvSpPr>
          <p:nvPr>
            <p:ph type="sldNum" sz="quarter" idx="12"/>
          </p:nvPr>
        </p:nvSpPr>
        <p:spPr/>
        <p:txBody>
          <a:bodyPr/>
          <a:lstStyle>
            <a:lvl1pPr>
              <a:defRPr/>
            </a:lvl1pPr>
          </a:lstStyle>
          <a:p>
            <a:pPr>
              <a:defRPr/>
            </a:pPr>
            <a:fld id="{722CFED4-5A60-4381-B709-3C3EDF489897}" type="slidenum">
              <a:rPr lang="es-BO" altLang="es-BO"/>
              <a:pPr>
                <a:defRPr/>
              </a:pPr>
              <a:t>‹#›</a:t>
            </a:fld>
            <a:endParaRPr lang="es-BO" altLang="es-BO" dirty="0"/>
          </a:p>
        </p:txBody>
      </p:sp>
    </p:spTree>
    <p:extLst>
      <p:ext uri="{BB962C8B-B14F-4D97-AF65-F5344CB8AC3E}">
        <p14:creationId xmlns:p14="http://schemas.microsoft.com/office/powerpoint/2010/main" val="1357627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2041"/>
            <a:ext cx="17340263" cy="9765642"/>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143450" y="3419782"/>
            <a:ext cx="11046646" cy="2341407"/>
          </a:xfrm>
        </p:spPr>
        <p:txBody>
          <a:bodyPr anchor="b">
            <a:noAutofit/>
          </a:bodyPr>
          <a:lstStyle>
            <a:lvl1pPr algn="r">
              <a:defRPr sz="768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143450" y="5761185"/>
            <a:ext cx="11046646" cy="1560034"/>
          </a:xfrm>
        </p:spPr>
        <p:txBody>
          <a:bodyPr anchor="t"/>
          <a:lstStyle>
            <a:lvl1pPr marL="0" indent="0" algn="r">
              <a:buNone/>
              <a:defRPr>
                <a:solidFill>
                  <a:schemeClr val="tx1">
                    <a:lumMod val="50000"/>
                    <a:lumOff val="50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72D03A-1EF0-45DE-8850-49FF10F4DBD6}" type="datetimeFigureOut">
              <a:rPr lang="en-IN" smtClean="0"/>
              <a:t>13-12-2022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1867034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BO"/>
          </a:p>
        </p:txBody>
      </p:sp>
      <p:sp>
        <p:nvSpPr>
          <p:cNvPr id="3" name="2 Marcador de texto"/>
          <p:cNvSpPr>
            <a:spLocks noGrp="1"/>
          </p:cNvSpPr>
          <p:nvPr>
            <p:ph type="body" idx="1"/>
          </p:nvPr>
        </p:nvSpPr>
        <p:spPr>
          <a:xfrm>
            <a:off x="867013" y="2183272"/>
            <a:ext cx="7661628"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s-ES"/>
              <a:t>Haga clic para modificar el estilo de texto del patrón</a:t>
            </a:r>
          </a:p>
        </p:txBody>
      </p:sp>
      <p:sp>
        <p:nvSpPr>
          <p:cNvPr id="4" name="3 Marcador de contenido"/>
          <p:cNvSpPr>
            <a:spLocks noGrp="1"/>
          </p:cNvSpPr>
          <p:nvPr>
            <p:ph sz="half" idx="2"/>
          </p:nvPr>
        </p:nvSpPr>
        <p:spPr>
          <a:xfrm>
            <a:off x="867013" y="3093155"/>
            <a:ext cx="7661628"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4 Marcador de texto"/>
          <p:cNvSpPr>
            <a:spLocks noGrp="1"/>
          </p:cNvSpPr>
          <p:nvPr>
            <p:ph type="body" sz="quarter" idx="3"/>
          </p:nvPr>
        </p:nvSpPr>
        <p:spPr>
          <a:xfrm>
            <a:off x="8808614" y="2183272"/>
            <a:ext cx="7664637"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s-ES"/>
              <a:t>Haga clic para modificar el estilo de texto del patrón</a:t>
            </a:r>
          </a:p>
        </p:txBody>
      </p:sp>
      <p:sp>
        <p:nvSpPr>
          <p:cNvPr id="6" name="5 Marcador de contenido"/>
          <p:cNvSpPr>
            <a:spLocks noGrp="1"/>
          </p:cNvSpPr>
          <p:nvPr>
            <p:ph sz="quarter" idx="4"/>
          </p:nvPr>
        </p:nvSpPr>
        <p:spPr>
          <a:xfrm>
            <a:off x="8808614" y="3093155"/>
            <a:ext cx="7664637"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3 Marcador de fecha">
            <a:extLst>
              <a:ext uri="{FF2B5EF4-FFF2-40B4-BE49-F238E27FC236}">
                <a16:creationId xmlns:a16="http://schemas.microsoft.com/office/drawing/2014/main" id="{53031793-95A9-49E8-B356-9896E9D74A1D}"/>
              </a:ext>
            </a:extLst>
          </p:cNvPr>
          <p:cNvSpPr>
            <a:spLocks noGrp="1"/>
          </p:cNvSpPr>
          <p:nvPr>
            <p:ph type="dt" sz="half" idx="10"/>
          </p:nvPr>
        </p:nvSpPr>
        <p:spPr/>
        <p:txBody>
          <a:bodyPr/>
          <a:lstStyle>
            <a:lvl1pPr>
              <a:defRPr/>
            </a:lvl1pPr>
          </a:lstStyle>
          <a:p>
            <a:pPr>
              <a:defRPr/>
            </a:pPr>
            <a:fld id="{BB11EA03-E70D-4B7F-9055-5CFFCB39FD0C}" type="datetimeFigureOut">
              <a:rPr lang="es-BO"/>
              <a:pPr>
                <a:defRPr/>
              </a:pPr>
              <a:t>13/12/2022</a:t>
            </a:fld>
            <a:endParaRPr lang="es-BO" dirty="0"/>
          </a:p>
        </p:txBody>
      </p:sp>
      <p:sp>
        <p:nvSpPr>
          <p:cNvPr id="8" name="4 Marcador de pie de página">
            <a:extLst>
              <a:ext uri="{FF2B5EF4-FFF2-40B4-BE49-F238E27FC236}">
                <a16:creationId xmlns:a16="http://schemas.microsoft.com/office/drawing/2014/main" id="{EA0277D7-BC62-47C3-B8ED-AB81761672F9}"/>
              </a:ext>
            </a:extLst>
          </p:cNvPr>
          <p:cNvSpPr>
            <a:spLocks noGrp="1"/>
          </p:cNvSpPr>
          <p:nvPr>
            <p:ph type="ftr" sz="quarter" idx="11"/>
          </p:nvPr>
        </p:nvSpPr>
        <p:spPr/>
        <p:txBody>
          <a:bodyPr/>
          <a:lstStyle>
            <a:lvl1pPr>
              <a:defRPr/>
            </a:lvl1pPr>
          </a:lstStyle>
          <a:p>
            <a:pPr>
              <a:defRPr/>
            </a:pPr>
            <a:endParaRPr lang="es-BO" dirty="0"/>
          </a:p>
        </p:txBody>
      </p:sp>
      <p:sp>
        <p:nvSpPr>
          <p:cNvPr id="9" name="5 Marcador de número de diapositiva">
            <a:extLst>
              <a:ext uri="{FF2B5EF4-FFF2-40B4-BE49-F238E27FC236}">
                <a16:creationId xmlns:a16="http://schemas.microsoft.com/office/drawing/2014/main" id="{EE16E1C1-0C26-4FE4-AC81-9143D010E190}"/>
              </a:ext>
            </a:extLst>
          </p:cNvPr>
          <p:cNvSpPr>
            <a:spLocks noGrp="1"/>
          </p:cNvSpPr>
          <p:nvPr>
            <p:ph type="sldNum" sz="quarter" idx="12"/>
          </p:nvPr>
        </p:nvSpPr>
        <p:spPr/>
        <p:txBody>
          <a:bodyPr/>
          <a:lstStyle>
            <a:lvl1pPr>
              <a:defRPr/>
            </a:lvl1pPr>
          </a:lstStyle>
          <a:p>
            <a:pPr>
              <a:defRPr/>
            </a:pPr>
            <a:fld id="{3EC52551-3574-48DB-8684-9120730BBE39}" type="slidenum">
              <a:rPr lang="es-BO" altLang="es-BO"/>
              <a:pPr>
                <a:defRPr/>
              </a:pPr>
              <a:t>‹#›</a:t>
            </a:fld>
            <a:endParaRPr lang="es-BO" altLang="es-BO" dirty="0"/>
          </a:p>
        </p:txBody>
      </p:sp>
    </p:spTree>
    <p:extLst>
      <p:ext uri="{BB962C8B-B14F-4D97-AF65-F5344CB8AC3E}">
        <p14:creationId xmlns:p14="http://schemas.microsoft.com/office/powerpoint/2010/main" val="2722125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3 Marcador de fecha">
            <a:extLst>
              <a:ext uri="{FF2B5EF4-FFF2-40B4-BE49-F238E27FC236}">
                <a16:creationId xmlns:a16="http://schemas.microsoft.com/office/drawing/2014/main" id="{B13C02A7-78BC-40A3-B126-ABF0A9DB1AB7}"/>
              </a:ext>
            </a:extLst>
          </p:cNvPr>
          <p:cNvSpPr>
            <a:spLocks noGrp="1"/>
          </p:cNvSpPr>
          <p:nvPr>
            <p:ph type="dt" sz="half" idx="10"/>
          </p:nvPr>
        </p:nvSpPr>
        <p:spPr/>
        <p:txBody>
          <a:bodyPr/>
          <a:lstStyle>
            <a:lvl1pPr>
              <a:defRPr/>
            </a:lvl1pPr>
          </a:lstStyle>
          <a:p>
            <a:pPr>
              <a:defRPr/>
            </a:pPr>
            <a:fld id="{18F4F987-52CF-477D-B337-6638597FDCBF}" type="datetimeFigureOut">
              <a:rPr lang="es-BO"/>
              <a:pPr>
                <a:defRPr/>
              </a:pPr>
              <a:t>13/12/2022</a:t>
            </a:fld>
            <a:endParaRPr lang="es-BO" dirty="0"/>
          </a:p>
        </p:txBody>
      </p:sp>
      <p:sp>
        <p:nvSpPr>
          <p:cNvPr id="4" name="4 Marcador de pie de página">
            <a:extLst>
              <a:ext uri="{FF2B5EF4-FFF2-40B4-BE49-F238E27FC236}">
                <a16:creationId xmlns:a16="http://schemas.microsoft.com/office/drawing/2014/main" id="{791DFC38-9564-4AEC-98E7-804CC06E6CFE}"/>
              </a:ext>
            </a:extLst>
          </p:cNvPr>
          <p:cNvSpPr>
            <a:spLocks noGrp="1"/>
          </p:cNvSpPr>
          <p:nvPr>
            <p:ph type="ftr" sz="quarter" idx="11"/>
          </p:nvPr>
        </p:nvSpPr>
        <p:spPr/>
        <p:txBody>
          <a:bodyPr/>
          <a:lstStyle>
            <a:lvl1pPr>
              <a:defRPr/>
            </a:lvl1pPr>
          </a:lstStyle>
          <a:p>
            <a:pPr>
              <a:defRPr/>
            </a:pPr>
            <a:endParaRPr lang="es-BO" dirty="0"/>
          </a:p>
        </p:txBody>
      </p:sp>
      <p:sp>
        <p:nvSpPr>
          <p:cNvPr id="5" name="5 Marcador de número de diapositiva">
            <a:extLst>
              <a:ext uri="{FF2B5EF4-FFF2-40B4-BE49-F238E27FC236}">
                <a16:creationId xmlns:a16="http://schemas.microsoft.com/office/drawing/2014/main" id="{E3F08C62-E6EF-4B68-B96B-FAE9D84838F8}"/>
              </a:ext>
            </a:extLst>
          </p:cNvPr>
          <p:cNvSpPr>
            <a:spLocks noGrp="1"/>
          </p:cNvSpPr>
          <p:nvPr>
            <p:ph type="sldNum" sz="quarter" idx="12"/>
          </p:nvPr>
        </p:nvSpPr>
        <p:spPr/>
        <p:txBody>
          <a:bodyPr/>
          <a:lstStyle>
            <a:lvl1pPr>
              <a:defRPr/>
            </a:lvl1pPr>
          </a:lstStyle>
          <a:p>
            <a:pPr>
              <a:defRPr/>
            </a:pPr>
            <a:fld id="{BCA82A9F-BAD8-43B7-8791-C3D33BCA03EE}" type="slidenum">
              <a:rPr lang="es-BO" altLang="es-BO"/>
              <a:pPr>
                <a:defRPr/>
              </a:pPr>
              <a:t>‹#›</a:t>
            </a:fld>
            <a:endParaRPr lang="es-BO" altLang="es-BO" dirty="0"/>
          </a:p>
        </p:txBody>
      </p:sp>
    </p:spTree>
    <p:extLst>
      <p:ext uri="{BB962C8B-B14F-4D97-AF65-F5344CB8AC3E}">
        <p14:creationId xmlns:p14="http://schemas.microsoft.com/office/powerpoint/2010/main" val="329697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E73C5146-8E6D-4FF5-B0E9-7313DE8372B4}"/>
              </a:ext>
            </a:extLst>
          </p:cNvPr>
          <p:cNvSpPr>
            <a:spLocks noGrp="1"/>
          </p:cNvSpPr>
          <p:nvPr>
            <p:ph type="dt" sz="half" idx="10"/>
          </p:nvPr>
        </p:nvSpPr>
        <p:spPr/>
        <p:txBody>
          <a:bodyPr/>
          <a:lstStyle>
            <a:lvl1pPr>
              <a:defRPr/>
            </a:lvl1pPr>
          </a:lstStyle>
          <a:p>
            <a:pPr>
              <a:defRPr/>
            </a:pPr>
            <a:fld id="{2FD761C4-AC02-457A-9D0E-AD868B4C12F4}" type="datetimeFigureOut">
              <a:rPr lang="es-BO"/>
              <a:pPr>
                <a:defRPr/>
              </a:pPr>
              <a:t>13/12/2022</a:t>
            </a:fld>
            <a:endParaRPr lang="es-BO" dirty="0"/>
          </a:p>
        </p:txBody>
      </p:sp>
      <p:sp>
        <p:nvSpPr>
          <p:cNvPr id="3" name="4 Marcador de pie de página">
            <a:extLst>
              <a:ext uri="{FF2B5EF4-FFF2-40B4-BE49-F238E27FC236}">
                <a16:creationId xmlns:a16="http://schemas.microsoft.com/office/drawing/2014/main" id="{24D11C15-1277-44F8-9F2B-CDCF76CBD8C5}"/>
              </a:ext>
            </a:extLst>
          </p:cNvPr>
          <p:cNvSpPr>
            <a:spLocks noGrp="1"/>
          </p:cNvSpPr>
          <p:nvPr>
            <p:ph type="ftr" sz="quarter" idx="11"/>
          </p:nvPr>
        </p:nvSpPr>
        <p:spPr/>
        <p:txBody>
          <a:bodyPr/>
          <a:lstStyle>
            <a:lvl1pPr>
              <a:defRPr/>
            </a:lvl1pPr>
          </a:lstStyle>
          <a:p>
            <a:pPr>
              <a:defRPr/>
            </a:pPr>
            <a:endParaRPr lang="es-BO" dirty="0"/>
          </a:p>
        </p:txBody>
      </p:sp>
      <p:sp>
        <p:nvSpPr>
          <p:cNvPr id="4" name="5 Marcador de número de diapositiva">
            <a:extLst>
              <a:ext uri="{FF2B5EF4-FFF2-40B4-BE49-F238E27FC236}">
                <a16:creationId xmlns:a16="http://schemas.microsoft.com/office/drawing/2014/main" id="{E47ED0FD-AE8D-4AB6-B95B-44E66E9458B0}"/>
              </a:ext>
            </a:extLst>
          </p:cNvPr>
          <p:cNvSpPr>
            <a:spLocks noGrp="1"/>
          </p:cNvSpPr>
          <p:nvPr>
            <p:ph type="sldNum" sz="quarter" idx="12"/>
          </p:nvPr>
        </p:nvSpPr>
        <p:spPr/>
        <p:txBody>
          <a:bodyPr/>
          <a:lstStyle>
            <a:lvl1pPr>
              <a:defRPr/>
            </a:lvl1pPr>
          </a:lstStyle>
          <a:p>
            <a:pPr>
              <a:defRPr/>
            </a:pPr>
            <a:fld id="{C769357B-C530-4980-BE23-403DF28C2EF7}" type="slidenum">
              <a:rPr lang="es-BO" altLang="es-BO"/>
              <a:pPr>
                <a:defRPr/>
              </a:pPr>
              <a:t>‹#›</a:t>
            </a:fld>
            <a:endParaRPr lang="es-BO" altLang="es-BO" dirty="0"/>
          </a:p>
        </p:txBody>
      </p:sp>
    </p:spTree>
    <p:extLst>
      <p:ext uri="{BB962C8B-B14F-4D97-AF65-F5344CB8AC3E}">
        <p14:creationId xmlns:p14="http://schemas.microsoft.com/office/powerpoint/2010/main" val="639943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67014" y="388338"/>
            <a:ext cx="5704827" cy="1652693"/>
          </a:xfrm>
        </p:spPr>
        <p:txBody>
          <a:bodyPr anchor="b"/>
          <a:lstStyle>
            <a:lvl1pPr algn="l">
              <a:defRPr sz="2844" b="1"/>
            </a:lvl1pPr>
          </a:lstStyle>
          <a:p>
            <a:r>
              <a:rPr lang="es-ES"/>
              <a:t>Haga clic para modificar el estilo de título del patrón</a:t>
            </a:r>
            <a:endParaRPr lang="es-BO"/>
          </a:p>
        </p:txBody>
      </p:sp>
      <p:sp>
        <p:nvSpPr>
          <p:cNvPr id="3" name="2 Marcador de contenido"/>
          <p:cNvSpPr>
            <a:spLocks noGrp="1"/>
          </p:cNvSpPr>
          <p:nvPr>
            <p:ph idx="1"/>
          </p:nvPr>
        </p:nvSpPr>
        <p:spPr>
          <a:xfrm>
            <a:off x="6779561" y="388339"/>
            <a:ext cx="9693689"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texto"/>
          <p:cNvSpPr>
            <a:spLocks noGrp="1"/>
          </p:cNvSpPr>
          <p:nvPr>
            <p:ph type="body" sz="half" idx="2"/>
          </p:nvPr>
        </p:nvSpPr>
        <p:spPr>
          <a:xfrm>
            <a:off x="867014" y="2041032"/>
            <a:ext cx="5704827"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6BAE102C-B309-4825-B42E-405669163C64}"/>
              </a:ext>
            </a:extLst>
          </p:cNvPr>
          <p:cNvSpPr>
            <a:spLocks noGrp="1"/>
          </p:cNvSpPr>
          <p:nvPr>
            <p:ph type="dt" sz="half" idx="10"/>
          </p:nvPr>
        </p:nvSpPr>
        <p:spPr/>
        <p:txBody>
          <a:bodyPr/>
          <a:lstStyle>
            <a:lvl1pPr>
              <a:defRPr/>
            </a:lvl1pPr>
          </a:lstStyle>
          <a:p>
            <a:pPr>
              <a:defRPr/>
            </a:pPr>
            <a:fld id="{7C66516D-08B7-4B24-A375-FFBE75C733F5}" type="datetimeFigureOut">
              <a:rPr lang="es-BO"/>
              <a:pPr>
                <a:defRPr/>
              </a:pPr>
              <a:t>13/12/2022</a:t>
            </a:fld>
            <a:endParaRPr lang="es-BO" dirty="0"/>
          </a:p>
        </p:txBody>
      </p:sp>
      <p:sp>
        <p:nvSpPr>
          <p:cNvPr id="6" name="4 Marcador de pie de página">
            <a:extLst>
              <a:ext uri="{FF2B5EF4-FFF2-40B4-BE49-F238E27FC236}">
                <a16:creationId xmlns:a16="http://schemas.microsoft.com/office/drawing/2014/main" id="{A5E6260A-63AC-49CB-AA7E-F10BBA8D326C}"/>
              </a:ext>
            </a:extLst>
          </p:cNvPr>
          <p:cNvSpPr>
            <a:spLocks noGrp="1"/>
          </p:cNvSpPr>
          <p:nvPr>
            <p:ph type="ftr" sz="quarter" idx="11"/>
          </p:nvPr>
        </p:nvSpPr>
        <p:spPr/>
        <p:txBody>
          <a:bodyPr/>
          <a:lstStyle>
            <a:lvl1pPr>
              <a:defRPr/>
            </a:lvl1pPr>
          </a:lstStyle>
          <a:p>
            <a:pPr>
              <a:defRPr/>
            </a:pPr>
            <a:endParaRPr lang="es-BO" dirty="0"/>
          </a:p>
        </p:txBody>
      </p:sp>
      <p:sp>
        <p:nvSpPr>
          <p:cNvPr id="7" name="5 Marcador de número de diapositiva">
            <a:extLst>
              <a:ext uri="{FF2B5EF4-FFF2-40B4-BE49-F238E27FC236}">
                <a16:creationId xmlns:a16="http://schemas.microsoft.com/office/drawing/2014/main" id="{E547D88E-BB72-4969-829E-F148E3F3F6C7}"/>
              </a:ext>
            </a:extLst>
          </p:cNvPr>
          <p:cNvSpPr>
            <a:spLocks noGrp="1"/>
          </p:cNvSpPr>
          <p:nvPr>
            <p:ph type="sldNum" sz="quarter" idx="12"/>
          </p:nvPr>
        </p:nvSpPr>
        <p:spPr/>
        <p:txBody>
          <a:bodyPr/>
          <a:lstStyle>
            <a:lvl1pPr>
              <a:defRPr/>
            </a:lvl1pPr>
          </a:lstStyle>
          <a:p>
            <a:pPr>
              <a:defRPr/>
            </a:pPr>
            <a:fld id="{92EAAF97-A7FD-4373-BA29-8F64FAFBC74E}" type="slidenum">
              <a:rPr lang="es-BO" altLang="es-BO"/>
              <a:pPr>
                <a:defRPr/>
              </a:pPr>
              <a:t>‹#›</a:t>
            </a:fld>
            <a:endParaRPr lang="es-BO" altLang="es-BO" dirty="0"/>
          </a:p>
        </p:txBody>
      </p:sp>
    </p:spTree>
    <p:extLst>
      <p:ext uri="{BB962C8B-B14F-4D97-AF65-F5344CB8AC3E}">
        <p14:creationId xmlns:p14="http://schemas.microsoft.com/office/powerpoint/2010/main" val="2260238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398813" y="6827520"/>
            <a:ext cx="10404158" cy="806027"/>
          </a:xfrm>
        </p:spPr>
        <p:txBody>
          <a:bodyPr anchor="b"/>
          <a:lstStyle>
            <a:lvl1pPr algn="l">
              <a:defRPr sz="2844" b="1"/>
            </a:lvl1pPr>
          </a:lstStyle>
          <a:p>
            <a:r>
              <a:rPr lang="es-ES"/>
              <a:t>Haga clic para modificar el estilo de título del patrón</a:t>
            </a:r>
            <a:endParaRPr lang="es-BO"/>
          </a:p>
        </p:txBody>
      </p:sp>
      <p:sp>
        <p:nvSpPr>
          <p:cNvPr id="3" name="2 Marcador de posición de imagen"/>
          <p:cNvSpPr>
            <a:spLocks noGrp="1"/>
          </p:cNvSpPr>
          <p:nvPr>
            <p:ph type="pic" idx="1"/>
          </p:nvPr>
        </p:nvSpPr>
        <p:spPr>
          <a:xfrm>
            <a:off x="3398813" y="871502"/>
            <a:ext cx="10404158" cy="5852160"/>
          </a:xfrm>
        </p:spPr>
        <p:txBody>
          <a:bodyPr rtlCol="0">
            <a:normAutofit/>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s-BO" noProof="0" dirty="0"/>
          </a:p>
        </p:txBody>
      </p:sp>
      <p:sp>
        <p:nvSpPr>
          <p:cNvPr id="4" name="3 Marcador de texto"/>
          <p:cNvSpPr>
            <a:spLocks noGrp="1"/>
          </p:cNvSpPr>
          <p:nvPr>
            <p:ph type="body" sz="half" idx="2"/>
          </p:nvPr>
        </p:nvSpPr>
        <p:spPr>
          <a:xfrm>
            <a:off x="3398813" y="7633547"/>
            <a:ext cx="10404158"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08038507-17A5-44E1-80CC-FF06B7F7980D}"/>
              </a:ext>
            </a:extLst>
          </p:cNvPr>
          <p:cNvSpPr>
            <a:spLocks noGrp="1"/>
          </p:cNvSpPr>
          <p:nvPr>
            <p:ph type="dt" sz="half" idx="10"/>
          </p:nvPr>
        </p:nvSpPr>
        <p:spPr/>
        <p:txBody>
          <a:bodyPr/>
          <a:lstStyle>
            <a:lvl1pPr>
              <a:defRPr/>
            </a:lvl1pPr>
          </a:lstStyle>
          <a:p>
            <a:pPr>
              <a:defRPr/>
            </a:pPr>
            <a:fld id="{81B0676A-7AB3-49DE-8D5E-B2D39FF3CCE0}" type="datetimeFigureOut">
              <a:rPr lang="es-BO"/>
              <a:pPr>
                <a:defRPr/>
              </a:pPr>
              <a:t>13/12/2022</a:t>
            </a:fld>
            <a:endParaRPr lang="es-BO" dirty="0"/>
          </a:p>
        </p:txBody>
      </p:sp>
      <p:sp>
        <p:nvSpPr>
          <p:cNvPr id="6" name="4 Marcador de pie de página">
            <a:extLst>
              <a:ext uri="{FF2B5EF4-FFF2-40B4-BE49-F238E27FC236}">
                <a16:creationId xmlns:a16="http://schemas.microsoft.com/office/drawing/2014/main" id="{370CB623-23B9-45AC-8FC2-3F9D5736AC5B}"/>
              </a:ext>
            </a:extLst>
          </p:cNvPr>
          <p:cNvSpPr>
            <a:spLocks noGrp="1"/>
          </p:cNvSpPr>
          <p:nvPr>
            <p:ph type="ftr" sz="quarter" idx="11"/>
          </p:nvPr>
        </p:nvSpPr>
        <p:spPr/>
        <p:txBody>
          <a:bodyPr/>
          <a:lstStyle>
            <a:lvl1pPr>
              <a:defRPr/>
            </a:lvl1pPr>
          </a:lstStyle>
          <a:p>
            <a:pPr>
              <a:defRPr/>
            </a:pPr>
            <a:endParaRPr lang="es-BO" dirty="0"/>
          </a:p>
        </p:txBody>
      </p:sp>
      <p:sp>
        <p:nvSpPr>
          <p:cNvPr id="7" name="5 Marcador de número de diapositiva">
            <a:extLst>
              <a:ext uri="{FF2B5EF4-FFF2-40B4-BE49-F238E27FC236}">
                <a16:creationId xmlns:a16="http://schemas.microsoft.com/office/drawing/2014/main" id="{E047390C-E8FE-4F1D-8485-06A28C9C6AF9}"/>
              </a:ext>
            </a:extLst>
          </p:cNvPr>
          <p:cNvSpPr>
            <a:spLocks noGrp="1"/>
          </p:cNvSpPr>
          <p:nvPr>
            <p:ph type="sldNum" sz="quarter" idx="12"/>
          </p:nvPr>
        </p:nvSpPr>
        <p:spPr/>
        <p:txBody>
          <a:bodyPr/>
          <a:lstStyle>
            <a:lvl1pPr>
              <a:defRPr/>
            </a:lvl1pPr>
          </a:lstStyle>
          <a:p>
            <a:pPr>
              <a:defRPr/>
            </a:pPr>
            <a:fld id="{86DF79DE-89EC-433E-90A9-E8226EFDE4E5}" type="slidenum">
              <a:rPr lang="es-BO" altLang="es-BO"/>
              <a:pPr>
                <a:defRPr/>
              </a:pPr>
              <a:t>‹#›</a:t>
            </a:fld>
            <a:endParaRPr lang="es-BO" altLang="es-BO" dirty="0"/>
          </a:p>
        </p:txBody>
      </p:sp>
    </p:spTree>
    <p:extLst>
      <p:ext uri="{BB962C8B-B14F-4D97-AF65-F5344CB8AC3E}">
        <p14:creationId xmlns:p14="http://schemas.microsoft.com/office/powerpoint/2010/main" val="2758624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a:extLst>
              <a:ext uri="{FF2B5EF4-FFF2-40B4-BE49-F238E27FC236}">
                <a16:creationId xmlns:a16="http://schemas.microsoft.com/office/drawing/2014/main" id="{42DD3F79-CE25-4481-8963-D92E4BA4F6D9}"/>
              </a:ext>
            </a:extLst>
          </p:cNvPr>
          <p:cNvSpPr>
            <a:spLocks noGrp="1"/>
          </p:cNvSpPr>
          <p:nvPr>
            <p:ph type="dt" sz="half" idx="10"/>
          </p:nvPr>
        </p:nvSpPr>
        <p:spPr/>
        <p:txBody>
          <a:bodyPr/>
          <a:lstStyle>
            <a:lvl1pPr>
              <a:defRPr/>
            </a:lvl1pPr>
          </a:lstStyle>
          <a:p>
            <a:pPr>
              <a:defRPr/>
            </a:pPr>
            <a:fld id="{A9D13A25-CA7F-488C-8E18-4C021396DF7F}" type="datetimeFigureOut">
              <a:rPr lang="es-BO"/>
              <a:pPr>
                <a:defRPr/>
              </a:pPr>
              <a:t>13/12/2022</a:t>
            </a:fld>
            <a:endParaRPr lang="es-BO" dirty="0"/>
          </a:p>
        </p:txBody>
      </p:sp>
      <p:sp>
        <p:nvSpPr>
          <p:cNvPr id="5" name="4 Marcador de pie de página">
            <a:extLst>
              <a:ext uri="{FF2B5EF4-FFF2-40B4-BE49-F238E27FC236}">
                <a16:creationId xmlns:a16="http://schemas.microsoft.com/office/drawing/2014/main" id="{CF12EBD6-C877-4DA7-A2A5-68882E84167A}"/>
              </a:ext>
            </a:extLst>
          </p:cNvPr>
          <p:cNvSpPr>
            <a:spLocks noGrp="1"/>
          </p:cNvSpPr>
          <p:nvPr>
            <p:ph type="ftr" sz="quarter" idx="11"/>
          </p:nvPr>
        </p:nvSpPr>
        <p:spPr/>
        <p:txBody>
          <a:bodyPr/>
          <a:lstStyle>
            <a:lvl1pPr>
              <a:defRPr/>
            </a:lvl1pPr>
          </a:lstStyle>
          <a:p>
            <a:pPr>
              <a:defRPr/>
            </a:pPr>
            <a:endParaRPr lang="es-BO" dirty="0"/>
          </a:p>
        </p:txBody>
      </p:sp>
      <p:sp>
        <p:nvSpPr>
          <p:cNvPr id="6" name="5 Marcador de número de diapositiva">
            <a:extLst>
              <a:ext uri="{FF2B5EF4-FFF2-40B4-BE49-F238E27FC236}">
                <a16:creationId xmlns:a16="http://schemas.microsoft.com/office/drawing/2014/main" id="{4183FB12-C7E0-4C8D-AF24-EE21AB354404}"/>
              </a:ext>
            </a:extLst>
          </p:cNvPr>
          <p:cNvSpPr>
            <a:spLocks noGrp="1"/>
          </p:cNvSpPr>
          <p:nvPr>
            <p:ph type="sldNum" sz="quarter" idx="12"/>
          </p:nvPr>
        </p:nvSpPr>
        <p:spPr/>
        <p:txBody>
          <a:bodyPr/>
          <a:lstStyle>
            <a:lvl1pPr>
              <a:defRPr/>
            </a:lvl1pPr>
          </a:lstStyle>
          <a:p>
            <a:pPr>
              <a:defRPr/>
            </a:pPr>
            <a:fld id="{0673F95C-8DDF-42D7-AAEB-46386681FBC9}" type="slidenum">
              <a:rPr lang="es-BO" altLang="es-BO"/>
              <a:pPr>
                <a:defRPr/>
              </a:pPr>
              <a:t>‹#›</a:t>
            </a:fld>
            <a:endParaRPr lang="es-BO" altLang="es-BO" dirty="0"/>
          </a:p>
        </p:txBody>
      </p:sp>
    </p:spTree>
    <p:extLst>
      <p:ext uri="{BB962C8B-B14F-4D97-AF65-F5344CB8AC3E}">
        <p14:creationId xmlns:p14="http://schemas.microsoft.com/office/powerpoint/2010/main" val="3576237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2571691" y="390597"/>
            <a:ext cx="3901559" cy="8322169"/>
          </a:xfrm>
        </p:spPr>
        <p:txBody>
          <a:bodyPr vert="eaVert"/>
          <a:lstStyle/>
          <a:p>
            <a:r>
              <a:rPr lang="es-ES"/>
              <a:t>Haga clic para modificar el estilo de título del patrón</a:t>
            </a:r>
            <a:endParaRPr lang="es-BO"/>
          </a:p>
        </p:txBody>
      </p:sp>
      <p:sp>
        <p:nvSpPr>
          <p:cNvPr id="3" name="2 Marcador de texto vertical"/>
          <p:cNvSpPr>
            <a:spLocks noGrp="1"/>
          </p:cNvSpPr>
          <p:nvPr>
            <p:ph type="body" orient="vert" idx="1"/>
          </p:nvPr>
        </p:nvSpPr>
        <p:spPr>
          <a:xfrm>
            <a:off x="867013" y="390597"/>
            <a:ext cx="11415673" cy="832216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a:extLst>
              <a:ext uri="{FF2B5EF4-FFF2-40B4-BE49-F238E27FC236}">
                <a16:creationId xmlns:a16="http://schemas.microsoft.com/office/drawing/2014/main" id="{825A9D61-9A87-43B1-8729-C9C8A1BA4DFC}"/>
              </a:ext>
            </a:extLst>
          </p:cNvPr>
          <p:cNvSpPr>
            <a:spLocks noGrp="1"/>
          </p:cNvSpPr>
          <p:nvPr>
            <p:ph type="dt" sz="half" idx="10"/>
          </p:nvPr>
        </p:nvSpPr>
        <p:spPr/>
        <p:txBody>
          <a:bodyPr/>
          <a:lstStyle>
            <a:lvl1pPr>
              <a:defRPr/>
            </a:lvl1pPr>
          </a:lstStyle>
          <a:p>
            <a:pPr>
              <a:defRPr/>
            </a:pPr>
            <a:fld id="{BCD5D2F9-0C0D-4801-B506-663AFF1401C3}" type="datetimeFigureOut">
              <a:rPr lang="es-BO"/>
              <a:pPr>
                <a:defRPr/>
              </a:pPr>
              <a:t>13/12/2022</a:t>
            </a:fld>
            <a:endParaRPr lang="es-BO" dirty="0"/>
          </a:p>
        </p:txBody>
      </p:sp>
      <p:sp>
        <p:nvSpPr>
          <p:cNvPr id="5" name="4 Marcador de pie de página">
            <a:extLst>
              <a:ext uri="{FF2B5EF4-FFF2-40B4-BE49-F238E27FC236}">
                <a16:creationId xmlns:a16="http://schemas.microsoft.com/office/drawing/2014/main" id="{58A06C41-CEBF-419B-AF71-A07FEB0D0107}"/>
              </a:ext>
            </a:extLst>
          </p:cNvPr>
          <p:cNvSpPr>
            <a:spLocks noGrp="1"/>
          </p:cNvSpPr>
          <p:nvPr>
            <p:ph type="ftr" sz="quarter" idx="11"/>
          </p:nvPr>
        </p:nvSpPr>
        <p:spPr/>
        <p:txBody>
          <a:bodyPr/>
          <a:lstStyle>
            <a:lvl1pPr>
              <a:defRPr/>
            </a:lvl1pPr>
          </a:lstStyle>
          <a:p>
            <a:pPr>
              <a:defRPr/>
            </a:pPr>
            <a:endParaRPr lang="es-BO" dirty="0"/>
          </a:p>
        </p:txBody>
      </p:sp>
      <p:sp>
        <p:nvSpPr>
          <p:cNvPr id="6" name="5 Marcador de número de diapositiva">
            <a:extLst>
              <a:ext uri="{FF2B5EF4-FFF2-40B4-BE49-F238E27FC236}">
                <a16:creationId xmlns:a16="http://schemas.microsoft.com/office/drawing/2014/main" id="{66691E49-FF08-49EA-B266-EF2FBF98C7AC}"/>
              </a:ext>
            </a:extLst>
          </p:cNvPr>
          <p:cNvSpPr>
            <a:spLocks noGrp="1"/>
          </p:cNvSpPr>
          <p:nvPr>
            <p:ph type="sldNum" sz="quarter" idx="12"/>
          </p:nvPr>
        </p:nvSpPr>
        <p:spPr/>
        <p:txBody>
          <a:bodyPr/>
          <a:lstStyle>
            <a:lvl1pPr>
              <a:defRPr/>
            </a:lvl1pPr>
          </a:lstStyle>
          <a:p>
            <a:pPr>
              <a:defRPr/>
            </a:pPr>
            <a:fld id="{9EB421FC-CB81-4E22-9C76-896ADF891040}" type="slidenum">
              <a:rPr lang="es-BO" altLang="es-BO"/>
              <a:pPr>
                <a:defRPr/>
              </a:pPr>
              <a:t>‹#›</a:t>
            </a:fld>
            <a:endParaRPr lang="es-BO" altLang="es-BO" dirty="0"/>
          </a:p>
        </p:txBody>
      </p:sp>
    </p:spTree>
    <p:extLst>
      <p:ext uri="{BB962C8B-B14F-4D97-AF65-F5344CB8AC3E}">
        <p14:creationId xmlns:p14="http://schemas.microsoft.com/office/powerpoint/2010/main" val="753780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300520" y="3029940"/>
            <a:ext cx="14739224" cy="2090702"/>
          </a:xfrm>
        </p:spPr>
        <p:txBody>
          <a:bodyPr/>
          <a:lstStyle/>
          <a:p>
            <a:r>
              <a:rPr lang="es-ES"/>
              <a:t>Haga clic para modificar el estilo de título del patrón</a:t>
            </a:r>
            <a:endParaRPr lang="es-BO"/>
          </a:p>
        </p:txBody>
      </p:sp>
      <p:sp>
        <p:nvSpPr>
          <p:cNvPr id="3" name="2 Subtítulo"/>
          <p:cNvSpPr>
            <a:spLocks noGrp="1"/>
          </p:cNvSpPr>
          <p:nvPr>
            <p:ph type="subTitle" idx="1"/>
          </p:nvPr>
        </p:nvSpPr>
        <p:spPr>
          <a:xfrm>
            <a:off x="2601040" y="5527040"/>
            <a:ext cx="12138184" cy="2492587"/>
          </a:xfrm>
        </p:spPr>
        <p:txBody>
          <a:bodyPr/>
          <a:lstStyle>
            <a:lvl1pPr marL="0" indent="0" algn="ctr">
              <a:buNone/>
              <a:defRPr>
                <a:solidFill>
                  <a:schemeClr val="tx1">
                    <a:tint val="75000"/>
                  </a:schemeClr>
                </a:solidFill>
              </a:defRPr>
            </a:lvl1pPr>
            <a:lvl2pPr marL="650197" indent="0" algn="ctr">
              <a:buNone/>
              <a:defRPr>
                <a:solidFill>
                  <a:schemeClr val="tx1">
                    <a:tint val="75000"/>
                  </a:schemeClr>
                </a:solidFill>
              </a:defRPr>
            </a:lvl2pPr>
            <a:lvl3pPr marL="1300393" indent="0" algn="ctr">
              <a:buNone/>
              <a:defRPr>
                <a:solidFill>
                  <a:schemeClr val="tx1">
                    <a:tint val="75000"/>
                  </a:schemeClr>
                </a:solidFill>
              </a:defRPr>
            </a:lvl3pPr>
            <a:lvl4pPr marL="1950590" indent="0" algn="ctr">
              <a:buNone/>
              <a:defRPr>
                <a:solidFill>
                  <a:schemeClr val="tx1">
                    <a:tint val="75000"/>
                  </a:schemeClr>
                </a:solidFill>
              </a:defRPr>
            </a:lvl4pPr>
            <a:lvl5pPr marL="2600786" indent="0" algn="ctr">
              <a:buNone/>
              <a:defRPr>
                <a:solidFill>
                  <a:schemeClr val="tx1">
                    <a:tint val="75000"/>
                  </a:schemeClr>
                </a:solidFill>
              </a:defRPr>
            </a:lvl5pPr>
            <a:lvl6pPr marL="3250983" indent="0" algn="ctr">
              <a:buNone/>
              <a:defRPr>
                <a:solidFill>
                  <a:schemeClr val="tx1">
                    <a:tint val="75000"/>
                  </a:schemeClr>
                </a:solidFill>
              </a:defRPr>
            </a:lvl6pPr>
            <a:lvl7pPr marL="3901180" indent="0" algn="ctr">
              <a:buNone/>
              <a:defRPr>
                <a:solidFill>
                  <a:schemeClr val="tx1">
                    <a:tint val="75000"/>
                  </a:schemeClr>
                </a:solidFill>
              </a:defRPr>
            </a:lvl7pPr>
            <a:lvl8pPr marL="4551376" indent="0" algn="ctr">
              <a:buNone/>
              <a:defRPr>
                <a:solidFill>
                  <a:schemeClr val="tx1">
                    <a:tint val="75000"/>
                  </a:schemeClr>
                </a:solidFill>
              </a:defRPr>
            </a:lvl8pPr>
            <a:lvl9pPr marL="5201573" indent="0" algn="ctr">
              <a:buNone/>
              <a:defRPr>
                <a:solidFill>
                  <a:schemeClr val="tx1">
                    <a:tint val="75000"/>
                  </a:schemeClr>
                </a:solidFill>
              </a:defRPr>
            </a:lvl9pPr>
          </a:lstStyle>
          <a:p>
            <a:r>
              <a:rPr lang="es-ES"/>
              <a:t>Haga clic para modificar el estilo de subtítulo del patrón</a:t>
            </a:r>
            <a:endParaRPr lang="es-BO"/>
          </a:p>
        </p:txBody>
      </p:sp>
      <p:sp>
        <p:nvSpPr>
          <p:cNvPr id="4" name="3 Marcador de fecha"/>
          <p:cNvSpPr>
            <a:spLocks noGrp="1"/>
          </p:cNvSpPr>
          <p:nvPr>
            <p:ph type="dt" sz="half" idx="10"/>
          </p:nvPr>
        </p:nvSpPr>
        <p:spPr/>
        <p:txBody>
          <a:bodyPr/>
          <a:lstStyle/>
          <a:p>
            <a:fld id="{435B535A-32BF-46A8-BFE8-45FE3E23154C}" type="datetime1">
              <a:rPr lang="es-BO" smtClean="0">
                <a:solidFill>
                  <a:prstClr val="black">
                    <a:tint val="75000"/>
                  </a:prstClr>
                </a:solidFill>
              </a:rPr>
              <a:pPr/>
              <a:t>13/12/2022</a:t>
            </a:fld>
            <a:endParaRPr lang="es-BO"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BO" dirty="0">
                <a:solidFill>
                  <a:prstClr val="black">
                    <a:tint val="75000"/>
                  </a:prstClr>
                </a:solidFill>
              </a:rPr>
              <a:t>Martin Villarroel - Red Esfera Bolivia</a:t>
            </a:r>
          </a:p>
        </p:txBody>
      </p:sp>
      <p:sp>
        <p:nvSpPr>
          <p:cNvPr id="6" name="5 Marcador de número de diapositiva"/>
          <p:cNvSpPr>
            <a:spLocks noGrp="1"/>
          </p:cNvSpPr>
          <p:nvPr>
            <p:ph type="sldNum" sz="quarter" idx="12"/>
          </p:nvPr>
        </p:nvSpPr>
        <p:spPr/>
        <p:txBody>
          <a:bodyPr/>
          <a:lstStyle/>
          <a:p>
            <a:fld id="{3BD1E7AB-74A9-4CA8-BEA2-B15FA00E8EEC}" type="slidenum">
              <a:rPr lang="es-BO" smtClean="0">
                <a:solidFill>
                  <a:prstClr val="black">
                    <a:tint val="75000"/>
                  </a:prstClr>
                </a:solidFill>
              </a:rPr>
              <a:pPr/>
              <a:t>‹#›</a:t>
            </a:fld>
            <a:endParaRPr lang="es-BO" dirty="0">
              <a:solidFill>
                <a:prstClr val="black">
                  <a:tint val="75000"/>
                </a:prstClr>
              </a:solidFill>
            </a:endParaRPr>
          </a:p>
        </p:txBody>
      </p:sp>
    </p:spTree>
    <p:extLst>
      <p:ext uri="{BB962C8B-B14F-4D97-AF65-F5344CB8AC3E}">
        <p14:creationId xmlns:p14="http://schemas.microsoft.com/office/powerpoint/2010/main" val="586628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B750B765-67A6-4E8C-A2B0-425DD3D0FFE6}" type="datetime1">
              <a:rPr lang="es-BO" smtClean="0">
                <a:solidFill>
                  <a:prstClr val="black">
                    <a:tint val="75000"/>
                  </a:prstClr>
                </a:solidFill>
              </a:rPr>
              <a:pPr/>
              <a:t>13/12/2022</a:t>
            </a:fld>
            <a:endParaRPr lang="es-BO"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BO" dirty="0">
                <a:solidFill>
                  <a:prstClr val="black">
                    <a:tint val="75000"/>
                  </a:prstClr>
                </a:solidFill>
              </a:rPr>
              <a:t>Martin Villarroel - Red Esfera Bolivia</a:t>
            </a:r>
          </a:p>
        </p:txBody>
      </p:sp>
      <p:sp>
        <p:nvSpPr>
          <p:cNvPr id="6" name="5 Marcador de número de diapositiva"/>
          <p:cNvSpPr>
            <a:spLocks noGrp="1"/>
          </p:cNvSpPr>
          <p:nvPr>
            <p:ph type="sldNum" sz="quarter" idx="12"/>
          </p:nvPr>
        </p:nvSpPr>
        <p:spPr/>
        <p:txBody>
          <a:bodyPr/>
          <a:lstStyle/>
          <a:p>
            <a:fld id="{3BD1E7AB-74A9-4CA8-BEA2-B15FA00E8EEC}" type="slidenum">
              <a:rPr lang="es-BO" smtClean="0">
                <a:solidFill>
                  <a:prstClr val="black">
                    <a:tint val="75000"/>
                  </a:prstClr>
                </a:solidFill>
              </a:rPr>
              <a:pPr/>
              <a:t>‹#›</a:t>
            </a:fld>
            <a:endParaRPr lang="es-BO" dirty="0">
              <a:solidFill>
                <a:prstClr val="black">
                  <a:tint val="75000"/>
                </a:prstClr>
              </a:solidFill>
            </a:endParaRPr>
          </a:p>
        </p:txBody>
      </p:sp>
    </p:spTree>
    <p:extLst>
      <p:ext uri="{BB962C8B-B14F-4D97-AF65-F5344CB8AC3E}">
        <p14:creationId xmlns:p14="http://schemas.microsoft.com/office/powerpoint/2010/main" val="641767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369761" y="6267593"/>
            <a:ext cx="14739224" cy="1937173"/>
          </a:xfrm>
        </p:spPr>
        <p:txBody>
          <a:bodyPr anchor="t"/>
          <a:lstStyle>
            <a:lvl1pPr algn="l">
              <a:defRPr sz="5689" b="1" cap="all"/>
            </a:lvl1pPr>
          </a:lstStyle>
          <a:p>
            <a:r>
              <a:rPr lang="es-ES"/>
              <a:t>Haga clic para modificar el estilo de título del patrón</a:t>
            </a:r>
            <a:endParaRPr lang="es-BO"/>
          </a:p>
        </p:txBody>
      </p:sp>
      <p:sp>
        <p:nvSpPr>
          <p:cNvPr id="3" name="2 Marcador de texto"/>
          <p:cNvSpPr>
            <a:spLocks noGrp="1"/>
          </p:cNvSpPr>
          <p:nvPr>
            <p:ph type="body" idx="1"/>
          </p:nvPr>
        </p:nvSpPr>
        <p:spPr>
          <a:xfrm>
            <a:off x="1369761" y="4133994"/>
            <a:ext cx="14739224" cy="2133599"/>
          </a:xfrm>
        </p:spPr>
        <p:txBody>
          <a:bodyPr anchor="b"/>
          <a:lstStyle>
            <a:lvl1pPr marL="0" indent="0">
              <a:buNone/>
              <a:defRPr sz="2844">
                <a:solidFill>
                  <a:schemeClr val="tx1">
                    <a:tint val="75000"/>
                  </a:schemeClr>
                </a:solidFill>
              </a:defRPr>
            </a:lvl1pPr>
            <a:lvl2pPr marL="650197" indent="0">
              <a:buNone/>
              <a:defRPr sz="2560">
                <a:solidFill>
                  <a:schemeClr val="tx1">
                    <a:tint val="75000"/>
                  </a:schemeClr>
                </a:solidFill>
              </a:defRPr>
            </a:lvl2pPr>
            <a:lvl3pPr marL="1300393" indent="0">
              <a:buNone/>
              <a:defRPr sz="2276">
                <a:solidFill>
                  <a:schemeClr val="tx1">
                    <a:tint val="75000"/>
                  </a:schemeClr>
                </a:solidFill>
              </a:defRPr>
            </a:lvl3pPr>
            <a:lvl4pPr marL="1950590" indent="0">
              <a:buNone/>
              <a:defRPr sz="1991">
                <a:solidFill>
                  <a:schemeClr val="tx1">
                    <a:tint val="75000"/>
                  </a:schemeClr>
                </a:solidFill>
              </a:defRPr>
            </a:lvl4pPr>
            <a:lvl5pPr marL="2600786" indent="0">
              <a:buNone/>
              <a:defRPr sz="1991">
                <a:solidFill>
                  <a:schemeClr val="tx1">
                    <a:tint val="75000"/>
                  </a:schemeClr>
                </a:solidFill>
              </a:defRPr>
            </a:lvl5pPr>
            <a:lvl6pPr marL="3250983" indent="0">
              <a:buNone/>
              <a:defRPr sz="1991">
                <a:solidFill>
                  <a:schemeClr val="tx1">
                    <a:tint val="75000"/>
                  </a:schemeClr>
                </a:solidFill>
              </a:defRPr>
            </a:lvl6pPr>
            <a:lvl7pPr marL="3901180" indent="0">
              <a:buNone/>
              <a:defRPr sz="1991">
                <a:solidFill>
                  <a:schemeClr val="tx1">
                    <a:tint val="75000"/>
                  </a:schemeClr>
                </a:solidFill>
              </a:defRPr>
            </a:lvl7pPr>
            <a:lvl8pPr marL="4551376" indent="0">
              <a:buNone/>
              <a:defRPr sz="1991">
                <a:solidFill>
                  <a:schemeClr val="tx1">
                    <a:tint val="75000"/>
                  </a:schemeClr>
                </a:solidFill>
              </a:defRPr>
            </a:lvl8pPr>
            <a:lvl9pPr marL="5201573" indent="0">
              <a:buNone/>
              <a:defRPr sz="1991">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EAD3767-58D4-4F9C-B321-91F83CBB2EDE}" type="datetime1">
              <a:rPr lang="es-BO" smtClean="0">
                <a:solidFill>
                  <a:prstClr val="black">
                    <a:tint val="75000"/>
                  </a:prstClr>
                </a:solidFill>
              </a:rPr>
              <a:pPr/>
              <a:t>13/12/2022</a:t>
            </a:fld>
            <a:endParaRPr lang="es-BO"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BO" dirty="0">
                <a:solidFill>
                  <a:prstClr val="black">
                    <a:tint val="75000"/>
                  </a:prstClr>
                </a:solidFill>
              </a:rPr>
              <a:t>Martin Villarroel - Red Esfera Bolivia</a:t>
            </a:r>
          </a:p>
        </p:txBody>
      </p:sp>
      <p:sp>
        <p:nvSpPr>
          <p:cNvPr id="6" name="5 Marcador de número de diapositiva"/>
          <p:cNvSpPr>
            <a:spLocks noGrp="1"/>
          </p:cNvSpPr>
          <p:nvPr>
            <p:ph type="sldNum" sz="quarter" idx="12"/>
          </p:nvPr>
        </p:nvSpPr>
        <p:spPr/>
        <p:txBody>
          <a:bodyPr/>
          <a:lstStyle/>
          <a:p>
            <a:fld id="{3BD1E7AB-74A9-4CA8-BEA2-B15FA00E8EEC}" type="slidenum">
              <a:rPr lang="es-BO" smtClean="0">
                <a:solidFill>
                  <a:prstClr val="black">
                    <a:tint val="75000"/>
                  </a:prstClr>
                </a:solidFill>
              </a:rPr>
              <a:pPr/>
              <a:t>‹#›</a:t>
            </a:fld>
            <a:endParaRPr lang="es-BO" dirty="0">
              <a:solidFill>
                <a:prstClr val="black">
                  <a:tint val="75000"/>
                </a:prstClr>
              </a:solidFill>
            </a:endParaRPr>
          </a:p>
        </p:txBody>
      </p:sp>
    </p:spTree>
    <p:extLst>
      <p:ext uri="{BB962C8B-B14F-4D97-AF65-F5344CB8AC3E}">
        <p14:creationId xmlns:p14="http://schemas.microsoft.com/office/powerpoint/2010/main" val="1249082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12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2D03A-1EF0-45DE-8850-49FF10F4DBD6}" type="datetimeFigureOut">
              <a:rPr lang="en-IN" smtClean="0"/>
              <a:t>13-12-2022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176661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contenido"/>
          <p:cNvSpPr>
            <a:spLocks noGrp="1"/>
          </p:cNvSpPr>
          <p:nvPr>
            <p:ph sz="half" idx="1"/>
          </p:nvPr>
        </p:nvSpPr>
        <p:spPr>
          <a:xfrm>
            <a:off x="867013" y="2275842"/>
            <a:ext cx="7658616"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contenido"/>
          <p:cNvSpPr>
            <a:spLocks noGrp="1"/>
          </p:cNvSpPr>
          <p:nvPr>
            <p:ph sz="half" idx="2"/>
          </p:nvPr>
        </p:nvSpPr>
        <p:spPr>
          <a:xfrm>
            <a:off x="8814634" y="2275842"/>
            <a:ext cx="7658616"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4 Marcador de fecha"/>
          <p:cNvSpPr>
            <a:spLocks noGrp="1"/>
          </p:cNvSpPr>
          <p:nvPr>
            <p:ph type="dt" sz="half" idx="10"/>
          </p:nvPr>
        </p:nvSpPr>
        <p:spPr/>
        <p:txBody>
          <a:bodyPr/>
          <a:lstStyle/>
          <a:p>
            <a:fld id="{D20A800C-267A-461B-BC75-2D01C8E562CB}" type="datetime1">
              <a:rPr lang="es-BO" smtClean="0">
                <a:solidFill>
                  <a:prstClr val="black">
                    <a:tint val="75000"/>
                  </a:prstClr>
                </a:solidFill>
              </a:rPr>
              <a:pPr/>
              <a:t>13/12/2022</a:t>
            </a:fld>
            <a:endParaRPr lang="es-BO" dirty="0">
              <a:solidFill>
                <a:prstClr val="black">
                  <a:tint val="75000"/>
                </a:prstClr>
              </a:solidFill>
            </a:endParaRPr>
          </a:p>
        </p:txBody>
      </p:sp>
      <p:sp>
        <p:nvSpPr>
          <p:cNvPr id="6" name="5 Marcador de pie de página"/>
          <p:cNvSpPr>
            <a:spLocks noGrp="1"/>
          </p:cNvSpPr>
          <p:nvPr>
            <p:ph type="ftr" sz="quarter" idx="11"/>
          </p:nvPr>
        </p:nvSpPr>
        <p:spPr/>
        <p:txBody>
          <a:bodyPr/>
          <a:lstStyle/>
          <a:p>
            <a:r>
              <a:rPr lang="es-BO" dirty="0">
                <a:solidFill>
                  <a:prstClr val="black">
                    <a:tint val="75000"/>
                  </a:prstClr>
                </a:solidFill>
              </a:rPr>
              <a:t>Martin Villarroel - Red Esfera Bolivia</a:t>
            </a:r>
          </a:p>
        </p:txBody>
      </p:sp>
      <p:sp>
        <p:nvSpPr>
          <p:cNvPr id="7" name="6 Marcador de número de diapositiva"/>
          <p:cNvSpPr>
            <a:spLocks noGrp="1"/>
          </p:cNvSpPr>
          <p:nvPr>
            <p:ph type="sldNum" sz="quarter" idx="12"/>
          </p:nvPr>
        </p:nvSpPr>
        <p:spPr/>
        <p:txBody>
          <a:bodyPr/>
          <a:lstStyle/>
          <a:p>
            <a:fld id="{3BD1E7AB-74A9-4CA8-BEA2-B15FA00E8EEC}" type="slidenum">
              <a:rPr lang="es-BO" smtClean="0">
                <a:solidFill>
                  <a:prstClr val="black">
                    <a:tint val="75000"/>
                  </a:prstClr>
                </a:solidFill>
              </a:rPr>
              <a:pPr/>
              <a:t>‹#›</a:t>
            </a:fld>
            <a:endParaRPr lang="es-BO" dirty="0">
              <a:solidFill>
                <a:prstClr val="black">
                  <a:tint val="75000"/>
                </a:prstClr>
              </a:solidFill>
            </a:endParaRPr>
          </a:p>
        </p:txBody>
      </p:sp>
    </p:spTree>
    <p:extLst>
      <p:ext uri="{BB962C8B-B14F-4D97-AF65-F5344CB8AC3E}">
        <p14:creationId xmlns:p14="http://schemas.microsoft.com/office/powerpoint/2010/main" val="33800391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BO"/>
          </a:p>
        </p:txBody>
      </p:sp>
      <p:sp>
        <p:nvSpPr>
          <p:cNvPr id="3" name="2 Marcador de texto"/>
          <p:cNvSpPr>
            <a:spLocks noGrp="1"/>
          </p:cNvSpPr>
          <p:nvPr>
            <p:ph type="body" idx="1"/>
          </p:nvPr>
        </p:nvSpPr>
        <p:spPr>
          <a:xfrm>
            <a:off x="867013" y="2183272"/>
            <a:ext cx="7661628" cy="909884"/>
          </a:xfrm>
        </p:spPr>
        <p:txBody>
          <a:bodyPr anchor="b"/>
          <a:lstStyle>
            <a:lvl1pPr marL="0" indent="0">
              <a:buNone/>
              <a:defRPr sz="3413" b="1"/>
            </a:lvl1pPr>
            <a:lvl2pPr marL="650197" indent="0">
              <a:buNone/>
              <a:defRPr sz="2844" b="1"/>
            </a:lvl2pPr>
            <a:lvl3pPr marL="1300393" indent="0">
              <a:buNone/>
              <a:defRPr sz="2560" b="1"/>
            </a:lvl3pPr>
            <a:lvl4pPr marL="1950590" indent="0">
              <a:buNone/>
              <a:defRPr sz="2276" b="1"/>
            </a:lvl4pPr>
            <a:lvl5pPr marL="2600786" indent="0">
              <a:buNone/>
              <a:defRPr sz="2276" b="1"/>
            </a:lvl5pPr>
            <a:lvl6pPr marL="3250983" indent="0">
              <a:buNone/>
              <a:defRPr sz="2276" b="1"/>
            </a:lvl6pPr>
            <a:lvl7pPr marL="3901180" indent="0">
              <a:buNone/>
              <a:defRPr sz="2276" b="1"/>
            </a:lvl7pPr>
            <a:lvl8pPr marL="4551376" indent="0">
              <a:buNone/>
              <a:defRPr sz="2276" b="1"/>
            </a:lvl8pPr>
            <a:lvl9pPr marL="5201573" indent="0">
              <a:buNone/>
              <a:defRPr sz="2276" b="1"/>
            </a:lvl9pPr>
          </a:lstStyle>
          <a:p>
            <a:pPr lvl="0"/>
            <a:r>
              <a:rPr lang="es-ES"/>
              <a:t>Haga clic para modificar el estilo de texto del patrón</a:t>
            </a:r>
          </a:p>
        </p:txBody>
      </p:sp>
      <p:sp>
        <p:nvSpPr>
          <p:cNvPr id="4" name="3 Marcador de contenido"/>
          <p:cNvSpPr>
            <a:spLocks noGrp="1"/>
          </p:cNvSpPr>
          <p:nvPr>
            <p:ph sz="half" idx="2"/>
          </p:nvPr>
        </p:nvSpPr>
        <p:spPr>
          <a:xfrm>
            <a:off x="867013" y="3093155"/>
            <a:ext cx="7661628"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4 Marcador de texto"/>
          <p:cNvSpPr>
            <a:spLocks noGrp="1"/>
          </p:cNvSpPr>
          <p:nvPr>
            <p:ph type="body" sz="quarter" idx="3"/>
          </p:nvPr>
        </p:nvSpPr>
        <p:spPr>
          <a:xfrm>
            <a:off x="8808616" y="2183272"/>
            <a:ext cx="7664637" cy="909884"/>
          </a:xfrm>
        </p:spPr>
        <p:txBody>
          <a:bodyPr anchor="b"/>
          <a:lstStyle>
            <a:lvl1pPr marL="0" indent="0">
              <a:buNone/>
              <a:defRPr sz="3413" b="1"/>
            </a:lvl1pPr>
            <a:lvl2pPr marL="650197" indent="0">
              <a:buNone/>
              <a:defRPr sz="2844" b="1"/>
            </a:lvl2pPr>
            <a:lvl3pPr marL="1300393" indent="0">
              <a:buNone/>
              <a:defRPr sz="2560" b="1"/>
            </a:lvl3pPr>
            <a:lvl4pPr marL="1950590" indent="0">
              <a:buNone/>
              <a:defRPr sz="2276" b="1"/>
            </a:lvl4pPr>
            <a:lvl5pPr marL="2600786" indent="0">
              <a:buNone/>
              <a:defRPr sz="2276" b="1"/>
            </a:lvl5pPr>
            <a:lvl6pPr marL="3250983" indent="0">
              <a:buNone/>
              <a:defRPr sz="2276" b="1"/>
            </a:lvl6pPr>
            <a:lvl7pPr marL="3901180" indent="0">
              <a:buNone/>
              <a:defRPr sz="2276" b="1"/>
            </a:lvl7pPr>
            <a:lvl8pPr marL="4551376" indent="0">
              <a:buNone/>
              <a:defRPr sz="2276" b="1"/>
            </a:lvl8pPr>
            <a:lvl9pPr marL="5201573" indent="0">
              <a:buNone/>
              <a:defRPr sz="2276" b="1"/>
            </a:lvl9pPr>
          </a:lstStyle>
          <a:p>
            <a:pPr lvl="0"/>
            <a:r>
              <a:rPr lang="es-ES"/>
              <a:t>Haga clic para modificar el estilo de texto del patrón</a:t>
            </a:r>
          </a:p>
        </p:txBody>
      </p:sp>
      <p:sp>
        <p:nvSpPr>
          <p:cNvPr id="6" name="5 Marcador de contenido"/>
          <p:cNvSpPr>
            <a:spLocks noGrp="1"/>
          </p:cNvSpPr>
          <p:nvPr>
            <p:ph sz="quarter" idx="4"/>
          </p:nvPr>
        </p:nvSpPr>
        <p:spPr>
          <a:xfrm>
            <a:off x="8808616" y="3093155"/>
            <a:ext cx="7664637"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6 Marcador de fecha"/>
          <p:cNvSpPr>
            <a:spLocks noGrp="1"/>
          </p:cNvSpPr>
          <p:nvPr>
            <p:ph type="dt" sz="half" idx="10"/>
          </p:nvPr>
        </p:nvSpPr>
        <p:spPr/>
        <p:txBody>
          <a:bodyPr/>
          <a:lstStyle/>
          <a:p>
            <a:fld id="{715461FE-FFE9-4A4E-B0C0-73EC3ED24B76}" type="datetime1">
              <a:rPr lang="es-BO" smtClean="0">
                <a:solidFill>
                  <a:prstClr val="black">
                    <a:tint val="75000"/>
                  </a:prstClr>
                </a:solidFill>
              </a:rPr>
              <a:pPr/>
              <a:t>13/12/2022</a:t>
            </a:fld>
            <a:endParaRPr lang="es-BO" dirty="0">
              <a:solidFill>
                <a:prstClr val="black">
                  <a:tint val="75000"/>
                </a:prstClr>
              </a:solidFill>
            </a:endParaRPr>
          </a:p>
        </p:txBody>
      </p:sp>
      <p:sp>
        <p:nvSpPr>
          <p:cNvPr id="8" name="7 Marcador de pie de página"/>
          <p:cNvSpPr>
            <a:spLocks noGrp="1"/>
          </p:cNvSpPr>
          <p:nvPr>
            <p:ph type="ftr" sz="quarter" idx="11"/>
          </p:nvPr>
        </p:nvSpPr>
        <p:spPr/>
        <p:txBody>
          <a:bodyPr/>
          <a:lstStyle/>
          <a:p>
            <a:r>
              <a:rPr lang="es-BO" dirty="0">
                <a:solidFill>
                  <a:prstClr val="black">
                    <a:tint val="75000"/>
                  </a:prstClr>
                </a:solidFill>
              </a:rPr>
              <a:t>Martin Villarroel - Red Esfera Bolivia</a:t>
            </a:r>
          </a:p>
        </p:txBody>
      </p:sp>
      <p:sp>
        <p:nvSpPr>
          <p:cNvPr id="9" name="8 Marcador de número de diapositiva"/>
          <p:cNvSpPr>
            <a:spLocks noGrp="1"/>
          </p:cNvSpPr>
          <p:nvPr>
            <p:ph type="sldNum" sz="quarter" idx="12"/>
          </p:nvPr>
        </p:nvSpPr>
        <p:spPr/>
        <p:txBody>
          <a:bodyPr/>
          <a:lstStyle/>
          <a:p>
            <a:fld id="{3BD1E7AB-74A9-4CA8-BEA2-B15FA00E8EEC}" type="slidenum">
              <a:rPr lang="es-BO" smtClean="0">
                <a:solidFill>
                  <a:prstClr val="black">
                    <a:tint val="75000"/>
                  </a:prstClr>
                </a:solidFill>
              </a:rPr>
              <a:pPr/>
              <a:t>‹#›</a:t>
            </a:fld>
            <a:endParaRPr lang="es-BO" dirty="0">
              <a:solidFill>
                <a:prstClr val="black">
                  <a:tint val="75000"/>
                </a:prstClr>
              </a:solidFill>
            </a:endParaRPr>
          </a:p>
        </p:txBody>
      </p:sp>
    </p:spTree>
    <p:extLst>
      <p:ext uri="{BB962C8B-B14F-4D97-AF65-F5344CB8AC3E}">
        <p14:creationId xmlns:p14="http://schemas.microsoft.com/office/powerpoint/2010/main" val="2273533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fecha"/>
          <p:cNvSpPr>
            <a:spLocks noGrp="1"/>
          </p:cNvSpPr>
          <p:nvPr>
            <p:ph type="dt" sz="half" idx="10"/>
          </p:nvPr>
        </p:nvSpPr>
        <p:spPr/>
        <p:txBody>
          <a:bodyPr/>
          <a:lstStyle/>
          <a:p>
            <a:fld id="{22DCF322-F0D7-443F-B263-1621F51512FA}" type="datetime1">
              <a:rPr lang="es-BO" smtClean="0">
                <a:solidFill>
                  <a:prstClr val="black">
                    <a:tint val="75000"/>
                  </a:prstClr>
                </a:solidFill>
              </a:rPr>
              <a:pPr/>
              <a:t>13/12/2022</a:t>
            </a:fld>
            <a:endParaRPr lang="es-BO" dirty="0">
              <a:solidFill>
                <a:prstClr val="black">
                  <a:tint val="75000"/>
                </a:prstClr>
              </a:solidFill>
            </a:endParaRPr>
          </a:p>
        </p:txBody>
      </p:sp>
      <p:sp>
        <p:nvSpPr>
          <p:cNvPr id="4" name="3 Marcador de pie de página"/>
          <p:cNvSpPr>
            <a:spLocks noGrp="1"/>
          </p:cNvSpPr>
          <p:nvPr>
            <p:ph type="ftr" sz="quarter" idx="11"/>
          </p:nvPr>
        </p:nvSpPr>
        <p:spPr/>
        <p:txBody>
          <a:bodyPr/>
          <a:lstStyle/>
          <a:p>
            <a:r>
              <a:rPr lang="es-BO" dirty="0">
                <a:solidFill>
                  <a:prstClr val="black">
                    <a:tint val="75000"/>
                  </a:prstClr>
                </a:solidFill>
              </a:rPr>
              <a:t>Martin Villarroel - Red Esfera Bolivia</a:t>
            </a:r>
          </a:p>
        </p:txBody>
      </p:sp>
      <p:sp>
        <p:nvSpPr>
          <p:cNvPr id="5" name="4 Marcador de número de diapositiva"/>
          <p:cNvSpPr>
            <a:spLocks noGrp="1"/>
          </p:cNvSpPr>
          <p:nvPr>
            <p:ph type="sldNum" sz="quarter" idx="12"/>
          </p:nvPr>
        </p:nvSpPr>
        <p:spPr/>
        <p:txBody>
          <a:bodyPr/>
          <a:lstStyle/>
          <a:p>
            <a:fld id="{3BD1E7AB-74A9-4CA8-BEA2-B15FA00E8EEC}" type="slidenum">
              <a:rPr lang="es-BO" smtClean="0">
                <a:solidFill>
                  <a:prstClr val="black">
                    <a:tint val="75000"/>
                  </a:prstClr>
                </a:solidFill>
              </a:rPr>
              <a:pPr/>
              <a:t>‹#›</a:t>
            </a:fld>
            <a:endParaRPr lang="es-BO" dirty="0">
              <a:solidFill>
                <a:prstClr val="black">
                  <a:tint val="75000"/>
                </a:prstClr>
              </a:solidFill>
            </a:endParaRPr>
          </a:p>
        </p:txBody>
      </p:sp>
    </p:spTree>
    <p:extLst>
      <p:ext uri="{BB962C8B-B14F-4D97-AF65-F5344CB8AC3E}">
        <p14:creationId xmlns:p14="http://schemas.microsoft.com/office/powerpoint/2010/main" val="1009997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AC7264F-712B-4A35-86D9-6C4366EC2EF5}" type="datetime1">
              <a:rPr lang="es-BO" smtClean="0">
                <a:solidFill>
                  <a:prstClr val="black">
                    <a:tint val="75000"/>
                  </a:prstClr>
                </a:solidFill>
              </a:rPr>
              <a:pPr/>
              <a:t>13/12/2022</a:t>
            </a:fld>
            <a:endParaRPr lang="es-BO" dirty="0">
              <a:solidFill>
                <a:prstClr val="black">
                  <a:tint val="75000"/>
                </a:prstClr>
              </a:solidFill>
            </a:endParaRPr>
          </a:p>
        </p:txBody>
      </p:sp>
      <p:sp>
        <p:nvSpPr>
          <p:cNvPr id="3" name="2 Marcador de pie de página"/>
          <p:cNvSpPr>
            <a:spLocks noGrp="1"/>
          </p:cNvSpPr>
          <p:nvPr>
            <p:ph type="ftr" sz="quarter" idx="11"/>
          </p:nvPr>
        </p:nvSpPr>
        <p:spPr/>
        <p:txBody>
          <a:bodyPr/>
          <a:lstStyle/>
          <a:p>
            <a:r>
              <a:rPr lang="es-BO" dirty="0">
                <a:solidFill>
                  <a:prstClr val="black">
                    <a:tint val="75000"/>
                  </a:prstClr>
                </a:solidFill>
              </a:rPr>
              <a:t>Martin Villarroel - Red Esfera Bolivia</a:t>
            </a:r>
          </a:p>
        </p:txBody>
      </p:sp>
      <p:sp>
        <p:nvSpPr>
          <p:cNvPr id="4" name="3 Marcador de número de diapositiva"/>
          <p:cNvSpPr>
            <a:spLocks noGrp="1"/>
          </p:cNvSpPr>
          <p:nvPr>
            <p:ph type="sldNum" sz="quarter" idx="12"/>
          </p:nvPr>
        </p:nvSpPr>
        <p:spPr/>
        <p:txBody>
          <a:bodyPr/>
          <a:lstStyle/>
          <a:p>
            <a:fld id="{3BD1E7AB-74A9-4CA8-BEA2-B15FA00E8EEC}" type="slidenum">
              <a:rPr lang="es-BO" smtClean="0">
                <a:solidFill>
                  <a:prstClr val="black">
                    <a:tint val="75000"/>
                  </a:prstClr>
                </a:solidFill>
              </a:rPr>
              <a:pPr/>
              <a:t>‹#›</a:t>
            </a:fld>
            <a:endParaRPr lang="es-BO" dirty="0">
              <a:solidFill>
                <a:prstClr val="black">
                  <a:tint val="75000"/>
                </a:prstClr>
              </a:solidFill>
            </a:endParaRPr>
          </a:p>
        </p:txBody>
      </p:sp>
    </p:spTree>
    <p:extLst>
      <p:ext uri="{BB962C8B-B14F-4D97-AF65-F5344CB8AC3E}">
        <p14:creationId xmlns:p14="http://schemas.microsoft.com/office/powerpoint/2010/main" val="2448101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67016" y="388338"/>
            <a:ext cx="5704827" cy="1652693"/>
          </a:xfrm>
        </p:spPr>
        <p:txBody>
          <a:bodyPr anchor="b"/>
          <a:lstStyle>
            <a:lvl1pPr algn="l">
              <a:defRPr sz="2844" b="1"/>
            </a:lvl1pPr>
          </a:lstStyle>
          <a:p>
            <a:r>
              <a:rPr lang="es-ES"/>
              <a:t>Haga clic para modificar el estilo de título del patrón</a:t>
            </a:r>
            <a:endParaRPr lang="es-BO"/>
          </a:p>
        </p:txBody>
      </p:sp>
      <p:sp>
        <p:nvSpPr>
          <p:cNvPr id="3" name="2 Marcador de contenido"/>
          <p:cNvSpPr>
            <a:spLocks noGrp="1"/>
          </p:cNvSpPr>
          <p:nvPr>
            <p:ph idx="1"/>
          </p:nvPr>
        </p:nvSpPr>
        <p:spPr>
          <a:xfrm>
            <a:off x="6779561" y="388340"/>
            <a:ext cx="9693689"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texto"/>
          <p:cNvSpPr>
            <a:spLocks noGrp="1"/>
          </p:cNvSpPr>
          <p:nvPr>
            <p:ph type="body" sz="half" idx="2"/>
          </p:nvPr>
        </p:nvSpPr>
        <p:spPr>
          <a:xfrm>
            <a:off x="867016" y="2041033"/>
            <a:ext cx="5704827" cy="6671734"/>
          </a:xfrm>
        </p:spPr>
        <p:txBody>
          <a:bodyPr/>
          <a:lstStyle>
            <a:lvl1pPr marL="0" indent="0">
              <a:buNone/>
              <a:defRPr sz="1991"/>
            </a:lvl1pPr>
            <a:lvl2pPr marL="650197" indent="0">
              <a:buNone/>
              <a:defRPr sz="1707"/>
            </a:lvl2pPr>
            <a:lvl3pPr marL="1300393" indent="0">
              <a:buNone/>
              <a:defRPr sz="1422"/>
            </a:lvl3pPr>
            <a:lvl4pPr marL="1950590" indent="0">
              <a:buNone/>
              <a:defRPr sz="1280"/>
            </a:lvl4pPr>
            <a:lvl5pPr marL="2600786" indent="0">
              <a:buNone/>
              <a:defRPr sz="1280"/>
            </a:lvl5pPr>
            <a:lvl6pPr marL="3250983" indent="0">
              <a:buNone/>
              <a:defRPr sz="1280"/>
            </a:lvl6pPr>
            <a:lvl7pPr marL="3901180" indent="0">
              <a:buNone/>
              <a:defRPr sz="1280"/>
            </a:lvl7pPr>
            <a:lvl8pPr marL="4551376" indent="0">
              <a:buNone/>
              <a:defRPr sz="1280"/>
            </a:lvl8pPr>
            <a:lvl9pPr marL="5201573" indent="0">
              <a:buNone/>
              <a:defRPr sz="128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445DC4C-A78D-4466-BBCE-D9EBFA4A2234}" type="datetime1">
              <a:rPr lang="es-BO" smtClean="0">
                <a:solidFill>
                  <a:prstClr val="black">
                    <a:tint val="75000"/>
                  </a:prstClr>
                </a:solidFill>
              </a:rPr>
              <a:pPr/>
              <a:t>13/12/2022</a:t>
            </a:fld>
            <a:endParaRPr lang="es-BO" dirty="0">
              <a:solidFill>
                <a:prstClr val="black">
                  <a:tint val="75000"/>
                </a:prstClr>
              </a:solidFill>
            </a:endParaRPr>
          </a:p>
        </p:txBody>
      </p:sp>
      <p:sp>
        <p:nvSpPr>
          <p:cNvPr id="6" name="5 Marcador de pie de página"/>
          <p:cNvSpPr>
            <a:spLocks noGrp="1"/>
          </p:cNvSpPr>
          <p:nvPr>
            <p:ph type="ftr" sz="quarter" idx="11"/>
          </p:nvPr>
        </p:nvSpPr>
        <p:spPr/>
        <p:txBody>
          <a:bodyPr/>
          <a:lstStyle/>
          <a:p>
            <a:r>
              <a:rPr lang="es-BO" dirty="0">
                <a:solidFill>
                  <a:prstClr val="black">
                    <a:tint val="75000"/>
                  </a:prstClr>
                </a:solidFill>
              </a:rPr>
              <a:t>Martin Villarroel - Red Esfera Bolivia</a:t>
            </a:r>
          </a:p>
        </p:txBody>
      </p:sp>
      <p:sp>
        <p:nvSpPr>
          <p:cNvPr id="7" name="6 Marcador de número de diapositiva"/>
          <p:cNvSpPr>
            <a:spLocks noGrp="1"/>
          </p:cNvSpPr>
          <p:nvPr>
            <p:ph type="sldNum" sz="quarter" idx="12"/>
          </p:nvPr>
        </p:nvSpPr>
        <p:spPr/>
        <p:txBody>
          <a:bodyPr/>
          <a:lstStyle/>
          <a:p>
            <a:fld id="{3BD1E7AB-74A9-4CA8-BEA2-B15FA00E8EEC}" type="slidenum">
              <a:rPr lang="es-BO" smtClean="0">
                <a:solidFill>
                  <a:prstClr val="black">
                    <a:tint val="75000"/>
                  </a:prstClr>
                </a:solidFill>
              </a:rPr>
              <a:pPr/>
              <a:t>‹#›</a:t>
            </a:fld>
            <a:endParaRPr lang="es-BO" dirty="0">
              <a:solidFill>
                <a:prstClr val="black">
                  <a:tint val="75000"/>
                </a:prstClr>
              </a:solidFill>
            </a:endParaRPr>
          </a:p>
        </p:txBody>
      </p:sp>
    </p:spTree>
    <p:extLst>
      <p:ext uri="{BB962C8B-B14F-4D97-AF65-F5344CB8AC3E}">
        <p14:creationId xmlns:p14="http://schemas.microsoft.com/office/powerpoint/2010/main" val="312093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398813" y="6827520"/>
            <a:ext cx="10404158" cy="806027"/>
          </a:xfrm>
        </p:spPr>
        <p:txBody>
          <a:bodyPr anchor="b"/>
          <a:lstStyle>
            <a:lvl1pPr algn="l">
              <a:defRPr sz="2844" b="1"/>
            </a:lvl1pPr>
          </a:lstStyle>
          <a:p>
            <a:r>
              <a:rPr lang="es-ES"/>
              <a:t>Haga clic para modificar el estilo de título del patrón</a:t>
            </a:r>
            <a:endParaRPr lang="es-BO"/>
          </a:p>
        </p:txBody>
      </p:sp>
      <p:sp>
        <p:nvSpPr>
          <p:cNvPr id="3" name="2 Marcador de posición de imagen"/>
          <p:cNvSpPr>
            <a:spLocks noGrp="1"/>
          </p:cNvSpPr>
          <p:nvPr>
            <p:ph type="pic" idx="1"/>
          </p:nvPr>
        </p:nvSpPr>
        <p:spPr>
          <a:xfrm>
            <a:off x="3398813" y="871502"/>
            <a:ext cx="10404158" cy="5852160"/>
          </a:xfrm>
        </p:spPr>
        <p:txBody>
          <a:bodyPr/>
          <a:lstStyle>
            <a:lvl1pPr marL="0" indent="0">
              <a:buNone/>
              <a:defRPr sz="4551"/>
            </a:lvl1pPr>
            <a:lvl2pPr marL="650197" indent="0">
              <a:buNone/>
              <a:defRPr sz="3982"/>
            </a:lvl2pPr>
            <a:lvl3pPr marL="1300393" indent="0">
              <a:buNone/>
              <a:defRPr sz="3413"/>
            </a:lvl3pPr>
            <a:lvl4pPr marL="1950590" indent="0">
              <a:buNone/>
              <a:defRPr sz="2844"/>
            </a:lvl4pPr>
            <a:lvl5pPr marL="2600786" indent="0">
              <a:buNone/>
              <a:defRPr sz="2844"/>
            </a:lvl5pPr>
            <a:lvl6pPr marL="3250983" indent="0">
              <a:buNone/>
              <a:defRPr sz="2844"/>
            </a:lvl6pPr>
            <a:lvl7pPr marL="3901180" indent="0">
              <a:buNone/>
              <a:defRPr sz="2844"/>
            </a:lvl7pPr>
            <a:lvl8pPr marL="4551376" indent="0">
              <a:buNone/>
              <a:defRPr sz="2844"/>
            </a:lvl8pPr>
            <a:lvl9pPr marL="5201573" indent="0">
              <a:buNone/>
              <a:defRPr sz="2844"/>
            </a:lvl9pPr>
          </a:lstStyle>
          <a:p>
            <a:endParaRPr lang="es-BO" dirty="0"/>
          </a:p>
        </p:txBody>
      </p:sp>
      <p:sp>
        <p:nvSpPr>
          <p:cNvPr id="4" name="3 Marcador de texto"/>
          <p:cNvSpPr>
            <a:spLocks noGrp="1"/>
          </p:cNvSpPr>
          <p:nvPr>
            <p:ph type="body" sz="half" idx="2"/>
          </p:nvPr>
        </p:nvSpPr>
        <p:spPr>
          <a:xfrm>
            <a:off x="3398813" y="7633547"/>
            <a:ext cx="10404158" cy="1144693"/>
          </a:xfrm>
        </p:spPr>
        <p:txBody>
          <a:bodyPr/>
          <a:lstStyle>
            <a:lvl1pPr marL="0" indent="0">
              <a:buNone/>
              <a:defRPr sz="1991"/>
            </a:lvl1pPr>
            <a:lvl2pPr marL="650197" indent="0">
              <a:buNone/>
              <a:defRPr sz="1707"/>
            </a:lvl2pPr>
            <a:lvl3pPr marL="1300393" indent="0">
              <a:buNone/>
              <a:defRPr sz="1422"/>
            </a:lvl3pPr>
            <a:lvl4pPr marL="1950590" indent="0">
              <a:buNone/>
              <a:defRPr sz="1280"/>
            </a:lvl4pPr>
            <a:lvl5pPr marL="2600786" indent="0">
              <a:buNone/>
              <a:defRPr sz="1280"/>
            </a:lvl5pPr>
            <a:lvl6pPr marL="3250983" indent="0">
              <a:buNone/>
              <a:defRPr sz="1280"/>
            </a:lvl6pPr>
            <a:lvl7pPr marL="3901180" indent="0">
              <a:buNone/>
              <a:defRPr sz="1280"/>
            </a:lvl7pPr>
            <a:lvl8pPr marL="4551376" indent="0">
              <a:buNone/>
              <a:defRPr sz="1280"/>
            </a:lvl8pPr>
            <a:lvl9pPr marL="5201573" indent="0">
              <a:buNone/>
              <a:defRPr sz="128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06AE002-43B8-4900-8997-26BBF69D5A42}" type="datetime1">
              <a:rPr lang="es-BO" smtClean="0">
                <a:solidFill>
                  <a:prstClr val="black">
                    <a:tint val="75000"/>
                  </a:prstClr>
                </a:solidFill>
              </a:rPr>
              <a:pPr/>
              <a:t>13/12/2022</a:t>
            </a:fld>
            <a:endParaRPr lang="es-BO" dirty="0">
              <a:solidFill>
                <a:prstClr val="black">
                  <a:tint val="75000"/>
                </a:prstClr>
              </a:solidFill>
            </a:endParaRPr>
          </a:p>
        </p:txBody>
      </p:sp>
      <p:sp>
        <p:nvSpPr>
          <p:cNvPr id="6" name="5 Marcador de pie de página"/>
          <p:cNvSpPr>
            <a:spLocks noGrp="1"/>
          </p:cNvSpPr>
          <p:nvPr>
            <p:ph type="ftr" sz="quarter" idx="11"/>
          </p:nvPr>
        </p:nvSpPr>
        <p:spPr/>
        <p:txBody>
          <a:bodyPr/>
          <a:lstStyle/>
          <a:p>
            <a:r>
              <a:rPr lang="es-BO" dirty="0">
                <a:solidFill>
                  <a:prstClr val="black">
                    <a:tint val="75000"/>
                  </a:prstClr>
                </a:solidFill>
              </a:rPr>
              <a:t>Martin Villarroel - Red Esfera Bolivia</a:t>
            </a:r>
          </a:p>
        </p:txBody>
      </p:sp>
      <p:sp>
        <p:nvSpPr>
          <p:cNvPr id="7" name="6 Marcador de número de diapositiva"/>
          <p:cNvSpPr>
            <a:spLocks noGrp="1"/>
          </p:cNvSpPr>
          <p:nvPr>
            <p:ph type="sldNum" sz="quarter" idx="12"/>
          </p:nvPr>
        </p:nvSpPr>
        <p:spPr/>
        <p:txBody>
          <a:bodyPr/>
          <a:lstStyle/>
          <a:p>
            <a:fld id="{3BD1E7AB-74A9-4CA8-BEA2-B15FA00E8EEC}" type="slidenum">
              <a:rPr lang="es-BO" smtClean="0">
                <a:solidFill>
                  <a:prstClr val="black">
                    <a:tint val="75000"/>
                  </a:prstClr>
                </a:solidFill>
              </a:rPr>
              <a:pPr/>
              <a:t>‹#›</a:t>
            </a:fld>
            <a:endParaRPr lang="es-BO" dirty="0">
              <a:solidFill>
                <a:prstClr val="black">
                  <a:tint val="75000"/>
                </a:prstClr>
              </a:solidFill>
            </a:endParaRPr>
          </a:p>
        </p:txBody>
      </p:sp>
    </p:spTree>
    <p:extLst>
      <p:ext uri="{BB962C8B-B14F-4D97-AF65-F5344CB8AC3E}">
        <p14:creationId xmlns:p14="http://schemas.microsoft.com/office/powerpoint/2010/main" val="4122801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A52FB7E0-2F94-42BE-B199-86D5D47A3EA3}" type="datetime1">
              <a:rPr lang="es-BO" smtClean="0">
                <a:solidFill>
                  <a:prstClr val="black">
                    <a:tint val="75000"/>
                  </a:prstClr>
                </a:solidFill>
              </a:rPr>
              <a:pPr/>
              <a:t>13/12/2022</a:t>
            </a:fld>
            <a:endParaRPr lang="es-BO"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BO" dirty="0">
                <a:solidFill>
                  <a:prstClr val="black">
                    <a:tint val="75000"/>
                  </a:prstClr>
                </a:solidFill>
              </a:rPr>
              <a:t>Martin Villarroel - Red Esfera Bolivia</a:t>
            </a:r>
          </a:p>
        </p:txBody>
      </p:sp>
      <p:sp>
        <p:nvSpPr>
          <p:cNvPr id="6" name="5 Marcador de número de diapositiva"/>
          <p:cNvSpPr>
            <a:spLocks noGrp="1"/>
          </p:cNvSpPr>
          <p:nvPr>
            <p:ph type="sldNum" sz="quarter" idx="12"/>
          </p:nvPr>
        </p:nvSpPr>
        <p:spPr/>
        <p:txBody>
          <a:bodyPr/>
          <a:lstStyle/>
          <a:p>
            <a:fld id="{3BD1E7AB-74A9-4CA8-BEA2-B15FA00E8EEC}" type="slidenum">
              <a:rPr lang="es-BO" smtClean="0">
                <a:solidFill>
                  <a:prstClr val="black">
                    <a:tint val="75000"/>
                  </a:prstClr>
                </a:solidFill>
              </a:rPr>
              <a:pPr/>
              <a:t>‹#›</a:t>
            </a:fld>
            <a:endParaRPr lang="es-BO" dirty="0">
              <a:solidFill>
                <a:prstClr val="black">
                  <a:tint val="75000"/>
                </a:prstClr>
              </a:solidFill>
            </a:endParaRPr>
          </a:p>
        </p:txBody>
      </p:sp>
    </p:spTree>
    <p:extLst>
      <p:ext uri="{BB962C8B-B14F-4D97-AF65-F5344CB8AC3E}">
        <p14:creationId xmlns:p14="http://schemas.microsoft.com/office/powerpoint/2010/main" val="4112779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2571691" y="390598"/>
            <a:ext cx="3901559" cy="8322169"/>
          </a:xfrm>
        </p:spPr>
        <p:txBody>
          <a:bodyPr vert="eaVert"/>
          <a:lstStyle/>
          <a:p>
            <a:r>
              <a:rPr lang="es-ES"/>
              <a:t>Haga clic para modificar el estilo de título del patrón</a:t>
            </a:r>
            <a:endParaRPr lang="es-BO"/>
          </a:p>
        </p:txBody>
      </p:sp>
      <p:sp>
        <p:nvSpPr>
          <p:cNvPr id="3" name="2 Marcador de texto vertical"/>
          <p:cNvSpPr>
            <a:spLocks noGrp="1"/>
          </p:cNvSpPr>
          <p:nvPr>
            <p:ph type="body" orient="vert" idx="1"/>
          </p:nvPr>
        </p:nvSpPr>
        <p:spPr>
          <a:xfrm>
            <a:off x="867013" y="390598"/>
            <a:ext cx="11415673" cy="832216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716A5FB4-B39E-476D-80AE-0BCC00BEDE0F}" type="datetime1">
              <a:rPr lang="es-BO" smtClean="0">
                <a:solidFill>
                  <a:prstClr val="black">
                    <a:tint val="75000"/>
                  </a:prstClr>
                </a:solidFill>
              </a:rPr>
              <a:pPr/>
              <a:t>13/12/2022</a:t>
            </a:fld>
            <a:endParaRPr lang="es-BO"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BO" dirty="0">
                <a:solidFill>
                  <a:prstClr val="black">
                    <a:tint val="75000"/>
                  </a:prstClr>
                </a:solidFill>
              </a:rPr>
              <a:t>Martin Villarroel - Red Esfera Bolivia</a:t>
            </a:r>
          </a:p>
        </p:txBody>
      </p:sp>
      <p:sp>
        <p:nvSpPr>
          <p:cNvPr id="6" name="5 Marcador de número de diapositiva"/>
          <p:cNvSpPr>
            <a:spLocks noGrp="1"/>
          </p:cNvSpPr>
          <p:nvPr>
            <p:ph type="sldNum" sz="quarter" idx="12"/>
          </p:nvPr>
        </p:nvSpPr>
        <p:spPr/>
        <p:txBody>
          <a:bodyPr/>
          <a:lstStyle/>
          <a:p>
            <a:fld id="{3BD1E7AB-74A9-4CA8-BEA2-B15FA00E8EEC}" type="slidenum">
              <a:rPr lang="es-BO" smtClean="0">
                <a:solidFill>
                  <a:prstClr val="black">
                    <a:tint val="75000"/>
                  </a:prstClr>
                </a:solidFill>
              </a:rPr>
              <a:pPr/>
              <a:t>‹#›</a:t>
            </a:fld>
            <a:endParaRPr lang="es-BO" dirty="0">
              <a:solidFill>
                <a:prstClr val="black">
                  <a:tint val="75000"/>
                </a:prstClr>
              </a:solidFill>
            </a:endParaRPr>
          </a:p>
        </p:txBody>
      </p:sp>
    </p:spTree>
    <p:extLst>
      <p:ext uri="{BB962C8B-B14F-4D97-AF65-F5344CB8AC3E}">
        <p14:creationId xmlns:p14="http://schemas.microsoft.com/office/powerpoint/2010/main" val="2604978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50" y="3841234"/>
            <a:ext cx="12226746" cy="2597804"/>
          </a:xfrm>
        </p:spPr>
        <p:txBody>
          <a:bodyPr anchor="b"/>
          <a:lstStyle>
            <a:lvl1pPr algn="l">
              <a:defRPr sz="5689" b="0" cap="none"/>
            </a:lvl1pPr>
          </a:lstStyle>
          <a:p>
            <a:r>
              <a:rPr lang="en-US"/>
              <a:t>Click to edit Master title style</a:t>
            </a:r>
            <a:endParaRPr lang="en-US" dirty="0"/>
          </a:p>
        </p:txBody>
      </p:sp>
      <p:sp>
        <p:nvSpPr>
          <p:cNvPr id="3" name="Text Placeholder 2"/>
          <p:cNvSpPr>
            <a:spLocks noGrp="1"/>
          </p:cNvSpPr>
          <p:nvPr>
            <p:ph type="body" idx="1"/>
          </p:nvPr>
        </p:nvSpPr>
        <p:spPr>
          <a:xfrm>
            <a:off x="963350" y="6439037"/>
            <a:ext cx="12226746" cy="1223680"/>
          </a:xfrm>
        </p:spPr>
        <p:txBody>
          <a:bodyPr anchor="t"/>
          <a:lstStyle>
            <a:lvl1pPr marL="0" indent="0" algn="l">
              <a:buNone/>
              <a:defRPr sz="2844">
                <a:solidFill>
                  <a:schemeClr val="tx1">
                    <a:lumMod val="50000"/>
                    <a:lumOff val="50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72D03A-1EF0-45DE-8850-49FF10F4DBD6}" type="datetimeFigureOut">
              <a:rPr lang="en-IN" smtClean="0"/>
              <a:t>13-12-2022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72225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63350" y="3072838"/>
            <a:ext cx="5950809" cy="5519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239290" y="3072838"/>
            <a:ext cx="5950808" cy="5519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72D03A-1EF0-45DE-8850-49FF10F4DBD6}" type="datetimeFigureOut">
              <a:rPr lang="en-IN" smtClean="0"/>
              <a:t>13-12-2022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4205361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61090" y="3073398"/>
            <a:ext cx="5953068" cy="819573"/>
          </a:xfrm>
        </p:spPr>
        <p:txBody>
          <a:bodyPr anchor="b">
            <a:noAutofit/>
          </a:bodyPr>
          <a:lstStyle>
            <a:lvl1pPr marL="0" indent="0">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961090" y="3892971"/>
            <a:ext cx="5953068" cy="469918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237032" y="3073398"/>
            <a:ext cx="5953061" cy="819573"/>
          </a:xfrm>
        </p:spPr>
        <p:txBody>
          <a:bodyPr anchor="b">
            <a:noAutofit/>
          </a:bodyPr>
          <a:lstStyle>
            <a:lvl1pPr marL="0" indent="0">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7237035" y="3892971"/>
            <a:ext cx="5953059" cy="469918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72D03A-1EF0-45DE-8850-49FF10F4DBD6}" type="datetimeFigureOut">
              <a:rPr lang="en-IN" smtClean="0"/>
              <a:t>13-12-2022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1649531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63349" y="866987"/>
            <a:ext cx="12226746" cy="187847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72D03A-1EF0-45DE-8850-49FF10F4DBD6}" type="datetimeFigureOut">
              <a:rPr lang="en-IN" smtClean="0"/>
              <a:t>13-12-2022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681983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2D03A-1EF0-45DE-8850-49FF10F4DBD6}" type="datetimeFigureOut">
              <a:rPr lang="en-IN" smtClean="0"/>
              <a:t>13-12-2022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1D7B3E4-F6C5-4FF2-B32E-5D5A5C3AAF26}" type="slidenum">
              <a:rPr lang="en-IN" smtClean="0"/>
              <a:t>‹#›</a:t>
            </a:fld>
            <a:endParaRPr lang="en-IN"/>
          </a:p>
        </p:txBody>
      </p:sp>
    </p:spTree>
    <p:extLst>
      <p:ext uri="{BB962C8B-B14F-4D97-AF65-F5344CB8AC3E}">
        <p14:creationId xmlns:p14="http://schemas.microsoft.com/office/powerpoint/2010/main" val="1203294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96511" y="26900"/>
            <a:ext cx="14800185"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p>
            <a:r>
              <a:rPr dirty="0"/>
              <a:t>Title Text</a:t>
            </a:r>
          </a:p>
        </p:txBody>
      </p:sp>
      <p:sp>
        <p:nvSpPr>
          <p:cNvPr id="3" name="Body Level One…"/>
          <p:cNvSpPr txBox="1">
            <a:spLocks noGrp="1"/>
          </p:cNvSpPr>
          <p:nvPr>
            <p:ph type="body" idx="1"/>
          </p:nvPr>
        </p:nvSpPr>
        <p:spPr>
          <a:xfrm>
            <a:off x="1270039" y="2603500"/>
            <a:ext cx="14800185"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p>
            <a:r>
              <a:t>Body Level One</a:t>
            </a:r>
          </a:p>
          <a:p>
            <a:pPr lvl="1"/>
            <a:r>
              <a:t>Body Level Two</a:t>
            </a:r>
          </a:p>
          <a:p>
            <a:pPr lvl="2"/>
            <a:r>
              <a:t>Body Level Three</a:t>
            </a:r>
          </a:p>
          <a:p>
            <a:pPr lvl="3"/>
            <a:r>
              <a:t>Body Level Four</a:t>
            </a:r>
          </a:p>
          <a:p>
            <a:pPr lvl="4"/>
            <a:r>
              <a:t>Body Level Five</a:t>
            </a:r>
          </a:p>
        </p:txBody>
      </p:sp>
      <p:pic>
        <p:nvPicPr>
          <p:cNvPr id="4" name="pasted-image.pdf" descr="pasted-image.pdf"/>
          <p:cNvPicPr>
            <a:picLocks noChangeAspect="1"/>
          </p:cNvPicPr>
          <p:nvPr/>
        </p:nvPicPr>
        <p:blipFill>
          <a:blip r:embed="rId4"/>
          <a:stretch>
            <a:fillRect/>
          </a:stretch>
        </p:blipFill>
        <p:spPr>
          <a:xfrm>
            <a:off x="522445" y="8400288"/>
            <a:ext cx="2443489" cy="1066441"/>
          </a:xfrm>
          <a:prstGeom prst="rect">
            <a:avLst/>
          </a:prstGeom>
          <a:ln w="12700">
            <a:miter lim="400000"/>
          </a:ln>
        </p:spPr>
      </p:pic>
      <p:pic>
        <p:nvPicPr>
          <p:cNvPr id="5" name="pasted-image.pdf" descr="pasted-image.pdf"/>
          <p:cNvPicPr>
            <a:picLocks noChangeAspect="1"/>
          </p:cNvPicPr>
          <p:nvPr/>
        </p:nvPicPr>
        <p:blipFill>
          <a:blip r:embed="rId5"/>
          <a:stretch>
            <a:fillRect/>
          </a:stretch>
        </p:blipFill>
        <p:spPr>
          <a:xfrm>
            <a:off x="3153050" y="8675531"/>
            <a:ext cx="66421" cy="406402"/>
          </a:xfrm>
          <a:prstGeom prst="rect">
            <a:avLst/>
          </a:prstGeom>
          <a:ln w="12700">
            <a:miter lim="400000"/>
          </a:ln>
        </p:spPr>
      </p:pic>
      <p:sp>
        <p:nvSpPr>
          <p:cNvPr id="6" name="Page"/>
          <p:cNvSpPr txBox="1"/>
          <p:nvPr/>
        </p:nvSpPr>
        <p:spPr>
          <a:xfrm>
            <a:off x="3228148" y="8497501"/>
            <a:ext cx="801091" cy="424116"/>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chor="ctr">
            <a:spAutoFit/>
          </a:bodyPr>
          <a:lstStyle>
            <a:lvl1pPr algn="l">
              <a:defRPr sz="1400" cap="all">
                <a:solidFill>
                  <a:srgbClr val="676767"/>
                </a:solidFill>
                <a:latin typeface="Open Sans Bold"/>
                <a:ea typeface="Open Sans Bold"/>
                <a:cs typeface="Open Sans Bold"/>
                <a:sym typeface="Open Sans Bold"/>
              </a:defRPr>
            </a:lvl1pPr>
          </a:lstStyle>
          <a:p>
            <a:r>
              <a:rPr lang="en-US" sz="1867" dirty="0"/>
              <a:t>Slide</a:t>
            </a:r>
            <a:endParaRPr sz="1867" dirty="0"/>
          </a:p>
        </p:txBody>
      </p:sp>
      <p:sp>
        <p:nvSpPr>
          <p:cNvPr id="7" name="Slide Number"/>
          <p:cNvSpPr txBox="1">
            <a:spLocks noGrp="1"/>
          </p:cNvSpPr>
          <p:nvPr>
            <p:ph type="sldNum" sz="quarter" idx="2"/>
          </p:nvPr>
        </p:nvSpPr>
        <p:spPr>
          <a:xfrm>
            <a:off x="3386653" y="8785759"/>
            <a:ext cx="394339" cy="389915"/>
          </a:xfrm>
          <a:prstGeom prst="rect">
            <a:avLst/>
          </a:prstGeom>
          <a:ln w="12700">
            <a:miter lim="400000"/>
          </a:ln>
        </p:spPr>
        <p:txBody>
          <a:bodyPr wrap="none" lIns="50800" tIns="50800" rIns="50800" bIns="50800">
            <a:spAutoFit/>
          </a:bodyPr>
          <a:lstStyle>
            <a:lvl1pPr algn="l">
              <a:defRPr sz="1867">
                <a:solidFill>
                  <a:srgbClr val="00B297"/>
                </a:solidFill>
                <a:latin typeface="Open Sans Bold"/>
                <a:ea typeface="Open Sans Bold"/>
                <a:cs typeface="Open Sans Bold"/>
                <a:sym typeface="Open Sans Bold"/>
              </a:defRPr>
            </a:lvl1pPr>
          </a:lstStyle>
          <a:p>
            <a:fld id="{86CB4B4D-7CA3-9044-876B-883B54F8677D}"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9" r:id="rId2"/>
  </p:sldLayoutIdLst>
  <p:transition spd="med"/>
  <p:hf hdr="0" ftr="0" dt="0"/>
  <p:txStyles>
    <p:titleStyle>
      <a:lvl1pPr marL="0" marR="0" indent="0" algn="l" defTabSz="778972" rtl="0" latinLnBrk="0">
        <a:lnSpc>
          <a:spcPct val="100000"/>
        </a:lnSpc>
        <a:spcBef>
          <a:spcPts val="0"/>
        </a:spcBef>
        <a:spcAft>
          <a:spcPts val="0"/>
        </a:spcAft>
        <a:buClrTx/>
        <a:buSzTx/>
        <a:buFontTx/>
        <a:buNone/>
        <a:tabLst/>
        <a:defRPr sz="6400" b="1" i="0" u="none" strike="noStrike" cap="none" spc="0" baseline="0">
          <a:ln>
            <a:noFill/>
          </a:ln>
          <a:solidFill>
            <a:srgbClr val="000000"/>
          </a:solidFill>
          <a:uFillTx/>
          <a:latin typeface="Open Sans Regular"/>
          <a:ea typeface="Open Sans Regular"/>
          <a:cs typeface="Open Sans Regular"/>
          <a:sym typeface="Open Sans Regular"/>
        </a:defRPr>
      </a:lvl1pPr>
      <a:lvl2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2pPr>
      <a:lvl3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3pPr>
      <a:lvl4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4pPr>
      <a:lvl5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5pPr>
      <a:lvl6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6pPr>
      <a:lvl7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7pPr>
      <a:lvl8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8pPr>
      <a:lvl9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9pPr>
    </p:titleStyle>
    <p:bodyStyle>
      <a:lvl1pPr marL="296348"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chemeClr val="tx2">
              <a:lumMod val="50000"/>
            </a:schemeClr>
          </a:solidFill>
          <a:uFillTx/>
          <a:latin typeface="Open Sans"/>
          <a:ea typeface="Open Sans"/>
          <a:cs typeface="Open Sans"/>
          <a:sym typeface="Open Sans"/>
        </a:defRPr>
      </a:lvl1pPr>
      <a:lvl2pPr marL="889044"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chemeClr val="tx2">
              <a:lumMod val="50000"/>
            </a:schemeClr>
          </a:solidFill>
          <a:uFillTx/>
          <a:latin typeface="Open Sans"/>
          <a:ea typeface="Open Sans"/>
          <a:cs typeface="Open Sans"/>
          <a:sym typeface="Open Sans"/>
        </a:defRPr>
      </a:lvl2pPr>
      <a:lvl3pPr marL="1481741"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chemeClr val="tx2">
              <a:lumMod val="50000"/>
            </a:schemeClr>
          </a:solidFill>
          <a:uFillTx/>
          <a:latin typeface="Open Sans"/>
          <a:ea typeface="Open Sans"/>
          <a:cs typeface="Open Sans"/>
          <a:sym typeface="Open Sans"/>
        </a:defRPr>
      </a:lvl3pPr>
      <a:lvl4pPr marL="2074437"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chemeClr val="tx2">
              <a:lumMod val="50000"/>
            </a:schemeClr>
          </a:solidFill>
          <a:uFillTx/>
          <a:latin typeface="Open Sans"/>
          <a:ea typeface="Open Sans"/>
          <a:cs typeface="Open Sans"/>
          <a:sym typeface="Open Sans"/>
        </a:defRPr>
      </a:lvl4pPr>
      <a:lvl5pPr marL="2667133"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chemeClr val="tx2">
              <a:lumMod val="50000"/>
            </a:schemeClr>
          </a:solidFill>
          <a:uFillTx/>
          <a:latin typeface="Open Sans"/>
          <a:ea typeface="Open Sans"/>
          <a:cs typeface="Open Sans"/>
          <a:sym typeface="Open Sans"/>
        </a:defRPr>
      </a:lvl5pPr>
      <a:lvl6pPr marL="3259830"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6pPr>
      <a:lvl7pPr marL="3852526"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7pPr>
      <a:lvl8pPr marL="4445222"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8pPr>
      <a:lvl9pPr marL="5037919"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9pPr>
    </p:bodyStyle>
    <p:otherStyle>
      <a:lvl1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1pPr>
      <a:lvl2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2pPr>
      <a:lvl3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3pPr>
      <a:lvl4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4pPr>
      <a:lvl5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5pPr>
      <a:lvl6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6pPr>
      <a:lvl7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7pPr>
      <a:lvl8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8pPr>
      <a:lvl9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2041"/>
            <a:ext cx="17340263" cy="9765642"/>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963349" y="866987"/>
            <a:ext cx="12226746" cy="187847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63349" y="3072838"/>
            <a:ext cx="12226746" cy="55193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7614" y="8592160"/>
            <a:ext cx="129702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A72D03A-1EF0-45DE-8850-49FF10F4DBD6}" type="datetimeFigureOut">
              <a:rPr lang="en-IN" smtClean="0"/>
              <a:t>13-12-2022</a:t>
            </a:fld>
            <a:endParaRPr lang="en-IN"/>
          </a:p>
        </p:txBody>
      </p:sp>
      <p:sp>
        <p:nvSpPr>
          <p:cNvPr id="5" name="Footer Placeholder 4"/>
          <p:cNvSpPr>
            <a:spLocks noGrp="1"/>
          </p:cNvSpPr>
          <p:nvPr>
            <p:ph type="ftr" sz="quarter" idx="3"/>
          </p:nvPr>
        </p:nvSpPr>
        <p:spPr>
          <a:xfrm>
            <a:off x="963349" y="8592160"/>
            <a:ext cx="8956877" cy="519289"/>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12218206" y="8592160"/>
            <a:ext cx="971890" cy="519289"/>
          </a:xfrm>
          <a:prstGeom prst="rect">
            <a:avLst/>
          </a:prstGeom>
        </p:spPr>
        <p:txBody>
          <a:bodyPr vert="horz" lIns="91440" tIns="45720" rIns="91440" bIns="45720" rtlCol="0" anchor="ctr"/>
          <a:lstStyle>
            <a:lvl1pPr algn="r">
              <a:defRPr sz="1280">
                <a:solidFill>
                  <a:schemeClr val="accent1"/>
                </a:solidFill>
              </a:defRPr>
            </a:lvl1pPr>
          </a:lstStyle>
          <a:p>
            <a:fld id="{31D7B3E4-F6C5-4FF2-B32E-5D5A5C3AAF26}" type="slidenum">
              <a:rPr lang="en-IN" smtClean="0"/>
              <a:t>‹#›</a:t>
            </a:fld>
            <a:endParaRPr lang="en-IN"/>
          </a:p>
        </p:txBody>
      </p:sp>
    </p:spTree>
    <p:extLst>
      <p:ext uri="{BB962C8B-B14F-4D97-AF65-F5344CB8AC3E}">
        <p14:creationId xmlns:p14="http://schemas.microsoft.com/office/powerpoint/2010/main" val="2610284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650230" rtl="0" eaLnBrk="1" latinLnBrk="0" hangingPunct="1">
        <a:spcBef>
          <a:spcPct val="0"/>
        </a:spcBef>
        <a:buNone/>
        <a:defRPr sz="51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87672" algn="l" defTabSz="650230" rtl="0" eaLnBrk="1" latinLnBrk="0" hangingPunct="1">
        <a:spcBef>
          <a:spcPts val="1422"/>
        </a:spcBef>
        <a:spcAft>
          <a:spcPts val="0"/>
        </a:spcAft>
        <a:buClr>
          <a:schemeClr val="accent1"/>
        </a:buClr>
        <a:buSzPct val="80000"/>
        <a:buFont typeface="Wingdings 3" charset="2"/>
        <a:buChar char=""/>
        <a:defRPr sz="2560" kern="1200">
          <a:solidFill>
            <a:schemeClr val="tx1">
              <a:lumMod val="75000"/>
              <a:lumOff val="25000"/>
            </a:schemeClr>
          </a:solidFill>
          <a:latin typeface="+mn-lt"/>
          <a:ea typeface="+mn-ea"/>
          <a:cs typeface="+mn-cs"/>
        </a:defRPr>
      </a:lvl1pPr>
      <a:lvl2pPr marL="1056623" indent="-406394" algn="l" defTabSz="650230" rtl="0" eaLnBrk="1" latinLnBrk="0" hangingPunct="1">
        <a:spcBef>
          <a:spcPts val="1422"/>
        </a:spcBef>
        <a:spcAft>
          <a:spcPts val="0"/>
        </a:spcAft>
        <a:buClr>
          <a:schemeClr val="accent1"/>
        </a:buClr>
        <a:buSzPct val="80000"/>
        <a:buFont typeface="Wingdings 3" charset="2"/>
        <a:buChar char=""/>
        <a:defRPr sz="2276" kern="1200">
          <a:solidFill>
            <a:schemeClr val="tx1">
              <a:lumMod val="75000"/>
              <a:lumOff val="25000"/>
            </a:schemeClr>
          </a:solidFill>
          <a:latin typeface="+mn-lt"/>
          <a:ea typeface="+mn-ea"/>
          <a:cs typeface="+mn-cs"/>
        </a:defRPr>
      </a:lvl2pPr>
      <a:lvl3pPr marL="1625575" indent="-325115" algn="l" defTabSz="650230" rtl="0" eaLnBrk="1" latinLnBrk="0" hangingPunct="1">
        <a:spcBef>
          <a:spcPts val="1422"/>
        </a:spcBef>
        <a:spcAft>
          <a:spcPts val="0"/>
        </a:spcAft>
        <a:buClr>
          <a:schemeClr val="accent1"/>
        </a:buClr>
        <a:buSzPct val="80000"/>
        <a:buFont typeface="Wingdings 3" charset="2"/>
        <a:buChar char=""/>
        <a:defRPr sz="1991" kern="1200">
          <a:solidFill>
            <a:schemeClr val="tx1">
              <a:lumMod val="75000"/>
              <a:lumOff val="25000"/>
            </a:schemeClr>
          </a:solidFill>
          <a:latin typeface="+mn-lt"/>
          <a:ea typeface="+mn-ea"/>
          <a:cs typeface="+mn-cs"/>
        </a:defRPr>
      </a:lvl3pPr>
      <a:lvl4pPr marL="227580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4pPr>
      <a:lvl5pPr marL="292603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5pPr>
      <a:lvl6pPr marL="357626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6pPr>
      <a:lvl7pPr marL="422649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7pPr>
      <a:lvl8pPr marL="487672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8pPr>
      <a:lvl9pPr marL="552695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70039" y="444500"/>
            <a:ext cx="14800185"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270039" y="2603500"/>
            <a:ext cx="14800185"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Body Level One</a:t>
            </a:r>
          </a:p>
          <a:p>
            <a:pPr lvl="1"/>
            <a:r>
              <a:rPr dirty="0"/>
              <a:t>Body Level Two</a:t>
            </a:r>
          </a:p>
        </p:txBody>
      </p:sp>
      <p:pic>
        <p:nvPicPr>
          <p:cNvPr id="4" name="pasted-image.pdf" descr="pasted-image.pdf"/>
          <p:cNvPicPr>
            <a:picLocks noChangeAspect="1"/>
          </p:cNvPicPr>
          <p:nvPr/>
        </p:nvPicPr>
        <p:blipFill>
          <a:blip r:embed="rId6"/>
          <a:stretch>
            <a:fillRect/>
          </a:stretch>
        </p:blipFill>
        <p:spPr>
          <a:xfrm>
            <a:off x="427196" y="8680420"/>
            <a:ext cx="2011461" cy="850971"/>
          </a:xfrm>
          <a:prstGeom prst="rect">
            <a:avLst/>
          </a:prstGeom>
          <a:ln w="12700">
            <a:miter lim="400000"/>
          </a:ln>
        </p:spPr>
      </p:pic>
      <p:pic>
        <p:nvPicPr>
          <p:cNvPr id="5" name="pasted-image.pdf" descr="pasted-image.pdf"/>
          <p:cNvPicPr>
            <a:picLocks noChangeAspect="1"/>
          </p:cNvPicPr>
          <p:nvPr/>
        </p:nvPicPr>
        <p:blipFill>
          <a:blip r:embed="rId7"/>
          <a:stretch>
            <a:fillRect/>
          </a:stretch>
        </p:blipFill>
        <p:spPr>
          <a:xfrm>
            <a:off x="2574241" y="8878129"/>
            <a:ext cx="66421" cy="406402"/>
          </a:xfrm>
          <a:prstGeom prst="rect">
            <a:avLst/>
          </a:prstGeom>
          <a:ln w="12700">
            <a:miter lim="400000"/>
          </a:ln>
        </p:spPr>
      </p:pic>
      <p:sp>
        <p:nvSpPr>
          <p:cNvPr id="6" name="Page"/>
          <p:cNvSpPr txBox="1"/>
          <p:nvPr/>
        </p:nvSpPr>
        <p:spPr>
          <a:xfrm>
            <a:off x="2714948" y="8794097"/>
            <a:ext cx="801091" cy="31803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cap="all">
                <a:solidFill>
                  <a:srgbClr val="676767"/>
                </a:solidFill>
                <a:latin typeface="Open Sans Bold"/>
                <a:ea typeface="Open Sans Bold"/>
                <a:cs typeface="Open Sans Bold"/>
                <a:sym typeface="Open Sans Bold"/>
              </a:defRPr>
            </a:lvl1pPr>
          </a:lstStyle>
          <a:p>
            <a:r>
              <a:rPr lang="en-US" sz="1400" dirty="0"/>
              <a:t>SLIDE</a:t>
            </a:r>
            <a:endParaRPr sz="1400" dirty="0"/>
          </a:p>
        </p:txBody>
      </p:sp>
      <p:sp>
        <p:nvSpPr>
          <p:cNvPr id="7" name="Slide Number"/>
          <p:cNvSpPr txBox="1">
            <a:spLocks noGrp="1"/>
          </p:cNvSpPr>
          <p:nvPr>
            <p:ph type="sldNum" sz="quarter" idx="2"/>
          </p:nvPr>
        </p:nvSpPr>
        <p:spPr>
          <a:xfrm>
            <a:off x="2732301" y="9029316"/>
            <a:ext cx="357470" cy="318036"/>
          </a:xfrm>
          <a:prstGeom prst="rect">
            <a:avLst/>
          </a:prstGeom>
          <a:ln w="12700">
            <a:miter lim="400000"/>
          </a:ln>
        </p:spPr>
        <p:txBody>
          <a:bodyPr wrap="none" lIns="50800" tIns="50800" rIns="50800" bIns="50800">
            <a:spAutoFit/>
          </a:bodyPr>
          <a:lstStyle>
            <a:lvl1pPr algn="l">
              <a:defRPr sz="1400">
                <a:solidFill>
                  <a:srgbClr val="00A585"/>
                </a:solidFill>
                <a:latin typeface="Open Sans Bold"/>
                <a:ea typeface="Open Sans Bold"/>
                <a:cs typeface="Open Sans Bold"/>
                <a:sym typeface="Open Sans Bold"/>
              </a:defRPr>
            </a:lvl1pPr>
          </a:lstStyle>
          <a:p>
            <a:fld id="{86CB4B4D-7CA3-9044-876B-883B54F8677D}" type="slidenum">
              <a:t>‹#›</a:t>
            </a:fld>
            <a:endParaRPr dirty="0"/>
          </a:p>
        </p:txBody>
      </p:sp>
    </p:spTree>
    <p:extLst>
      <p:ext uri="{BB962C8B-B14F-4D97-AF65-F5344CB8AC3E}">
        <p14:creationId xmlns:p14="http://schemas.microsoft.com/office/powerpoint/2010/main" val="490179726"/>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ransition spd="med"/>
  <p:txStyles>
    <p:titleStyle>
      <a:lvl1pPr marL="0" marR="0" indent="0" algn="ctr" defTabSz="584200" rtl="0" latinLnBrk="0">
        <a:lnSpc>
          <a:spcPct val="100000"/>
        </a:lnSpc>
        <a:spcBef>
          <a:spcPts val="0"/>
        </a:spcBef>
        <a:spcAft>
          <a:spcPts val="0"/>
        </a:spcAft>
        <a:buClrTx/>
        <a:buSzTx/>
        <a:buFontTx/>
        <a:buNone/>
        <a:tabLst/>
        <a:defRPr sz="5400" b="1" i="0" u="none" strike="noStrike" cap="none" spc="0" baseline="0">
          <a:ln>
            <a:noFill/>
          </a:ln>
          <a:solidFill>
            <a:srgbClr val="00B297"/>
          </a:solidFill>
          <a:uFillTx/>
          <a:latin typeface="Open Sans Regular"/>
          <a:ea typeface="Open Sans Regular"/>
          <a:cs typeface="Open Sans Regular"/>
          <a:sym typeface="Open Sans Regular"/>
        </a:defRPr>
      </a:lvl1pPr>
      <a:lvl2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2pPr>
      <a:lvl3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3pPr>
      <a:lvl4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4pPr>
      <a:lvl5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5pPr>
      <a:lvl6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6pPr>
      <a:lvl7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7pPr>
      <a:lvl8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8pPr>
      <a:lvl9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9pPr>
    </p:titleStyle>
    <p:bodyStyle>
      <a:lvl1pPr marL="222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1pPr>
      <a:lvl2pPr marL="666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2pPr>
      <a:lvl3pPr marL="1111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3pPr>
      <a:lvl4pPr marL="1555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4pPr>
      <a:lvl5pPr marL="2000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5pPr>
      <a:lvl6pPr marL="2444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6pPr>
      <a:lvl7pPr marL="2889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7pPr>
      <a:lvl8pPr marL="3333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8pPr>
      <a:lvl9pPr marL="3778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9pPr>
    </p:bodyStyle>
    <p:otherStyle>
      <a:lvl1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1pPr>
      <a:lvl2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2pPr>
      <a:lvl3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3pPr>
      <a:lvl4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4pPr>
      <a:lvl5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5pPr>
      <a:lvl6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6pPr>
      <a:lvl7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7pPr>
      <a:lvl8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8pPr>
      <a:lvl9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CD83EA6-AA5B-144B-8978-CE5C75F4AEC1}"/>
              </a:ext>
            </a:extLst>
          </p:cNvPr>
          <p:cNvPicPr>
            <a:picLocks noChangeAspect="1"/>
          </p:cNvPicPr>
          <p:nvPr userDrawn="1"/>
        </p:nvPicPr>
        <p:blipFill>
          <a:blip r:embed="rId5"/>
          <a:stretch>
            <a:fillRect/>
          </a:stretch>
        </p:blipFill>
        <p:spPr>
          <a:xfrm>
            <a:off x="0" y="27554"/>
            <a:ext cx="17340263" cy="9726047"/>
          </a:xfrm>
          <a:prstGeom prst="rect">
            <a:avLst/>
          </a:prstGeom>
        </p:spPr>
      </p:pic>
    </p:spTree>
    <p:extLst>
      <p:ext uri="{BB962C8B-B14F-4D97-AF65-F5344CB8AC3E}">
        <p14:creationId xmlns:p14="http://schemas.microsoft.com/office/powerpoint/2010/main" val="251775452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hdr="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s-EC"/>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40ED73CF-E6ED-4D60-8425-48AAA318C5BC}"/>
              </a:ext>
            </a:extLst>
          </p:cNvPr>
          <p:cNvSpPr>
            <a:spLocks noGrp="1"/>
          </p:cNvSpPr>
          <p:nvPr>
            <p:ph type="title"/>
          </p:nvPr>
        </p:nvSpPr>
        <p:spPr bwMode="auto">
          <a:xfrm>
            <a:off x="867013" y="390596"/>
            <a:ext cx="1560623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BO"/>
              <a:t>Haga clic para modificar el estilo de título del patrón</a:t>
            </a:r>
            <a:endParaRPr lang="es-BO" altLang="es-BO"/>
          </a:p>
        </p:txBody>
      </p:sp>
      <p:sp>
        <p:nvSpPr>
          <p:cNvPr id="1027" name="2 Marcador de texto">
            <a:extLst>
              <a:ext uri="{FF2B5EF4-FFF2-40B4-BE49-F238E27FC236}">
                <a16:creationId xmlns:a16="http://schemas.microsoft.com/office/drawing/2014/main" id="{AF0C7B14-161D-4F3A-9BE1-998FD053A919}"/>
              </a:ext>
            </a:extLst>
          </p:cNvPr>
          <p:cNvSpPr>
            <a:spLocks noGrp="1"/>
          </p:cNvSpPr>
          <p:nvPr>
            <p:ph type="body" idx="1"/>
          </p:nvPr>
        </p:nvSpPr>
        <p:spPr bwMode="auto">
          <a:xfrm>
            <a:off x="867013" y="2275841"/>
            <a:ext cx="15606237"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BO"/>
              <a:t>Haga clic para modificar el estilo de texto del patrón</a:t>
            </a:r>
          </a:p>
          <a:p>
            <a:pPr lvl="1"/>
            <a:r>
              <a:rPr lang="es-ES" altLang="es-BO"/>
              <a:t>Segundo nivel</a:t>
            </a:r>
          </a:p>
          <a:p>
            <a:pPr lvl="2"/>
            <a:r>
              <a:rPr lang="es-ES" altLang="es-BO"/>
              <a:t>Tercer nivel</a:t>
            </a:r>
          </a:p>
          <a:p>
            <a:pPr lvl="3"/>
            <a:r>
              <a:rPr lang="es-ES" altLang="es-BO"/>
              <a:t>Cuarto nivel</a:t>
            </a:r>
          </a:p>
          <a:p>
            <a:pPr lvl="4"/>
            <a:r>
              <a:rPr lang="es-ES" altLang="es-BO"/>
              <a:t>Quinto nivel</a:t>
            </a:r>
            <a:endParaRPr lang="es-BO" altLang="es-BO"/>
          </a:p>
        </p:txBody>
      </p:sp>
      <p:sp>
        <p:nvSpPr>
          <p:cNvPr id="4" name="3 Marcador de fecha">
            <a:extLst>
              <a:ext uri="{FF2B5EF4-FFF2-40B4-BE49-F238E27FC236}">
                <a16:creationId xmlns:a16="http://schemas.microsoft.com/office/drawing/2014/main" id="{CEC6E530-5421-45D9-B362-8219B6BD9C85}"/>
              </a:ext>
            </a:extLst>
          </p:cNvPr>
          <p:cNvSpPr>
            <a:spLocks noGrp="1"/>
          </p:cNvSpPr>
          <p:nvPr>
            <p:ph type="dt" sz="half" idx="2"/>
          </p:nvPr>
        </p:nvSpPr>
        <p:spPr>
          <a:xfrm>
            <a:off x="867013" y="9040143"/>
            <a:ext cx="4046061" cy="519289"/>
          </a:xfrm>
          <a:prstGeom prst="rect">
            <a:avLst/>
          </a:prstGeom>
        </p:spPr>
        <p:txBody>
          <a:bodyPr vert="horz" lIns="91440" tIns="45720" rIns="91440" bIns="45720" rtlCol="0" anchor="ctr"/>
          <a:lstStyle>
            <a:lvl1pPr algn="l" eaLnBrk="1" fontAlgn="auto" hangingPunct="1">
              <a:spcBef>
                <a:spcPts val="0"/>
              </a:spcBef>
              <a:spcAft>
                <a:spcPts val="0"/>
              </a:spcAft>
              <a:defRPr sz="1707">
                <a:solidFill>
                  <a:schemeClr val="tx1">
                    <a:tint val="75000"/>
                  </a:schemeClr>
                </a:solidFill>
                <a:latin typeface="+mn-lt"/>
                <a:cs typeface="+mn-cs"/>
              </a:defRPr>
            </a:lvl1pPr>
          </a:lstStyle>
          <a:p>
            <a:pPr>
              <a:defRPr/>
            </a:pPr>
            <a:fld id="{3BB71916-A221-433F-BC97-C47D6198330F}" type="datetimeFigureOut">
              <a:rPr lang="es-BO"/>
              <a:pPr>
                <a:defRPr/>
              </a:pPr>
              <a:t>13/12/2022</a:t>
            </a:fld>
            <a:endParaRPr lang="es-BO" dirty="0"/>
          </a:p>
        </p:txBody>
      </p:sp>
      <p:sp>
        <p:nvSpPr>
          <p:cNvPr id="5" name="4 Marcador de pie de página">
            <a:extLst>
              <a:ext uri="{FF2B5EF4-FFF2-40B4-BE49-F238E27FC236}">
                <a16:creationId xmlns:a16="http://schemas.microsoft.com/office/drawing/2014/main" id="{10156120-ACBA-4887-9195-50241709EF4D}"/>
              </a:ext>
            </a:extLst>
          </p:cNvPr>
          <p:cNvSpPr>
            <a:spLocks noGrp="1"/>
          </p:cNvSpPr>
          <p:nvPr>
            <p:ph type="ftr" sz="quarter" idx="3"/>
          </p:nvPr>
        </p:nvSpPr>
        <p:spPr>
          <a:xfrm>
            <a:off x="5924590" y="9040143"/>
            <a:ext cx="5491083" cy="519289"/>
          </a:xfrm>
          <a:prstGeom prst="rect">
            <a:avLst/>
          </a:prstGeom>
        </p:spPr>
        <p:txBody>
          <a:bodyPr vert="horz" lIns="91440" tIns="45720" rIns="91440" bIns="45720" rtlCol="0" anchor="ctr"/>
          <a:lstStyle>
            <a:lvl1pPr algn="ctr" eaLnBrk="1" fontAlgn="auto" hangingPunct="1">
              <a:spcBef>
                <a:spcPts val="0"/>
              </a:spcBef>
              <a:spcAft>
                <a:spcPts val="0"/>
              </a:spcAft>
              <a:defRPr sz="1707">
                <a:solidFill>
                  <a:schemeClr val="tx1">
                    <a:tint val="75000"/>
                  </a:schemeClr>
                </a:solidFill>
                <a:latin typeface="+mn-lt"/>
                <a:cs typeface="+mn-cs"/>
              </a:defRPr>
            </a:lvl1pPr>
          </a:lstStyle>
          <a:p>
            <a:pPr>
              <a:defRPr/>
            </a:pPr>
            <a:endParaRPr lang="es-BO" dirty="0"/>
          </a:p>
        </p:txBody>
      </p:sp>
      <p:sp>
        <p:nvSpPr>
          <p:cNvPr id="6" name="5 Marcador de número de diapositiva">
            <a:extLst>
              <a:ext uri="{FF2B5EF4-FFF2-40B4-BE49-F238E27FC236}">
                <a16:creationId xmlns:a16="http://schemas.microsoft.com/office/drawing/2014/main" id="{E2E59D91-55EA-4519-AFD0-7A0B7B9F627B}"/>
              </a:ext>
            </a:extLst>
          </p:cNvPr>
          <p:cNvSpPr>
            <a:spLocks noGrp="1"/>
          </p:cNvSpPr>
          <p:nvPr>
            <p:ph type="sldNum" sz="quarter" idx="4"/>
          </p:nvPr>
        </p:nvSpPr>
        <p:spPr>
          <a:xfrm>
            <a:off x="12427189" y="9040143"/>
            <a:ext cx="4046061" cy="519289"/>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707" smtClean="0">
                <a:solidFill>
                  <a:srgbClr val="898989"/>
                </a:solidFill>
              </a:defRPr>
            </a:lvl1pPr>
          </a:lstStyle>
          <a:p>
            <a:pPr>
              <a:defRPr/>
            </a:pPr>
            <a:fld id="{466AC32C-71D1-41D9-9528-6DBBBEF7D215}" type="slidenum">
              <a:rPr lang="es-BO" altLang="es-BO"/>
              <a:pPr>
                <a:defRPr/>
              </a:pPr>
              <a:t>‹#›</a:t>
            </a:fld>
            <a:endParaRPr lang="es-BO" altLang="es-BO" dirty="0"/>
          </a:p>
        </p:txBody>
      </p:sp>
    </p:spTree>
    <p:extLst>
      <p:ext uri="{BB962C8B-B14F-4D97-AF65-F5344CB8AC3E}">
        <p14:creationId xmlns:p14="http://schemas.microsoft.com/office/powerpoint/2010/main" val="20675242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6258" kern="1200">
          <a:solidFill>
            <a:schemeClr val="tx1"/>
          </a:solidFill>
          <a:latin typeface="+mj-lt"/>
          <a:ea typeface="+mj-ea"/>
          <a:cs typeface="+mj-cs"/>
        </a:defRPr>
      </a:lvl1pPr>
      <a:lvl2pPr algn="ctr" rtl="0" eaLnBrk="0" fontAlgn="base" hangingPunct="0">
        <a:spcBef>
          <a:spcPct val="0"/>
        </a:spcBef>
        <a:spcAft>
          <a:spcPct val="0"/>
        </a:spcAft>
        <a:defRPr sz="6258">
          <a:solidFill>
            <a:schemeClr val="tx1"/>
          </a:solidFill>
          <a:latin typeface="Calibri" pitchFamily="34" charset="0"/>
        </a:defRPr>
      </a:lvl2pPr>
      <a:lvl3pPr algn="ctr" rtl="0" eaLnBrk="0" fontAlgn="base" hangingPunct="0">
        <a:spcBef>
          <a:spcPct val="0"/>
        </a:spcBef>
        <a:spcAft>
          <a:spcPct val="0"/>
        </a:spcAft>
        <a:defRPr sz="6258">
          <a:solidFill>
            <a:schemeClr val="tx1"/>
          </a:solidFill>
          <a:latin typeface="Calibri" pitchFamily="34" charset="0"/>
        </a:defRPr>
      </a:lvl3pPr>
      <a:lvl4pPr algn="ctr" rtl="0" eaLnBrk="0" fontAlgn="base" hangingPunct="0">
        <a:spcBef>
          <a:spcPct val="0"/>
        </a:spcBef>
        <a:spcAft>
          <a:spcPct val="0"/>
        </a:spcAft>
        <a:defRPr sz="6258">
          <a:solidFill>
            <a:schemeClr val="tx1"/>
          </a:solidFill>
          <a:latin typeface="Calibri" pitchFamily="34" charset="0"/>
        </a:defRPr>
      </a:lvl4pPr>
      <a:lvl5pPr algn="ctr" rtl="0" eaLnBrk="0" fontAlgn="base" hangingPunct="0">
        <a:spcBef>
          <a:spcPct val="0"/>
        </a:spcBef>
        <a:spcAft>
          <a:spcPct val="0"/>
        </a:spcAft>
        <a:defRPr sz="6258">
          <a:solidFill>
            <a:schemeClr val="tx1"/>
          </a:solidFill>
          <a:latin typeface="Calibri" pitchFamily="34" charset="0"/>
        </a:defRPr>
      </a:lvl5pPr>
      <a:lvl6pPr marL="650230" algn="ctr" rtl="0" fontAlgn="base">
        <a:spcBef>
          <a:spcPct val="0"/>
        </a:spcBef>
        <a:spcAft>
          <a:spcPct val="0"/>
        </a:spcAft>
        <a:defRPr sz="6258">
          <a:solidFill>
            <a:schemeClr val="tx1"/>
          </a:solidFill>
          <a:latin typeface="Calibri" pitchFamily="34" charset="0"/>
        </a:defRPr>
      </a:lvl6pPr>
      <a:lvl7pPr marL="1300460" algn="ctr" rtl="0" fontAlgn="base">
        <a:spcBef>
          <a:spcPct val="0"/>
        </a:spcBef>
        <a:spcAft>
          <a:spcPct val="0"/>
        </a:spcAft>
        <a:defRPr sz="6258">
          <a:solidFill>
            <a:schemeClr val="tx1"/>
          </a:solidFill>
          <a:latin typeface="Calibri" pitchFamily="34" charset="0"/>
        </a:defRPr>
      </a:lvl7pPr>
      <a:lvl8pPr marL="1950690" algn="ctr" rtl="0" fontAlgn="base">
        <a:spcBef>
          <a:spcPct val="0"/>
        </a:spcBef>
        <a:spcAft>
          <a:spcPct val="0"/>
        </a:spcAft>
        <a:defRPr sz="6258">
          <a:solidFill>
            <a:schemeClr val="tx1"/>
          </a:solidFill>
          <a:latin typeface="Calibri" pitchFamily="34" charset="0"/>
        </a:defRPr>
      </a:lvl8pPr>
      <a:lvl9pPr marL="2600919" algn="ctr" rtl="0" fontAlgn="base">
        <a:spcBef>
          <a:spcPct val="0"/>
        </a:spcBef>
        <a:spcAft>
          <a:spcPct val="0"/>
        </a:spcAft>
        <a:defRPr sz="6258">
          <a:solidFill>
            <a:schemeClr val="tx1"/>
          </a:solidFill>
          <a:latin typeface="Calibri" pitchFamily="34" charset="0"/>
        </a:defRPr>
      </a:lvl9pPr>
    </p:titleStyle>
    <p:bodyStyle>
      <a:lvl1pPr marL="487672" indent="-487672" algn="l" rtl="0" eaLnBrk="0" fontAlgn="base" hangingPunct="0">
        <a:spcBef>
          <a:spcPct val="20000"/>
        </a:spcBef>
        <a:spcAft>
          <a:spcPct val="0"/>
        </a:spcAft>
        <a:buFont typeface="Arial" panose="020B0604020202020204" pitchFamily="34" charset="0"/>
        <a:buChar char="•"/>
        <a:defRPr sz="4551" kern="1200">
          <a:solidFill>
            <a:schemeClr val="tx1"/>
          </a:solidFill>
          <a:latin typeface="+mn-lt"/>
          <a:ea typeface="+mn-ea"/>
          <a:cs typeface="+mn-cs"/>
        </a:defRPr>
      </a:lvl1pPr>
      <a:lvl2pPr marL="1056623" indent="-406394" algn="l" rtl="0" eaLnBrk="0" fontAlgn="base" hangingPunct="0">
        <a:spcBef>
          <a:spcPct val="20000"/>
        </a:spcBef>
        <a:spcAft>
          <a:spcPct val="0"/>
        </a:spcAft>
        <a:buFont typeface="Arial" panose="020B0604020202020204" pitchFamily="34" charset="0"/>
        <a:buChar char="–"/>
        <a:defRPr sz="3982" kern="1200">
          <a:solidFill>
            <a:schemeClr val="tx1"/>
          </a:solidFill>
          <a:latin typeface="+mn-lt"/>
          <a:ea typeface="+mn-ea"/>
          <a:cs typeface="+mn-cs"/>
        </a:defRPr>
      </a:lvl2pPr>
      <a:lvl3pPr marL="1625575" indent="-325115" algn="l" rtl="0" eaLnBrk="0" fontAlgn="base" hangingPunct="0">
        <a:spcBef>
          <a:spcPct val="20000"/>
        </a:spcBef>
        <a:spcAft>
          <a:spcPct val="0"/>
        </a:spcAft>
        <a:buFont typeface="Arial" panose="020B0604020202020204" pitchFamily="34" charset="0"/>
        <a:buChar char="•"/>
        <a:defRPr sz="3413" kern="1200">
          <a:solidFill>
            <a:schemeClr val="tx1"/>
          </a:solidFill>
          <a:latin typeface="+mn-lt"/>
          <a:ea typeface="+mn-ea"/>
          <a:cs typeface="+mn-cs"/>
        </a:defRPr>
      </a:lvl3pPr>
      <a:lvl4pPr marL="2275804" indent="-325115"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4pPr>
      <a:lvl5pPr marL="2926034" indent="-325115"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es-E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867013" y="390596"/>
            <a:ext cx="15606237" cy="1625600"/>
          </a:xfrm>
          <a:prstGeom prst="rect">
            <a:avLst/>
          </a:prstGeom>
        </p:spPr>
        <p:txBody>
          <a:bodyPr vert="horz" lIns="91435" tIns="45718" rIns="91435" bIns="45718" rtlCol="0" anchor="ctr">
            <a:normAutofit/>
          </a:bodyPr>
          <a:lstStyle/>
          <a:p>
            <a:r>
              <a:rPr lang="es-ES"/>
              <a:t>Haga clic para modificar el estilo de título del patrón</a:t>
            </a:r>
            <a:endParaRPr lang="es-BO"/>
          </a:p>
        </p:txBody>
      </p:sp>
      <p:sp>
        <p:nvSpPr>
          <p:cNvPr id="3" name="2 Marcador de texto"/>
          <p:cNvSpPr>
            <a:spLocks noGrp="1"/>
          </p:cNvSpPr>
          <p:nvPr>
            <p:ph type="body" idx="1"/>
          </p:nvPr>
        </p:nvSpPr>
        <p:spPr>
          <a:xfrm>
            <a:off x="867013" y="2275842"/>
            <a:ext cx="15606237" cy="6436925"/>
          </a:xfrm>
          <a:prstGeom prst="rect">
            <a:avLst/>
          </a:prstGeom>
        </p:spPr>
        <p:txBody>
          <a:bodyPr vert="horz" lIns="91435" tIns="45718" rIns="91435" bIns="45718"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2"/>
          </p:nvPr>
        </p:nvSpPr>
        <p:spPr>
          <a:xfrm>
            <a:off x="867013" y="9040144"/>
            <a:ext cx="4046061" cy="519289"/>
          </a:xfrm>
          <a:prstGeom prst="rect">
            <a:avLst/>
          </a:prstGeom>
        </p:spPr>
        <p:txBody>
          <a:bodyPr vert="horz" lIns="91435" tIns="45718" rIns="91435" bIns="45718" rtlCol="0" anchor="ctr"/>
          <a:lstStyle>
            <a:lvl1pPr algn="l">
              <a:defRPr sz="1707">
                <a:solidFill>
                  <a:schemeClr val="tx1">
                    <a:tint val="75000"/>
                  </a:schemeClr>
                </a:solidFill>
              </a:defRPr>
            </a:lvl1pPr>
          </a:lstStyle>
          <a:p>
            <a:pPr defTabSz="1300393"/>
            <a:fld id="{A84CB9D0-A5A3-4CD2-8F00-F1B074EE331A}" type="datetime1">
              <a:rPr lang="es-BO" smtClean="0">
                <a:solidFill>
                  <a:prstClr val="black">
                    <a:tint val="75000"/>
                  </a:prstClr>
                </a:solidFill>
              </a:rPr>
              <a:pPr defTabSz="1300393"/>
              <a:t>13/12/2022</a:t>
            </a:fld>
            <a:endParaRPr lang="es-BO" dirty="0">
              <a:solidFill>
                <a:prstClr val="black">
                  <a:tint val="75000"/>
                </a:prstClr>
              </a:solidFill>
            </a:endParaRPr>
          </a:p>
        </p:txBody>
      </p:sp>
      <p:sp>
        <p:nvSpPr>
          <p:cNvPr id="5" name="4 Marcador de pie de página"/>
          <p:cNvSpPr>
            <a:spLocks noGrp="1"/>
          </p:cNvSpPr>
          <p:nvPr>
            <p:ph type="ftr" sz="quarter" idx="3"/>
          </p:nvPr>
        </p:nvSpPr>
        <p:spPr>
          <a:xfrm>
            <a:off x="5924592" y="9040144"/>
            <a:ext cx="5491083" cy="519289"/>
          </a:xfrm>
          <a:prstGeom prst="rect">
            <a:avLst/>
          </a:prstGeom>
        </p:spPr>
        <p:txBody>
          <a:bodyPr vert="horz" lIns="91435" tIns="45718" rIns="91435" bIns="45718" rtlCol="0" anchor="ctr"/>
          <a:lstStyle>
            <a:lvl1pPr algn="ctr">
              <a:defRPr sz="1707">
                <a:solidFill>
                  <a:schemeClr val="tx1">
                    <a:tint val="75000"/>
                  </a:schemeClr>
                </a:solidFill>
              </a:defRPr>
            </a:lvl1pPr>
          </a:lstStyle>
          <a:p>
            <a:pPr defTabSz="1300393"/>
            <a:r>
              <a:rPr lang="es-BO" dirty="0">
                <a:solidFill>
                  <a:prstClr val="black">
                    <a:tint val="75000"/>
                  </a:prstClr>
                </a:solidFill>
              </a:rPr>
              <a:t>Martin Villarroel - Red Esfera Bolivia</a:t>
            </a:r>
          </a:p>
        </p:txBody>
      </p:sp>
      <p:sp>
        <p:nvSpPr>
          <p:cNvPr id="6" name="5 Marcador de número de diapositiva"/>
          <p:cNvSpPr>
            <a:spLocks noGrp="1"/>
          </p:cNvSpPr>
          <p:nvPr>
            <p:ph type="sldNum" sz="quarter" idx="4"/>
          </p:nvPr>
        </p:nvSpPr>
        <p:spPr>
          <a:xfrm>
            <a:off x="12427189" y="9040144"/>
            <a:ext cx="4046061" cy="519289"/>
          </a:xfrm>
          <a:prstGeom prst="rect">
            <a:avLst/>
          </a:prstGeom>
        </p:spPr>
        <p:txBody>
          <a:bodyPr vert="horz" lIns="91435" tIns="45718" rIns="91435" bIns="45718" rtlCol="0" anchor="ctr"/>
          <a:lstStyle>
            <a:lvl1pPr algn="r">
              <a:defRPr sz="1707">
                <a:solidFill>
                  <a:schemeClr val="tx1">
                    <a:tint val="75000"/>
                  </a:schemeClr>
                </a:solidFill>
              </a:defRPr>
            </a:lvl1pPr>
          </a:lstStyle>
          <a:p>
            <a:pPr defTabSz="1300393"/>
            <a:fld id="{3BD1E7AB-74A9-4CA8-BEA2-B15FA00E8EEC}" type="slidenum">
              <a:rPr lang="es-BO" smtClean="0">
                <a:solidFill>
                  <a:prstClr val="black">
                    <a:tint val="75000"/>
                  </a:prstClr>
                </a:solidFill>
              </a:rPr>
              <a:pPr defTabSz="1300393"/>
              <a:t>‹#›</a:t>
            </a:fld>
            <a:endParaRPr lang="es-BO" dirty="0">
              <a:solidFill>
                <a:prstClr val="black">
                  <a:tint val="75000"/>
                </a:prstClr>
              </a:solidFill>
            </a:endParaRPr>
          </a:p>
        </p:txBody>
      </p:sp>
    </p:spTree>
    <p:extLst>
      <p:ext uri="{BB962C8B-B14F-4D97-AF65-F5344CB8AC3E}">
        <p14:creationId xmlns:p14="http://schemas.microsoft.com/office/powerpoint/2010/main" val="6339184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p:txStyles>
    <p:titleStyle>
      <a:lvl1pPr algn="ctr" defTabSz="1300393" rtl="0" eaLnBrk="1" latinLnBrk="0" hangingPunct="1">
        <a:spcBef>
          <a:spcPct val="0"/>
        </a:spcBef>
        <a:buNone/>
        <a:defRPr sz="6258" kern="1200">
          <a:solidFill>
            <a:schemeClr val="tx1"/>
          </a:solidFill>
          <a:latin typeface="+mj-lt"/>
          <a:ea typeface="+mj-ea"/>
          <a:cs typeface="+mj-cs"/>
        </a:defRPr>
      </a:lvl1pPr>
    </p:titleStyle>
    <p:bodyStyle>
      <a:lvl1pPr marL="487647" indent="-487647" algn="l" defTabSz="1300393" rtl="0" eaLnBrk="1" latinLnBrk="0" hangingPunct="1">
        <a:spcBef>
          <a:spcPct val="20000"/>
        </a:spcBef>
        <a:buFont typeface="Arial" panose="020B0604020202020204" pitchFamily="34" charset="0"/>
        <a:buChar char="•"/>
        <a:defRPr sz="4551" kern="1200">
          <a:solidFill>
            <a:schemeClr val="tx1"/>
          </a:solidFill>
          <a:latin typeface="+mn-lt"/>
          <a:ea typeface="+mn-ea"/>
          <a:cs typeface="+mn-cs"/>
        </a:defRPr>
      </a:lvl1pPr>
      <a:lvl2pPr marL="1056569" indent="-406374" algn="l" defTabSz="1300393" rtl="0" eaLnBrk="1" latinLnBrk="0" hangingPunct="1">
        <a:spcBef>
          <a:spcPct val="20000"/>
        </a:spcBef>
        <a:buFont typeface="Arial" panose="020B0604020202020204" pitchFamily="34" charset="0"/>
        <a:buChar char="–"/>
        <a:defRPr sz="3982" kern="1200">
          <a:solidFill>
            <a:schemeClr val="tx1"/>
          </a:solidFill>
          <a:latin typeface="+mn-lt"/>
          <a:ea typeface="+mn-ea"/>
          <a:cs typeface="+mn-cs"/>
        </a:defRPr>
      </a:lvl2pPr>
      <a:lvl3pPr marL="1625492" indent="-325098" algn="l" defTabSz="1300393" rtl="0" eaLnBrk="1" latinLnBrk="0" hangingPunct="1">
        <a:spcBef>
          <a:spcPct val="20000"/>
        </a:spcBef>
        <a:buFont typeface="Arial" panose="020B0604020202020204" pitchFamily="34" charset="0"/>
        <a:buChar char="•"/>
        <a:defRPr sz="3413" kern="1200">
          <a:solidFill>
            <a:schemeClr val="tx1"/>
          </a:solidFill>
          <a:latin typeface="+mn-lt"/>
          <a:ea typeface="+mn-ea"/>
          <a:cs typeface="+mn-cs"/>
        </a:defRPr>
      </a:lvl3pPr>
      <a:lvl4pPr marL="2275688" indent="-325098" algn="l" defTabSz="1300393"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4pPr>
      <a:lvl5pPr marL="2925885" indent="-325098" algn="l" defTabSz="1300393"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5pPr>
      <a:lvl6pPr marL="3576081" indent="-325098" algn="l" defTabSz="1300393"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6pPr>
      <a:lvl7pPr marL="4226278" indent="-325098" algn="l" defTabSz="1300393"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7pPr>
      <a:lvl8pPr marL="4876475" indent="-325098" algn="l" defTabSz="1300393"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8pPr>
      <a:lvl9pPr marL="5526671" indent="-325098" algn="l" defTabSz="1300393"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9pPr>
    </p:bodyStyle>
    <p:otherStyle>
      <a:defPPr>
        <a:defRPr lang="es-BO"/>
      </a:defPPr>
      <a:lvl1pPr marL="0" algn="l" defTabSz="1300393" rtl="0" eaLnBrk="1" latinLnBrk="0" hangingPunct="1">
        <a:defRPr sz="2560" kern="1200">
          <a:solidFill>
            <a:schemeClr val="tx1"/>
          </a:solidFill>
          <a:latin typeface="+mn-lt"/>
          <a:ea typeface="+mn-ea"/>
          <a:cs typeface="+mn-cs"/>
        </a:defRPr>
      </a:lvl1pPr>
      <a:lvl2pPr marL="650197" algn="l" defTabSz="1300393" rtl="0" eaLnBrk="1" latinLnBrk="0" hangingPunct="1">
        <a:defRPr sz="2560" kern="1200">
          <a:solidFill>
            <a:schemeClr val="tx1"/>
          </a:solidFill>
          <a:latin typeface="+mn-lt"/>
          <a:ea typeface="+mn-ea"/>
          <a:cs typeface="+mn-cs"/>
        </a:defRPr>
      </a:lvl2pPr>
      <a:lvl3pPr marL="1300393" algn="l" defTabSz="1300393" rtl="0" eaLnBrk="1" latinLnBrk="0" hangingPunct="1">
        <a:defRPr sz="2560" kern="1200">
          <a:solidFill>
            <a:schemeClr val="tx1"/>
          </a:solidFill>
          <a:latin typeface="+mn-lt"/>
          <a:ea typeface="+mn-ea"/>
          <a:cs typeface="+mn-cs"/>
        </a:defRPr>
      </a:lvl3pPr>
      <a:lvl4pPr marL="1950590" algn="l" defTabSz="1300393" rtl="0" eaLnBrk="1" latinLnBrk="0" hangingPunct="1">
        <a:defRPr sz="2560" kern="1200">
          <a:solidFill>
            <a:schemeClr val="tx1"/>
          </a:solidFill>
          <a:latin typeface="+mn-lt"/>
          <a:ea typeface="+mn-ea"/>
          <a:cs typeface="+mn-cs"/>
        </a:defRPr>
      </a:lvl4pPr>
      <a:lvl5pPr marL="2600786" algn="l" defTabSz="1300393" rtl="0" eaLnBrk="1" latinLnBrk="0" hangingPunct="1">
        <a:defRPr sz="2560" kern="1200">
          <a:solidFill>
            <a:schemeClr val="tx1"/>
          </a:solidFill>
          <a:latin typeface="+mn-lt"/>
          <a:ea typeface="+mn-ea"/>
          <a:cs typeface="+mn-cs"/>
        </a:defRPr>
      </a:lvl5pPr>
      <a:lvl6pPr marL="3250983" algn="l" defTabSz="1300393" rtl="0" eaLnBrk="1" latinLnBrk="0" hangingPunct="1">
        <a:defRPr sz="2560" kern="1200">
          <a:solidFill>
            <a:schemeClr val="tx1"/>
          </a:solidFill>
          <a:latin typeface="+mn-lt"/>
          <a:ea typeface="+mn-ea"/>
          <a:cs typeface="+mn-cs"/>
        </a:defRPr>
      </a:lvl6pPr>
      <a:lvl7pPr marL="3901180" algn="l" defTabSz="1300393" rtl="0" eaLnBrk="1" latinLnBrk="0" hangingPunct="1">
        <a:defRPr sz="2560" kern="1200">
          <a:solidFill>
            <a:schemeClr val="tx1"/>
          </a:solidFill>
          <a:latin typeface="+mn-lt"/>
          <a:ea typeface="+mn-ea"/>
          <a:cs typeface="+mn-cs"/>
        </a:defRPr>
      </a:lvl7pPr>
      <a:lvl8pPr marL="4551376" algn="l" defTabSz="1300393" rtl="0" eaLnBrk="1" latinLnBrk="0" hangingPunct="1">
        <a:defRPr sz="2560" kern="1200">
          <a:solidFill>
            <a:schemeClr val="tx1"/>
          </a:solidFill>
          <a:latin typeface="+mn-lt"/>
          <a:ea typeface="+mn-ea"/>
          <a:cs typeface="+mn-cs"/>
        </a:defRPr>
      </a:lvl8pPr>
      <a:lvl9pPr marL="5201573" algn="l" defTabSz="1300393"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tags" Target="../tags/tag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4.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notesSlide" Target="../notesSlides/notesSlide13.xml"/><Relationship Id="rId16" Type="http://schemas.openxmlformats.org/officeDocument/2006/relationships/image" Target="../media/image51.png"/><Relationship Id="rId1" Type="http://schemas.openxmlformats.org/officeDocument/2006/relationships/slideLayout" Target="../slideLayouts/slideLayout26.xml"/><Relationship Id="rId6" Type="http://schemas.openxmlformats.org/officeDocument/2006/relationships/diagramColors" Target="../diagrams/colors9.xml"/><Relationship Id="rId11" Type="http://schemas.openxmlformats.org/officeDocument/2006/relationships/image" Target="../media/image46.svg"/><Relationship Id="rId5" Type="http://schemas.openxmlformats.org/officeDocument/2006/relationships/diagramQuickStyle" Target="../diagrams/quickStyle9.xml"/><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diagramLayout" Target="../diagrams/layout9.xml"/><Relationship Id="rId9" Type="http://schemas.openxmlformats.org/officeDocument/2006/relationships/image" Target="../media/image44.sv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37.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watch/?v=825862568799913" TargetMode="External"/><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2.xml"/><Relationship Id="rId1" Type="http://schemas.openxmlformats.org/officeDocument/2006/relationships/tags" Target="../tags/tag3.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hyperlink" Target="https://www.facebook.com/watch/?v=825862568799913"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jamboard.google.com/d/1ZQ4uyUGMtoppM5nNAP6_QuU3_J-Ss_76LV7zNXyZv4c/viewer?f=2"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p:cNvSpPr txBox="1">
            <a:spLocks noGrp="1"/>
          </p:cNvSpPr>
          <p:nvPr>
            <p:ph type="title"/>
          </p:nvPr>
        </p:nvSpPr>
        <p:spPr>
          <a:xfrm>
            <a:off x="3610707" y="4371967"/>
            <a:ext cx="10118847" cy="2561707"/>
          </a:xfrm>
          <a:prstGeom prst="rect">
            <a:avLst/>
          </a:prstGeom>
        </p:spPr>
        <p:txBody>
          <a:bodyPr>
            <a:noAutofit/>
          </a:bodyPr>
          <a:lstStyle/>
          <a:p>
            <a:pPr algn="ctr" defTabSz="521910">
              <a:defRPr sz="4000"/>
            </a:pPr>
            <a:r>
              <a:rPr lang="en-GB" sz="5400" b="0" cap="none" dirty="0"/>
              <a:t>Engaging National Disaster Management Authorities with Sphere: What’s Next?</a:t>
            </a:r>
            <a:br>
              <a:rPr lang="en-GB" sz="5400" b="0" cap="none" dirty="0"/>
            </a:br>
            <a:r>
              <a:rPr lang="en-GB" sz="4000" b="0" cap="none" dirty="0"/>
              <a:t>13 December 2022</a:t>
            </a:r>
            <a:endParaRPr lang="en-GB" sz="4000" b="0" noProof="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Advocacy with NDMAs: Global Humanitarian Standards…</a:t>
            </a:r>
          </a:p>
        </p:txBody>
      </p:sp>
      <p:graphicFrame>
        <p:nvGraphicFramePr>
          <p:cNvPr id="4" name="Content Placeholder 3"/>
          <p:cNvGraphicFramePr>
            <a:graphicFrameLocks noGrp="1"/>
          </p:cNvGraphicFramePr>
          <p:nvPr>
            <p:ph idx="1"/>
          </p:nvPr>
        </p:nvGraphicFramePr>
        <p:xfrm>
          <a:off x="1157000" y="2745458"/>
          <a:ext cx="14015531" cy="6449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336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Advocacy: Approaches &amp; Messages</a:t>
            </a:r>
          </a:p>
        </p:txBody>
      </p:sp>
      <p:graphicFrame>
        <p:nvGraphicFramePr>
          <p:cNvPr id="4" name="Content Placeholder 3"/>
          <p:cNvGraphicFramePr>
            <a:graphicFrameLocks noGrp="1"/>
          </p:cNvGraphicFramePr>
          <p:nvPr>
            <p:ph idx="1"/>
          </p:nvPr>
        </p:nvGraphicFramePr>
        <p:xfrm>
          <a:off x="964090" y="1806222"/>
          <a:ext cx="12225866" cy="5589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963585" y="6489698"/>
            <a:ext cx="12402725" cy="2368277"/>
          </a:xfrm>
          <a:prstGeom prst="rect">
            <a:avLst/>
          </a:prstGeom>
          <a:solidFill>
            <a:schemeClr val="accent1">
              <a:lumMod val="60000"/>
              <a:lumOff val="40000"/>
            </a:schemeClr>
          </a:solidFill>
        </p:spPr>
        <p:txBody>
          <a:bodyPr wrap="square">
            <a:spAutoFit/>
          </a:bodyPr>
          <a:lstStyle/>
          <a:p>
            <a:pPr defTabSz="1300460" hangingPunct="1"/>
            <a:r>
              <a:rPr lang="en-IN" sz="4551" kern="1200" dirty="0">
                <a:solidFill>
                  <a:srgbClr val="000000"/>
                </a:solidFill>
                <a:latin typeface="Trebuchet MS" panose="020B0603020202020204"/>
                <a:ea typeface="+mn-ea"/>
                <a:cs typeface="+mn-cs"/>
              </a:rPr>
              <a:t>Global Humanitarian Standards are </a:t>
            </a:r>
          </a:p>
          <a:p>
            <a:pPr marL="487672" indent="-487672" defTabSz="1300460" hangingPunct="1">
              <a:buFont typeface="Arial" panose="020B0604020202020204" pitchFamily="34" charset="0"/>
              <a:buChar char="•"/>
            </a:pPr>
            <a:r>
              <a:rPr lang="en-IN" sz="3413" kern="1200" dirty="0">
                <a:solidFill>
                  <a:srgbClr val="000000"/>
                </a:solidFill>
                <a:latin typeface="Trebuchet MS" panose="020B0603020202020204"/>
                <a:ea typeface="+mn-ea"/>
                <a:cs typeface="+mn-cs"/>
              </a:rPr>
              <a:t>Effective in natural hazards &amp; protracted disasters</a:t>
            </a:r>
          </a:p>
          <a:p>
            <a:pPr marL="487672" indent="-487672" defTabSz="1300460" hangingPunct="1">
              <a:buFont typeface="Arial" panose="020B0604020202020204" pitchFamily="34" charset="0"/>
              <a:buChar char="•"/>
            </a:pPr>
            <a:r>
              <a:rPr lang="en-IN" sz="3413" kern="1200" dirty="0">
                <a:solidFill>
                  <a:srgbClr val="000000"/>
                </a:solidFill>
                <a:latin typeface="Trebuchet MS" panose="020B0603020202020204"/>
                <a:ea typeface="+mn-ea"/>
                <a:cs typeface="+mn-cs"/>
              </a:rPr>
              <a:t>Applicable in all phases of disaster</a:t>
            </a:r>
          </a:p>
          <a:p>
            <a:pPr marL="487672" indent="-487672" defTabSz="1300460" hangingPunct="1">
              <a:buFont typeface="Arial" panose="020B0604020202020204" pitchFamily="34" charset="0"/>
              <a:buChar char="•"/>
            </a:pPr>
            <a:r>
              <a:rPr lang="en-IN" sz="3413" kern="1200" dirty="0">
                <a:solidFill>
                  <a:srgbClr val="000000"/>
                </a:solidFill>
                <a:latin typeface="Trebuchet MS" panose="020B0603020202020204"/>
                <a:ea typeface="+mn-ea"/>
                <a:cs typeface="+mn-cs"/>
              </a:rPr>
              <a:t>Useful as Decision Support Tools</a:t>
            </a:r>
          </a:p>
        </p:txBody>
      </p:sp>
    </p:spTree>
    <p:extLst>
      <p:ext uri="{BB962C8B-B14F-4D97-AF65-F5344CB8AC3E}">
        <p14:creationId xmlns:p14="http://schemas.microsoft.com/office/powerpoint/2010/main" val="3957401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Engaging NDMAs: DIY!</a:t>
            </a:r>
          </a:p>
        </p:txBody>
      </p:sp>
      <p:graphicFrame>
        <p:nvGraphicFramePr>
          <p:cNvPr id="4" name="Content Placeholder 3"/>
          <p:cNvGraphicFramePr>
            <a:graphicFrameLocks noGrp="1"/>
          </p:cNvGraphicFramePr>
          <p:nvPr>
            <p:ph idx="1"/>
          </p:nvPr>
        </p:nvGraphicFramePr>
        <p:xfrm>
          <a:off x="1637906" y="2263800"/>
          <a:ext cx="11552296" cy="6329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830570" y="8834375"/>
            <a:ext cx="11824735" cy="486287"/>
          </a:xfrm>
          <a:prstGeom prst="rect">
            <a:avLst/>
          </a:prstGeom>
        </p:spPr>
        <p:txBody>
          <a:bodyPr wrap="square">
            <a:spAutoFit/>
          </a:bodyPr>
          <a:lstStyle/>
          <a:p>
            <a:pPr algn="l" defTabSz="1300460" hangingPunct="1"/>
            <a:r>
              <a:rPr lang="en-IN" sz="2560" kern="1200" dirty="0">
                <a:solidFill>
                  <a:srgbClr val="000000"/>
                </a:solidFill>
                <a:latin typeface="Trebuchet MS" panose="020B0603020202020204"/>
                <a:ea typeface="+mn-ea"/>
                <a:cs typeface="+mn-cs"/>
              </a:rPr>
              <a:t>To see how it works, also consult the “Sphere for NDMA” training module.</a:t>
            </a:r>
          </a:p>
        </p:txBody>
      </p:sp>
    </p:spTree>
    <p:extLst>
      <p:ext uri="{BB962C8B-B14F-4D97-AF65-F5344CB8AC3E}">
        <p14:creationId xmlns:p14="http://schemas.microsoft.com/office/powerpoint/2010/main" val="4036712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Good Luck with your Endeavour</a:t>
            </a:r>
          </a:p>
        </p:txBody>
      </p:sp>
      <p:pic>
        <p:nvPicPr>
          <p:cNvPr id="4" name="Content Placeholder 3"/>
          <p:cNvPicPr>
            <a:picLocks noGrp="1" noChangeAspect="1"/>
          </p:cNvPicPr>
          <p:nvPr>
            <p:ph idx="1"/>
          </p:nvPr>
        </p:nvPicPr>
        <p:blipFill rotWithShape="1">
          <a:blip r:embed="rId2"/>
          <a:srcRect l="18604" t="1" r="16451" b="37769"/>
          <a:stretch/>
        </p:blipFill>
        <p:spPr>
          <a:xfrm>
            <a:off x="3709041" y="3115974"/>
            <a:ext cx="4599846" cy="3025183"/>
          </a:xfrm>
          <a:prstGeom prst="rect">
            <a:avLst/>
          </a:prstGeom>
        </p:spPr>
      </p:pic>
    </p:spTree>
    <p:extLst>
      <p:ext uri="{BB962C8B-B14F-4D97-AF65-F5344CB8AC3E}">
        <p14:creationId xmlns:p14="http://schemas.microsoft.com/office/powerpoint/2010/main" val="1058658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4FC7F-FCDF-4CF1-BF9B-3ED83A87D44C}"/>
              </a:ext>
            </a:extLst>
          </p:cNvPr>
          <p:cNvSpPr>
            <a:spLocks noGrp="1"/>
          </p:cNvSpPr>
          <p:nvPr>
            <p:ph type="title"/>
          </p:nvPr>
        </p:nvSpPr>
        <p:spPr>
          <a:xfrm>
            <a:off x="1587500" y="0"/>
            <a:ext cx="17052756" cy="1538503"/>
          </a:xfrm>
        </p:spPr>
        <p:txBody>
          <a:bodyPr/>
          <a:lstStyle/>
          <a:p>
            <a:r>
              <a:rPr lang="fr-CH" dirty="0"/>
              <a:t>NDMA Training pack and Engagement in </a:t>
            </a:r>
            <a:r>
              <a:rPr lang="fr-CH" dirty="0" err="1"/>
              <a:t>Ecuador</a:t>
            </a:r>
            <a:r>
              <a:rPr lang="fr-CH" dirty="0"/>
              <a:t> </a:t>
            </a:r>
          </a:p>
        </p:txBody>
      </p:sp>
      <p:sp>
        <p:nvSpPr>
          <p:cNvPr id="6" name="TextBox 5">
            <a:extLst>
              <a:ext uri="{FF2B5EF4-FFF2-40B4-BE49-F238E27FC236}">
                <a16:creationId xmlns:a16="http://schemas.microsoft.com/office/drawing/2014/main" id="{685F5188-5A27-4EDC-AE9F-F981C32060FE}"/>
              </a:ext>
            </a:extLst>
          </p:cNvPr>
          <p:cNvSpPr txBox="1"/>
          <p:nvPr/>
        </p:nvSpPr>
        <p:spPr>
          <a:xfrm>
            <a:off x="413359" y="8116866"/>
            <a:ext cx="3632548" cy="15385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CH"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7" name="Text Placeholder 6">
            <a:extLst>
              <a:ext uri="{FF2B5EF4-FFF2-40B4-BE49-F238E27FC236}">
                <a16:creationId xmlns:a16="http://schemas.microsoft.com/office/drawing/2014/main" id="{DC4D691D-37F3-4F40-9C96-6AC365F4383D}"/>
              </a:ext>
            </a:extLst>
          </p:cNvPr>
          <p:cNvSpPr>
            <a:spLocks noGrp="1"/>
          </p:cNvSpPr>
          <p:nvPr>
            <p:ph idx="1"/>
          </p:nvPr>
        </p:nvSpPr>
        <p:spPr>
          <a:xfrm>
            <a:off x="413359" y="1821013"/>
            <a:ext cx="15606713" cy="6805612"/>
          </a:xfrm>
        </p:spPr>
        <p:txBody>
          <a:bodyPr>
            <a:normAutofit/>
          </a:bodyPr>
          <a:lstStyle/>
          <a:p>
            <a:pPr marL="342900" lvl="0" indent="-342900">
              <a:buFont typeface="Calibri" panose="020F0502020204030204" pitchFamily="34" charset="0"/>
              <a:buChar char="•"/>
            </a:pPr>
            <a:r>
              <a:rPr lang="en-CH" sz="2800" dirty="0">
                <a:effectLst/>
                <a:latin typeface="Calibri" panose="020F0502020204030204" pitchFamily="34" charset="0"/>
                <a:ea typeface="Times New Roman" panose="02020603050405020304" pitchFamily="18" charset="0"/>
              </a:rPr>
              <a:t>The key objective of the NDMA training pack is to enable Sphere focal points and trainers to teach NDMA staff about the importance of humanitarian standards, how to integrate them into humanitarian policies, and how to adopt them in preparedness, response and recovery phases.</a:t>
            </a:r>
            <a:endParaRPr lang="en-CH" sz="2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CH" sz="2800" dirty="0">
                <a:effectLst/>
                <a:latin typeface="Calibri" panose="020F0502020204030204" pitchFamily="34" charset="0"/>
                <a:ea typeface="Times New Roman" panose="02020603050405020304" pitchFamily="18" charset="0"/>
              </a:rPr>
              <a:t>The training pack presents three alternative workshop agendas depending on the learning requirements of participants. </a:t>
            </a:r>
            <a:endParaRPr lang="en-CH" sz="2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CH" sz="2800" dirty="0">
                <a:effectLst/>
                <a:latin typeface="Calibri" panose="020F0502020204030204" pitchFamily="34" charset="0"/>
                <a:ea typeface="Times New Roman" panose="02020603050405020304" pitchFamily="18" charset="0"/>
              </a:rPr>
              <a:t>A shortened version of the pack, presenting the main 7 modules, is available in English, French and Arabic. </a:t>
            </a:r>
            <a:endParaRPr lang="en-CH" sz="2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CH" sz="2800" dirty="0">
                <a:effectLst/>
                <a:latin typeface="Calibri" panose="020F0502020204030204" pitchFamily="34" charset="0"/>
                <a:ea typeface="Times New Roman" panose="02020603050405020304" pitchFamily="18" charset="0"/>
              </a:rPr>
              <a:t>The learning activities in each module have been designed specifically for NDMA staff, taking into account their needs and priorities. Each module contains a section on ‘key messages’ tailored to this audience, as well as suggested activities, videos and further reading. The full Spanish version includes PowerPoints, </a:t>
            </a:r>
            <a:r>
              <a:rPr lang="en-CH" sz="2800" dirty="0" err="1">
                <a:effectLst/>
                <a:latin typeface="Calibri" panose="020F0502020204030204" pitchFamily="34" charset="0"/>
                <a:ea typeface="Times New Roman" panose="02020603050405020304" pitchFamily="18" charset="0"/>
              </a:rPr>
              <a:t>Jamboards</a:t>
            </a:r>
            <a:r>
              <a:rPr lang="en-CH" sz="2800" dirty="0">
                <a:effectLst/>
                <a:latin typeface="Calibri" panose="020F0502020204030204" pitchFamily="34" charset="0"/>
                <a:ea typeface="Times New Roman" panose="02020603050405020304" pitchFamily="18" charset="0"/>
              </a:rPr>
              <a:t> and worksheets. </a:t>
            </a:r>
            <a:endParaRPr lang="en-CH" sz="2800" dirty="0">
              <a:effectLst/>
              <a:latin typeface="Calibri" panose="020F0502020204030204" pitchFamily="34" charset="0"/>
              <a:ea typeface="Calibri" panose="020F0502020204030204" pitchFamily="34" charset="0"/>
            </a:endParaRPr>
          </a:p>
          <a:p>
            <a:pPr marL="0" indent="0" algn="l">
              <a:buNone/>
            </a:pPr>
            <a:endParaRPr lang="en-US" sz="2800" dirty="0"/>
          </a:p>
        </p:txBody>
      </p:sp>
    </p:spTree>
    <p:extLst>
      <p:ext uri="{BB962C8B-B14F-4D97-AF65-F5344CB8AC3E}">
        <p14:creationId xmlns:p14="http://schemas.microsoft.com/office/powerpoint/2010/main" val="861373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DB2A975-6A61-4E09-BF62-CCF3D40BE400}"/>
              </a:ext>
            </a:extLst>
          </p:cNvPr>
          <p:cNvSpPr>
            <a:spLocks noChangeArrowheads="1"/>
          </p:cNvSpPr>
          <p:nvPr/>
        </p:nvSpPr>
        <p:spPr bwMode="auto">
          <a:xfrm rot="10800000" flipV="1">
            <a:off x="710693" y="3373073"/>
            <a:ext cx="8299957" cy="5155257"/>
          </a:xfrm>
          <a:prstGeom prst="rect">
            <a:avLst/>
          </a:prstGeom>
          <a:solidFill>
            <a:srgbClr val="000066"/>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BO" altLang="es-BO" sz="4700" b="1"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Open Sans Regular"/>
              </a:rPr>
              <a:t>Elaboración y aplicación del Modulo de Capacitación Esfera para trabajar con Autoridades Nacionales de Gestión de Desastres (ANGD (Español) – NDMA (Ingles))</a:t>
            </a:r>
            <a:endParaRPr kumimoji="0" lang="es-BO" altLang="es-BO" sz="47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Open Sans Regular"/>
            </a:endParaRPr>
          </a:p>
        </p:txBody>
      </p:sp>
      <p:sp>
        <p:nvSpPr>
          <p:cNvPr id="6" name="6 CuadroTexto">
            <a:extLst>
              <a:ext uri="{FF2B5EF4-FFF2-40B4-BE49-F238E27FC236}">
                <a16:creationId xmlns:a16="http://schemas.microsoft.com/office/drawing/2014/main" id="{2CBC815A-0790-4270-A613-1B6E82559122}"/>
              </a:ext>
            </a:extLst>
          </p:cNvPr>
          <p:cNvSpPr txBox="1"/>
          <p:nvPr/>
        </p:nvSpPr>
        <p:spPr>
          <a:xfrm>
            <a:off x="1286088" y="8623579"/>
            <a:ext cx="936286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8080"/>
                </a:solidFill>
                <a:effectLst/>
                <a:uLnTx/>
                <a:uFillTx/>
                <a:latin typeface="Arial" panose="020B0604020202020204" pitchFamily="34" charset="0"/>
                <a:cs typeface="Arial" panose="020B0604020202020204" pitchFamily="34" charset="0"/>
                <a:sym typeface="Open Sans Regular"/>
              </a:rPr>
              <a:t>Martin Villarroel Garcia – Punto Focal Red Esfera en Bolivia</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8080"/>
                </a:solidFill>
                <a:effectLst/>
                <a:uLnTx/>
                <a:uFillTx/>
                <a:latin typeface="Arial" panose="020B0604020202020204" pitchFamily="34" charset="0"/>
                <a:cs typeface="Arial" panose="020B0604020202020204" pitchFamily="34" charset="0"/>
                <a:sym typeface="Open Sans Regular"/>
              </a:rPr>
              <a:t>Cochabamba, Bolivia</a:t>
            </a:r>
            <a:endParaRPr kumimoji="0" lang="es-BO" sz="2400" b="1" i="1" u="none" strike="noStrike" kern="0" cap="none" spc="0" normalizeH="0" baseline="0" noProof="0" dirty="0">
              <a:ln>
                <a:noFill/>
              </a:ln>
              <a:solidFill>
                <a:srgbClr val="008080"/>
              </a:solidFill>
              <a:effectLst/>
              <a:uLnTx/>
              <a:uFillTx/>
              <a:latin typeface="Arial" panose="020B0604020202020204" pitchFamily="34" charset="0"/>
              <a:cs typeface="Arial" panose="020B0604020202020204" pitchFamily="34" charset="0"/>
              <a:sym typeface="Open Sans Regular"/>
            </a:endParaRPr>
          </a:p>
        </p:txBody>
      </p:sp>
      <p:pic>
        <p:nvPicPr>
          <p:cNvPr id="5" name="Imagen 4">
            <a:extLst>
              <a:ext uri="{FF2B5EF4-FFF2-40B4-BE49-F238E27FC236}">
                <a16:creationId xmlns:a16="http://schemas.microsoft.com/office/drawing/2014/main" id="{B3B687FE-A83B-49F8-9C42-D88DD0A255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482662">
            <a:off x="9777430" y="945525"/>
            <a:ext cx="6523183" cy="7580996"/>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ody"/>
          <p:cNvSpPr txBox="1">
            <a:spLocks noGrp="1"/>
          </p:cNvSpPr>
          <p:nvPr>
            <p:ph type="body" sz="half" idx="1"/>
          </p:nvPr>
        </p:nvSpPr>
        <p:spPr>
          <a:xfrm>
            <a:off x="5288462" y="587087"/>
            <a:ext cx="10980238" cy="5844677"/>
          </a:xfrm>
          <a:prstGeom prst="rect">
            <a:avLst/>
          </a:prstGeom>
        </p:spPr>
        <p:txBody>
          <a:bodyPr>
            <a:noAutofit/>
          </a:bodyPr>
          <a:lstStyle/>
          <a:p>
            <a:pPr marL="1138238" indent="-400050" algn="l">
              <a:buFont typeface="Arial" panose="020B0604020202020204" pitchFamily="34" charset="0"/>
              <a:buChar char="•"/>
            </a:pPr>
            <a:r>
              <a:rPr lang="pt-BR" sz="4400" b="1" dirty="0">
                <a:solidFill>
                  <a:srgbClr val="008080"/>
                </a:solidFill>
                <a:latin typeface="Arial" panose="020B0604020202020204" pitchFamily="34" charset="0"/>
                <a:cs typeface="Arial" panose="020B0604020202020204" pitchFamily="34" charset="0"/>
              </a:rPr>
              <a:t>Difundir el Módulo de Capacitación Esfera, para que los </a:t>
            </a:r>
            <a:r>
              <a:rPr lang="es-BO" sz="4400" b="1" dirty="0">
                <a:solidFill>
                  <a:srgbClr val="008080"/>
                </a:solidFill>
                <a:latin typeface="Arial" panose="020B0604020202020204" pitchFamily="34" charset="0"/>
                <a:cs typeface="Arial" panose="020B0604020202020204" pitchFamily="34" charset="0"/>
              </a:rPr>
              <a:t>Tomadores de Decisiones y las Autoridades Nacionales, comprendan que la ayuda humanitaria debe cumplir con las Normas Esfera, a favor de la vida digna.</a:t>
            </a:r>
            <a:endParaRPr lang="pt-BR" sz="4400" b="1" noProof="0" dirty="0">
              <a:solidFill>
                <a:srgbClr val="000000"/>
              </a:solidFill>
              <a:latin typeface="Arial" panose="020B0604020202020204" pitchFamily="34" charset="0"/>
              <a:cs typeface="Arial" panose="020B0604020202020204" pitchFamily="34" charset="0"/>
            </a:endParaRPr>
          </a:p>
        </p:txBody>
      </p:sp>
      <p:sp>
        <p:nvSpPr>
          <p:cNvPr id="127" name="Slide Number"/>
          <p:cNvSpPr txBox="1">
            <a:spLocks noGrp="1"/>
          </p:cNvSpPr>
          <p:nvPr>
            <p:ph type="sldNum" sz="quarter" idx="4294967295"/>
          </p:nvPr>
        </p:nvSpPr>
        <p:spPr>
          <a:xfrm>
            <a:off x="15793933" y="8848477"/>
            <a:ext cx="193964" cy="318036"/>
          </a:xfrm>
          <a:prstGeom prst="rect">
            <a:avLst/>
          </a:prstGeom>
          <a:extLst>
            <a:ext uri="{C572A759-6A51-4108-AA02-DFA0A04FC94B}">
              <ma14:wrappingTextBoxFlag xmlns="" xmlns:ma14="http://schemas.microsoft.com/office/mac/drawingml/2011/main" val="1"/>
            </a:ext>
          </a:extLst>
        </p:spPr>
        <p:txBody>
          <a:bodyPr/>
          <a:lstStyle>
            <a:lvl1pPr>
              <a:defRPr>
                <a:solidFill>
                  <a:srgbClr val="FFFFFF"/>
                </a:solidFill>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FFFFFF"/>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16</a:t>
            </a:fld>
            <a:endParaRPr kumimoji="0" sz="1400" b="0" i="0" u="none" strike="noStrike" kern="0" cap="none" spc="0" normalizeH="0" baseline="0" noProof="0" dirty="0">
              <a:ln>
                <a:noFill/>
              </a:ln>
              <a:solidFill>
                <a:srgbClr val="FFFFFF"/>
              </a:solidFill>
              <a:effectLst/>
              <a:uLnTx/>
              <a:uFillTx/>
              <a:latin typeface="Open Sans Bold"/>
              <a:ea typeface="Open Sans Bold"/>
              <a:cs typeface="Open Sans Bold"/>
              <a:sym typeface="Open Sans Bold"/>
            </a:endParaRPr>
          </a:p>
        </p:txBody>
      </p:sp>
      <p:sp>
        <p:nvSpPr>
          <p:cNvPr id="7" name="Slide Number">
            <a:extLst>
              <a:ext uri="{FF2B5EF4-FFF2-40B4-BE49-F238E27FC236}">
                <a16:creationId xmlns:a16="http://schemas.microsoft.com/office/drawing/2014/main" id="{66885F47-03AB-48CF-B3FD-0ADDC9AA6903}"/>
              </a:ext>
            </a:extLst>
          </p:cNvPr>
          <p:cNvSpPr txBox="1">
            <a:spLocks noGrp="1"/>
          </p:cNvSpPr>
          <p:nvPr>
            <p:ph type="sldNum" sz="quarter" idx="2"/>
          </p:nvPr>
        </p:nvSpPr>
        <p:spPr>
          <a:xfrm>
            <a:off x="2930367" y="9007495"/>
            <a:ext cx="193964" cy="318036"/>
          </a:xfrm>
          <a:prstGeom prst="rect">
            <a:avLst/>
          </a:prstGeom>
          <a:extLst>
            <a:ext uri="{C572A759-6A51-4108-AA02-DFA0A04FC94B}">
              <ma14:wrappingTextBoxFlag xmlns="" xmlns:ma14="http://schemas.microsoft.com/office/mac/drawingml/2011/main"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FFFFFF"/>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16</a:t>
            </a:fld>
            <a:endParaRPr kumimoji="0" sz="1400" b="0" i="0" u="none" strike="noStrike" kern="0" cap="none" spc="0" normalizeH="0" baseline="0" noProof="0" dirty="0">
              <a:ln>
                <a:noFill/>
              </a:ln>
              <a:solidFill>
                <a:srgbClr val="FFFFFF"/>
              </a:solidFill>
              <a:effectLst/>
              <a:uLnTx/>
              <a:uFillTx/>
              <a:latin typeface="Open Sans Bold"/>
              <a:ea typeface="Open Sans Bold"/>
              <a:cs typeface="Open Sans Bold"/>
              <a:sym typeface="Open Sans Bold"/>
            </a:endParaRPr>
          </a:p>
        </p:txBody>
      </p:sp>
      <p:sp>
        <p:nvSpPr>
          <p:cNvPr id="5" name="Rectángulo 4"/>
          <p:cNvSpPr/>
          <p:nvPr/>
        </p:nvSpPr>
        <p:spPr>
          <a:xfrm>
            <a:off x="0" y="2098518"/>
            <a:ext cx="5674646" cy="2595582"/>
          </a:xfrm>
          <a:prstGeom prst="rect">
            <a:avLst/>
          </a:prstGeom>
          <a:solidFill>
            <a:schemeClr val="accent6">
              <a:lumMod val="75000"/>
            </a:schemeClr>
          </a:solidFill>
          <a:ln w="25400" cap="flat">
            <a:solidFill>
              <a:schemeClr val="accent6">
                <a:lumMod val="75000"/>
              </a:schemeClr>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Open Sans Regular"/>
              </a:rPr>
              <a:t>OBJETIVO </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Open Sans Regular"/>
              </a:rPr>
              <a:t>DE ESTA PRESENTACION</a:t>
            </a:r>
            <a:endParaRPr kumimoji="0" lang="pt-BR" sz="5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Open Sans Regular"/>
            </a:endParaRPr>
          </a:p>
        </p:txBody>
      </p:sp>
      <p:pic>
        <p:nvPicPr>
          <p:cNvPr id="3" name="Imagen 2">
            <a:extLst>
              <a:ext uri="{FF2B5EF4-FFF2-40B4-BE49-F238E27FC236}">
                <a16:creationId xmlns:a16="http://schemas.microsoft.com/office/drawing/2014/main" id="{63BCE2B3-3B49-4389-B5D8-3F32989DE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76381" y="4876800"/>
            <a:ext cx="8354657" cy="4289713"/>
          </a:xfrm>
          <a:prstGeom prst="rect">
            <a:avLst/>
          </a:prstGeom>
        </p:spPr>
      </p:pic>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a 23">
            <a:extLst>
              <a:ext uri="{FF2B5EF4-FFF2-40B4-BE49-F238E27FC236}">
                <a16:creationId xmlns:a16="http://schemas.microsoft.com/office/drawing/2014/main" id="{47FC61CC-5B28-41C4-BD82-5DE4CE56B8B6}"/>
              </a:ext>
            </a:extLst>
          </p:cNvPr>
          <p:cNvGraphicFramePr/>
          <p:nvPr/>
        </p:nvGraphicFramePr>
        <p:xfrm>
          <a:off x="536385" y="519374"/>
          <a:ext cx="16018061" cy="8827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lide Number">
            <a:extLst>
              <a:ext uri="{FF2B5EF4-FFF2-40B4-BE49-F238E27FC236}">
                <a16:creationId xmlns:a16="http://schemas.microsoft.com/office/drawing/2014/main" id="{FF6AE1E7-5DF2-42C3-A64B-FB124BCC2604}"/>
              </a:ext>
            </a:extLst>
          </p:cNvPr>
          <p:cNvSpPr txBox="1">
            <a:spLocks/>
          </p:cNvSpPr>
          <p:nvPr/>
        </p:nvSpPr>
        <p:spPr>
          <a:xfrm>
            <a:off x="13984588" y="8809566"/>
            <a:ext cx="198772"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A585"/>
                </a:solidFill>
                <a:effectLst/>
                <a:uFillTx/>
                <a:latin typeface="Open Sans Bold"/>
                <a:ea typeface="Open Sans Bold"/>
                <a:cs typeface="Open Sans Bold"/>
                <a:sym typeface="Open Sans Bold"/>
              </a:defRPr>
            </a:lvl1pPr>
            <a:lvl2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2pPr>
            <a:lvl3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3pPr>
            <a:lvl4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4pPr>
            <a:lvl5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5pPr>
            <a:lvl6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6pPr>
            <a:lvl7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7pPr>
            <a:lvl8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8pPr>
            <a:lvl9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9p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17</a:t>
            </a:fld>
            <a:endParaRPr kumimoji="0" lang="en-US"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grpSp>
        <p:nvGrpSpPr>
          <p:cNvPr id="9" name="Group 8">
            <a:extLst>
              <a:ext uri="{FF2B5EF4-FFF2-40B4-BE49-F238E27FC236}">
                <a16:creationId xmlns:a16="http://schemas.microsoft.com/office/drawing/2014/main" id="{8DB75550-73C9-492E-8A0F-0234CB2555C8}"/>
              </a:ext>
            </a:extLst>
          </p:cNvPr>
          <p:cNvGrpSpPr/>
          <p:nvPr/>
        </p:nvGrpSpPr>
        <p:grpSpPr>
          <a:xfrm>
            <a:off x="441131" y="8522506"/>
            <a:ext cx="2241805" cy="1073992"/>
            <a:chOff x="312234" y="8508157"/>
            <a:chExt cx="2207942" cy="858869"/>
          </a:xfrm>
        </p:grpSpPr>
        <p:sp>
          <p:nvSpPr>
            <p:cNvPr id="8" name="Rectangle 7">
              <a:extLst>
                <a:ext uri="{FF2B5EF4-FFF2-40B4-BE49-F238E27FC236}">
                  <a16:creationId xmlns:a16="http://schemas.microsoft.com/office/drawing/2014/main" id="{C2A8AF26-3759-4C91-B041-2EF2EF84E7D9}"/>
                </a:ext>
              </a:extLst>
            </p:cNvPr>
            <p:cNvSpPr/>
            <p:nvPr/>
          </p:nvSpPr>
          <p:spPr>
            <a:xfrm>
              <a:off x="312234" y="8697726"/>
              <a:ext cx="2207942" cy="379591"/>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5A5A5"/>
                </a:solidFill>
                <a:effectLst/>
                <a:uLnTx/>
                <a:uFillTx/>
                <a:latin typeface="Open Sans Regular"/>
                <a:sym typeface="Open Sans Regular"/>
              </a:endParaRPr>
            </a:p>
          </p:txBody>
        </p:sp>
        <p:pic>
          <p:nvPicPr>
            <p:cNvPr id="3" name="Graphic 2">
              <a:extLst>
                <a:ext uri="{FF2B5EF4-FFF2-40B4-BE49-F238E27FC236}">
                  <a16:creationId xmlns:a16="http://schemas.microsoft.com/office/drawing/2014/main" id="{1870A222-D068-4CA2-9A83-34DFEB473FB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049" y="8508157"/>
              <a:ext cx="1828800" cy="858869"/>
            </a:xfrm>
            <a:prstGeom prst="rect">
              <a:avLst/>
            </a:prstGeom>
          </p:spPr>
        </p:pic>
      </p:grpSp>
      <p:grpSp>
        <p:nvGrpSpPr>
          <p:cNvPr id="19" name="Group 18">
            <a:extLst>
              <a:ext uri="{FF2B5EF4-FFF2-40B4-BE49-F238E27FC236}">
                <a16:creationId xmlns:a16="http://schemas.microsoft.com/office/drawing/2014/main" id="{A56710A4-9406-4EC0-AE8E-B560ECA0C6CE}"/>
              </a:ext>
            </a:extLst>
          </p:cNvPr>
          <p:cNvGrpSpPr/>
          <p:nvPr/>
        </p:nvGrpSpPr>
        <p:grpSpPr>
          <a:xfrm>
            <a:off x="13885857" y="8587807"/>
            <a:ext cx="600754" cy="471695"/>
            <a:chOff x="11718126" y="8587806"/>
            <a:chExt cx="600754" cy="471695"/>
          </a:xfrm>
        </p:grpSpPr>
        <p:cxnSp>
          <p:nvCxnSpPr>
            <p:cNvPr id="11" name="Straight Connector 10">
              <a:extLst>
                <a:ext uri="{FF2B5EF4-FFF2-40B4-BE49-F238E27FC236}">
                  <a16:creationId xmlns:a16="http://schemas.microsoft.com/office/drawing/2014/main" id="{2927BBE4-FEFF-434A-96DF-DA064520B4EF}"/>
                </a:ext>
              </a:extLst>
            </p:cNvPr>
            <p:cNvCxnSpPr>
              <a:cxnSpLocks/>
            </p:cNvCxnSpPr>
            <p:nvPr/>
          </p:nvCxnSpPr>
          <p:spPr>
            <a:xfrm>
              <a:off x="11718126" y="8672680"/>
              <a:ext cx="0" cy="386821"/>
            </a:xfrm>
            <a:prstGeom prst="line">
              <a:avLst/>
            </a:prstGeom>
            <a:noFill/>
            <a:ln w="25400" cap="flat">
              <a:solidFill>
                <a:srgbClr val="DADADA"/>
              </a:solidFill>
              <a:prstDash val="solid"/>
              <a:round/>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288DA899-B304-4A77-A8A8-AF9FAFBABF22}"/>
                </a:ext>
              </a:extLst>
            </p:cNvPr>
            <p:cNvSpPr txBox="1"/>
            <p:nvPr/>
          </p:nvSpPr>
          <p:spPr>
            <a:xfrm>
              <a:off x="11807522" y="8587806"/>
              <a:ext cx="511358"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676767"/>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Open Sans Regular"/>
                </a:rPr>
                <a:t>PÁG.</a:t>
              </a:r>
            </a:p>
          </p:txBody>
        </p:sp>
      </p:grpSp>
      <p:sp>
        <p:nvSpPr>
          <p:cNvPr id="2" name="1 CuadroTexto"/>
          <p:cNvSpPr txBox="1"/>
          <p:nvPr/>
        </p:nvSpPr>
        <p:spPr>
          <a:xfrm>
            <a:off x="1572248" y="652121"/>
            <a:ext cx="1364870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6666"/>
                </a:solidFill>
                <a:effectLst/>
                <a:uLnTx/>
                <a:uFillTx/>
                <a:latin typeface="Arial" panose="020B0604020202020204" pitchFamily="34" charset="0"/>
                <a:cs typeface="Arial" panose="020B0604020202020204" pitchFamily="34" charset="0"/>
                <a:sym typeface="Open Sans Regular"/>
              </a:rPr>
              <a:t>CONTENIDO DEL MODULO ESFERA - NDMA</a:t>
            </a:r>
            <a:endParaRPr kumimoji="0" lang="es-BO" sz="4400" b="1" i="0" u="none" strike="noStrike" kern="0" cap="none" spc="0" normalizeH="0" baseline="0" noProof="0" dirty="0">
              <a:ln>
                <a:noFill/>
              </a:ln>
              <a:solidFill>
                <a:srgbClr val="006666"/>
              </a:solidFill>
              <a:effectLst/>
              <a:uLnTx/>
              <a:uFillTx/>
              <a:latin typeface="Arial" panose="020B0604020202020204" pitchFamily="34" charset="0"/>
              <a:cs typeface="Arial" panose="020B0604020202020204" pitchFamily="34" charset="0"/>
              <a:sym typeface="Open Sans Regular"/>
            </a:endParaRPr>
          </a:p>
        </p:txBody>
      </p:sp>
      <p:sp>
        <p:nvSpPr>
          <p:cNvPr id="10" name="9 Marcador de número de diapositiva"/>
          <p:cNvSpPr>
            <a:spLocks noGrp="1"/>
          </p:cNvSpPr>
          <p:nvPr>
            <p:ph type="sldNum" sz="quarter" idx="2"/>
          </p:nvPr>
        </p:nvSpPr>
        <p:spPr>
          <a:xfrm>
            <a:off x="2732301" y="9029316"/>
            <a:ext cx="198772" cy="318036"/>
          </a:xfrm>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s-BO" sz="1400" b="0" i="0" u="none" strike="noStrike" kern="0" cap="none" spc="0" normalizeH="0" baseline="0" noProof="0" smtClean="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17</a:t>
            </a:fld>
            <a:endParaRPr kumimoji="0" lang="es-BO"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
        <p:nvSpPr>
          <p:cNvPr id="25" name="Rectángulo 24">
            <a:extLst>
              <a:ext uri="{FF2B5EF4-FFF2-40B4-BE49-F238E27FC236}">
                <a16:creationId xmlns:a16="http://schemas.microsoft.com/office/drawing/2014/main" id="{D7F73274-8029-41D5-B99F-323D6E723165}"/>
              </a:ext>
            </a:extLst>
          </p:cNvPr>
          <p:cNvSpPr/>
          <p:nvPr/>
        </p:nvSpPr>
        <p:spPr>
          <a:xfrm>
            <a:off x="6324603" y="7417675"/>
            <a:ext cx="4171946" cy="1395254"/>
          </a:xfrm>
          <a:prstGeom prst="rect">
            <a:avLst/>
          </a:prstGeom>
          <a:solidFill>
            <a:srgbClr val="00A585"/>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Open Sans Regular"/>
              </a:rPr>
              <a:t>5. Consulta y </a:t>
            </a:r>
            <a:r>
              <a:rPr kumimoji="0" lang="en-US" sz="28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Open Sans Regular"/>
              </a:rPr>
              <a:t>validación</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Open Sans Regular"/>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Open Sans Regular"/>
              </a:rPr>
              <a:t>6. </a:t>
            </a:r>
            <a:r>
              <a:rPr kumimoji="0" lang="en-US" sz="28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Open Sans Regular"/>
              </a:rPr>
              <a:t>Bibliografía</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Open Sans Regular"/>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Open Sans Regular"/>
              </a:rPr>
              <a:t>7. </a:t>
            </a:r>
            <a:r>
              <a:rPr kumimoji="0" lang="en-US" sz="28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Open Sans Regular"/>
              </a:rPr>
              <a:t>Anexos</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Open Sans Regular"/>
              </a:rPr>
              <a:t> </a:t>
            </a:r>
            <a:endParaRPr kumimoji="0" lang="es-BO"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Open Sans Regular"/>
            </a:endParaRPr>
          </a:p>
        </p:txBody>
      </p:sp>
    </p:spTree>
    <p:extLst>
      <p:ext uri="{BB962C8B-B14F-4D97-AF65-F5344CB8AC3E}">
        <p14:creationId xmlns:p14="http://schemas.microsoft.com/office/powerpoint/2010/main" val="316082950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dy">
            <a:extLst>
              <a:ext uri="{FF2B5EF4-FFF2-40B4-BE49-F238E27FC236}">
                <a16:creationId xmlns:a16="http://schemas.microsoft.com/office/drawing/2014/main" id="{2FC52BD8-546E-452C-9E63-C78A83743472}"/>
              </a:ext>
            </a:extLst>
          </p:cNvPr>
          <p:cNvSpPr txBox="1">
            <a:spLocks/>
          </p:cNvSpPr>
          <p:nvPr/>
        </p:nvSpPr>
        <p:spPr>
          <a:xfrm>
            <a:off x="628650" y="2344822"/>
            <a:ext cx="15906750" cy="6032421"/>
          </a:xfrm>
          <a:prstGeom prst="rect">
            <a:avLst/>
          </a:prstGeom>
          <a:ln w="12700">
            <a:miter lim="400000"/>
          </a:ln>
          <a:extLst>
            <a:ext uri="{C572A759-6A51-4108-AA02-DFA0A04FC94B}">
              <ma14:wrappingTextBoxFlag xmlns="" xmlns:ma14="http://schemas.microsoft.com/office/mac/drawingml/2011/main" val="1"/>
            </a:ext>
          </a:extLst>
        </p:spPr>
        <p:txBody>
          <a:bodyPr wrap="square" lIns="0" tIns="50800" rIns="144000" bIns="50800" anchor="ctr">
            <a:spAutoFit/>
          </a:bodyPr>
          <a:lstStyle>
            <a:lvl1pPr marL="0" marR="0" indent="0" algn="ctr" defTabSz="584200" rtl="0" latinLnBrk="0">
              <a:lnSpc>
                <a:spcPct val="100000"/>
              </a:lnSpc>
              <a:spcBef>
                <a:spcPts val="2000"/>
              </a:spcBef>
              <a:spcAft>
                <a:spcPts val="0"/>
              </a:spcAft>
              <a:buClrTx/>
              <a:buSzTx/>
              <a:buFontTx/>
              <a:buNone/>
              <a:tabLst/>
              <a:defRPr sz="3200" b="0" i="0" u="none" strike="noStrike" cap="none" spc="0" baseline="0">
                <a:ln>
                  <a:noFill/>
                </a:ln>
                <a:solidFill>
                  <a:srgbClr val="FFFFFF"/>
                </a:solidFill>
                <a:uFillTx/>
                <a:latin typeface="Open Sans"/>
                <a:ea typeface="Open Sans"/>
                <a:cs typeface="Open Sans"/>
                <a:sym typeface="Open Sans"/>
              </a:defRPr>
            </a:lvl1pPr>
            <a:lvl2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FFFFFF"/>
                </a:solidFill>
                <a:uFillTx/>
                <a:latin typeface="Open Sans"/>
                <a:ea typeface="Open Sans"/>
                <a:cs typeface="Open Sans"/>
                <a:sym typeface="Open Sans"/>
              </a:defRPr>
            </a:lvl2pPr>
            <a:lvl3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FFFFFF"/>
                </a:solidFill>
                <a:uFillTx/>
                <a:latin typeface="Open Sans"/>
                <a:ea typeface="Open Sans"/>
                <a:cs typeface="Open Sans"/>
                <a:sym typeface="Open Sans"/>
              </a:defRPr>
            </a:lvl3pPr>
            <a:lvl4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FFFFFF"/>
                </a:solidFill>
                <a:uFillTx/>
                <a:latin typeface="Open Sans"/>
                <a:ea typeface="Open Sans"/>
                <a:cs typeface="Open Sans"/>
                <a:sym typeface="Open Sans"/>
              </a:defRPr>
            </a:lvl4pPr>
            <a:lvl5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FFFFFF"/>
                </a:solidFill>
                <a:uFillTx/>
                <a:latin typeface="Open Sans"/>
                <a:ea typeface="Open Sans"/>
                <a:cs typeface="Open Sans"/>
                <a:sym typeface="Open Sans"/>
              </a:defRPr>
            </a:lvl5pPr>
            <a:lvl6pPr marL="2444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6pPr>
            <a:lvl7pPr marL="2889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7pPr>
            <a:lvl8pPr marL="3333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8pPr>
            <a:lvl9pPr marL="3778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9pPr>
          </a:lstStyle>
          <a:p>
            <a:pPr marL="1609725" marR="0" lvl="0" indent="-457200" algn="l" defTabSz="584200" rtl="0" eaLnBrk="1" fontAlgn="auto" latinLnBrk="0" hangingPunct="1">
              <a:lnSpc>
                <a:spcPct val="100000"/>
              </a:lnSpc>
              <a:spcBef>
                <a:spcPts val="2000"/>
              </a:spcBef>
              <a:spcAft>
                <a:spcPts val="0"/>
              </a:spcAft>
              <a:buClrTx/>
              <a:buSzTx/>
              <a:buFont typeface="Wingdings" panose="05000000000000000000" pitchFamily="2" charset="2"/>
              <a:buChar char="Ø"/>
              <a:tabLst/>
              <a:defRPr/>
            </a:pPr>
            <a:r>
              <a:rPr kumimoji="0" lang="es-BO" sz="44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Son,</a:t>
            </a:r>
            <a:r>
              <a:rPr kumimoji="0" lang="es-BO" sz="4400" b="1"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 únicos custodios del bienestar de ciudadanos</a:t>
            </a:r>
          </a:p>
          <a:p>
            <a:pPr marL="1609725" marR="0" lvl="0" indent="-457200" algn="l" defTabSz="584200" rtl="0" eaLnBrk="1" fontAlgn="auto" latinLnBrk="0" hangingPunct="1">
              <a:lnSpc>
                <a:spcPct val="100000"/>
              </a:lnSpc>
              <a:spcBef>
                <a:spcPts val="2000"/>
              </a:spcBef>
              <a:spcAft>
                <a:spcPts val="0"/>
              </a:spcAft>
              <a:buClrTx/>
              <a:buSzTx/>
              <a:buFont typeface="Wingdings" panose="05000000000000000000" pitchFamily="2" charset="2"/>
              <a:buChar char="Ø"/>
              <a:tabLst/>
              <a:defRPr/>
            </a:pPr>
            <a:r>
              <a:rPr kumimoji="0" lang="es-BO" sz="4400" b="1"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Elaboran y aplican políticas publicas para gestión y reducción de riesgos, e</a:t>
            </a:r>
            <a:r>
              <a:rPr kumimoji="0" lang="es-BO" sz="44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n coordinación con otros Ministerios de Estado y Actores humanitarios.</a:t>
            </a:r>
          </a:p>
          <a:p>
            <a:pPr marL="1609725" marR="0" lvl="0" indent="-457200" algn="l" defTabSz="584200" rtl="0" eaLnBrk="1" fontAlgn="auto" latinLnBrk="0" hangingPunct="1">
              <a:lnSpc>
                <a:spcPct val="100000"/>
              </a:lnSpc>
              <a:spcBef>
                <a:spcPts val="2000"/>
              </a:spcBef>
              <a:spcAft>
                <a:spcPts val="0"/>
              </a:spcAft>
              <a:buClrTx/>
              <a:buSzTx/>
              <a:buFont typeface="Wingdings" panose="05000000000000000000" pitchFamily="2" charset="2"/>
              <a:buChar char="Ø"/>
              <a:tabLst/>
              <a:defRPr/>
            </a:pPr>
            <a:r>
              <a:rPr kumimoji="0" lang="es-BO" sz="44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Las ANGD, junto a organizaciones comunitarias, </a:t>
            </a:r>
            <a:r>
              <a:rPr kumimoji="0" lang="es-BO" sz="4400" b="0" i="0" u="none" strike="noStrike" kern="0" cap="none" spc="0" normalizeH="0" baseline="0" noProof="0" dirty="0" err="1">
                <a:ln>
                  <a:noFill/>
                </a:ln>
                <a:solidFill>
                  <a:prstClr val="black"/>
                </a:solidFill>
                <a:effectLst/>
                <a:uLnTx/>
                <a:uFillTx/>
                <a:latin typeface="Arial" panose="020B0604020202020204" pitchFamily="34" charset="0"/>
                <a:ea typeface="Open Sans"/>
                <a:cs typeface="Arial" panose="020B0604020202020204" pitchFamily="34" charset="0"/>
                <a:sym typeface="Open Sans"/>
              </a:rPr>
              <a:t>ONGs</a:t>
            </a:r>
            <a:r>
              <a:rPr kumimoji="0" lang="es-BO" sz="44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 nacionales e internacionales, de ayuda bilateral y Naciones Unidas, </a:t>
            </a:r>
            <a:r>
              <a:rPr kumimoji="0" lang="es-BO" sz="4400" b="1"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desempeñan un papel vital de apoyo a los gobiernos, en la gestión de desastres</a:t>
            </a:r>
            <a:r>
              <a:rPr kumimoji="0" lang="es-BO" sz="44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a:t>
            </a:r>
            <a:endParaRPr kumimoji="0" lang="pt-BR" sz="44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4" name="Title 3">
            <a:extLst>
              <a:ext uri="{FF2B5EF4-FFF2-40B4-BE49-F238E27FC236}">
                <a16:creationId xmlns:a16="http://schemas.microsoft.com/office/drawing/2014/main" id="{9A1E1A30-84A4-4255-8192-67C755499410}"/>
              </a:ext>
            </a:extLst>
          </p:cNvPr>
          <p:cNvSpPr txBox="1">
            <a:spLocks/>
          </p:cNvSpPr>
          <p:nvPr/>
        </p:nvSpPr>
        <p:spPr>
          <a:xfrm>
            <a:off x="1008062" y="331788"/>
            <a:ext cx="11964988" cy="1573212"/>
          </a:xfrm>
          <a:prstGeom prst="rect">
            <a:avLst/>
          </a:prstGeom>
        </p:spPr>
        <p:txBody>
          <a:bodyPr/>
          <a:lst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a:lstStyle>
          <a:p>
            <a:pPr marL="0" marR="0" lvl="0" indent="0" algn="ctr" defTabSz="1300460" rtl="0" eaLnBrk="1" fontAlgn="auto" latinLnBrk="0" hangingPunct="1">
              <a:lnSpc>
                <a:spcPct val="90000"/>
              </a:lnSpc>
              <a:spcBef>
                <a:spcPct val="0"/>
              </a:spcBef>
              <a:spcAft>
                <a:spcPts val="0"/>
              </a:spcAft>
              <a:buClrTx/>
              <a:buSzTx/>
              <a:buFontTx/>
              <a:buNone/>
              <a:tabLst/>
              <a:defRPr/>
            </a:pPr>
            <a:r>
              <a:rPr kumimoji="0" lang="en-US" altLang="es-BO" sz="4000" b="1" i="0" u="none" strike="noStrike" kern="1200" cap="none" spc="0" normalizeH="0" baseline="0" noProof="0" dirty="0">
                <a:ln>
                  <a:noFill/>
                </a:ln>
                <a:solidFill>
                  <a:srgbClr val="008080"/>
                </a:solidFill>
                <a:effectLst/>
                <a:uLnTx/>
                <a:uFillTx/>
                <a:latin typeface="Arial" panose="020B0604020202020204" pitchFamily="34" charset="0"/>
                <a:ea typeface="+mj-ea"/>
                <a:cs typeface="Arial" panose="020B0604020202020204" pitchFamily="34" charset="0"/>
                <a:sym typeface="Open Sans Regular"/>
              </a:rPr>
              <a:t>1. ROLES DE LAS AUTORIDADES NACIONALES DE GESTION DE DESASTRES (ANGD)</a:t>
            </a:r>
          </a:p>
        </p:txBody>
      </p:sp>
    </p:spTree>
    <p:extLst>
      <p:ext uri="{BB962C8B-B14F-4D97-AF65-F5344CB8AC3E}">
        <p14:creationId xmlns:p14="http://schemas.microsoft.com/office/powerpoint/2010/main" val="152809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dy">
            <a:extLst>
              <a:ext uri="{FF2B5EF4-FFF2-40B4-BE49-F238E27FC236}">
                <a16:creationId xmlns:a16="http://schemas.microsoft.com/office/drawing/2014/main" id="{2FC52BD8-546E-452C-9E63-C78A83743472}"/>
              </a:ext>
            </a:extLst>
          </p:cNvPr>
          <p:cNvSpPr txBox="1">
            <a:spLocks/>
          </p:cNvSpPr>
          <p:nvPr/>
        </p:nvSpPr>
        <p:spPr>
          <a:xfrm>
            <a:off x="3409950" y="1609007"/>
            <a:ext cx="13377862" cy="5858014"/>
          </a:xfrm>
          <a:prstGeom prst="rect">
            <a:avLst/>
          </a:prstGeom>
          <a:ln w="12700">
            <a:miter lim="400000"/>
          </a:ln>
          <a:extLst>
            <a:ext uri="{C572A759-6A51-4108-AA02-DFA0A04FC94B}">
              <ma14:wrappingTextBoxFlag xmlns:ma14="http://schemas.microsoft.com/office/mac/drawingml/2011/main" xmlns="" val="1"/>
            </a:ext>
          </a:extLst>
        </p:spPr>
        <p:txBody>
          <a:bodyPr wrap="square" lIns="0" tIns="50800" rIns="144000" bIns="50800" anchor="ctr">
            <a:spAutoFit/>
          </a:bodyPr>
          <a:lstStyle>
            <a:lvl1pPr marL="0" marR="0" indent="0" algn="ctr" defTabSz="584200" rtl="0" latinLnBrk="0">
              <a:lnSpc>
                <a:spcPct val="100000"/>
              </a:lnSpc>
              <a:spcBef>
                <a:spcPts val="2000"/>
              </a:spcBef>
              <a:spcAft>
                <a:spcPts val="0"/>
              </a:spcAft>
              <a:buClrTx/>
              <a:buSzTx/>
              <a:buFontTx/>
              <a:buNone/>
              <a:tabLst/>
              <a:defRPr sz="3200" b="0" i="0" u="none" strike="noStrike" cap="none" spc="0" baseline="0">
                <a:ln>
                  <a:noFill/>
                </a:ln>
                <a:solidFill>
                  <a:srgbClr val="FFFFFF"/>
                </a:solidFill>
                <a:uFillTx/>
                <a:latin typeface="Open Sans"/>
                <a:ea typeface="Open Sans"/>
                <a:cs typeface="Open Sans"/>
                <a:sym typeface="Open Sans"/>
              </a:defRPr>
            </a:lvl1pPr>
            <a:lvl2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FFFFFF"/>
                </a:solidFill>
                <a:uFillTx/>
                <a:latin typeface="Open Sans"/>
                <a:ea typeface="Open Sans"/>
                <a:cs typeface="Open Sans"/>
                <a:sym typeface="Open Sans"/>
              </a:defRPr>
            </a:lvl2pPr>
            <a:lvl3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FFFFFF"/>
                </a:solidFill>
                <a:uFillTx/>
                <a:latin typeface="Open Sans"/>
                <a:ea typeface="Open Sans"/>
                <a:cs typeface="Open Sans"/>
                <a:sym typeface="Open Sans"/>
              </a:defRPr>
            </a:lvl3pPr>
            <a:lvl4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FFFFFF"/>
                </a:solidFill>
                <a:uFillTx/>
                <a:latin typeface="Open Sans"/>
                <a:ea typeface="Open Sans"/>
                <a:cs typeface="Open Sans"/>
                <a:sym typeface="Open Sans"/>
              </a:defRPr>
            </a:lvl4pPr>
            <a:lvl5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FFFFFF"/>
                </a:solidFill>
                <a:uFillTx/>
                <a:latin typeface="Open Sans"/>
                <a:ea typeface="Open Sans"/>
                <a:cs typeface="Open Sans"/>
                <a:sym typeface="Open Sans"/>
              </a:defRPr>
            </a:lvl5pPr>
            <a:lvl6pPr marL="2444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6pPr>
            <a:lvl7pPr marL="2889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7pPr>
            <a:lvl8pPr marL="3333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8pPr>
            <a:lvl9pPr marL="3778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9pPr>
          </a:lstStyle>
          <a:p>
            <a:pPr marL="1152525" marR="0" lvl="0" indent="0" algn="l" defTabSz="584200" rtl="0" eaLnBrk="1" fontAlgn="auto" latinLnBrk="0" hangingPunct="1">
              <a:lnSpc>
                <a:spcPct val="100000"/>
              </a:lnSpc>
              <a:spcBef>
                <a:spcPts val="2000"/>
              </a:spcBef>
              <a:spcAft>
                <a:spcPts val="0"/>
              </a:spcAft>
              <a:buClrTx/>
              <a:buSzTx/>
              <a:buFontTx/>
              <a:buNone/>
              <a:tabLst/>
              <a:defRPr/>
            </a:pPr>
            <a:r>
              <a:rPr kumimoji="0" lang="es-BO" sz="36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Las </a:t>
            </a:r>
            <a:r>
              <a:rPr kumimoji="0" lang="es-BO" sz="3600" b="1"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ANGD</a:t>
            </a:r>
            <a:r>
              <a:rPr kumimoji="0" lang="es-BO" sz="36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 se encuentran dentro de una de las siguientes estructuras:</a:t>
            </a:r>
          </a:p>
          <a:p>
            <a:pPr marL="1666875" marR="0" lvl="0" indent="-514350" algn="l" defTabSz="584200" rtl="0" eaLnBrk="1" fontAlgn="auto" latinLnBrk="0" hangingPunct="1">
              <a:lnSpc>
                <a:spcPct val="100000"/>
              </a:lnSpc>
              <a:spcBef>
                <a:spcPts val="2000"/>
              </a:spcBef>
              <a:spcAft>
                <a:spcPts val="0"/>
              </a:spcAft>
              <a:buClrTx/>
              <a:buSzTx/>
              <a:buFont typeface="+mj-lt"/>
              <a:buAutoNum type="arabicPeriod"/>
              <a:tabLst/>
              <a:defRPr/>
            </a:pPr>
            <a:r>
              <a:rPr kumimoji="0" lang="es-BO" sz="36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D</a:t>
            </a:r>
            <a:r>
              <a:rPr kumimoji="0" lang="es-BO" sz="3600" b="0" i="0" u="none" strike="noStrike" kern="0" cap="none" spc="0" normalizeH="0" baseline="0" noProof="0" dirty="0" err="1">
                <a:ln>
                  <a:noFill/>
                </a:ln>
                <a:solidFill>
                  <a:prstClr val="black"/>
                </a:solidFill>
                <a:effectLst/>
                <a:uLnTx/>
                <a:uFillTx/>
                <a:latin typeface="Arial" panose="020B0604020202020204" pitchFamily="34" charset="0"/>
                <a:ea typeface="Open Sans"/>
                <a:cs typeface="Arial" panose="020B0604020202020204" pitchFamily="34" charset="0"/>
                <a:sym typeface="Open Sans"/>
              </a:rPr>
              <a:t>epende</a:t>
            </a:r>
            <a:r>
              <a:rPr kumimoji="0" lang="es-BO" sz="36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 directamente de un Ministerio correspondiente;</a:t>
            </a:r>
          </a:p>
          <a:p>
            <a:pPr marL="1666875" marR="0" lvl="0" indent="-514350" algn="l" defTabSz="584200" rtl="0" eaLnBrk="1" fontAlgn="auto" latinLnBrk="0" hangingPunct="1">
              <a:lnSpc>
                <a:spcPct val="100000"/>
              </a:lnSpc>
              <a:spcBef>
                <a:spcPts val="2000"/>
              </a:spcBef>
              <a:spcAft>
                <a:spcPts val="0"/>
              </a:spcAft>
              <a:buClrTx/>
              <a:buSzTx/>
              <a:buFont typeface="+mj-lt"/>
              <a:buAutoNum type="arabicPeriod"/>
              <a:tabLst/>
              <a:defRPr/>
            </a:pPr>
            <a:r>
              <a:rPr kumimoji="0" lang="es-BO" sz="36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Se posiciona dentro de un ministerio sectorial, que es uno de muchos que se turna para reportarse a la Oficina del Ministerio correspondiente; o</a:t>
            </a:r>
          </a:p>
          <a:p>
            <a:pPr marL="1666875" marR="0" lvl="0" indent="-514350" algn="l" defTabSz="584200" rtl="0" eaLnBrk="1" fontAlgn="auto" latinLnBrk="0" hangingPunct="1">
              <a:lnSpc>
                <a:spcPct val="100000"/>
              </a:lnSpc>
              <a:spcBef>
                <a:spcPts val="2000"/>
              </a:spcBef>
              <a:spcAft>
                <a:spcPts val="0"/>
              </a:spcAft>
              <a:buClrTx/>
              <a:buSzTx/>
              <a:buFont typeface="+mj-lt"/>
              <a:buAutoNum type="arabicPeriod"/>
              <a:tabLst/>
              <a:defRPr/>
            </a:pPr>
            <a:r>
              <a:rPr kumimoji="0" lang="es-BO" sz="36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Existe una unidad de Gestión de Desastres (o de título equivalente) en varios Ministerios sectoriales y cada uno se reporta a la Oficina del Ministerio correspondiente.</a:t>
            </a:r>
            <a:endParaRPr kumimoji="0" lang="pt-BR" sz="3600" b="0" i="0" u="none" strike="noStrike" kern="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4" name="Title 3">
            <a:extLst>
              <a:ext uri="{FF2B5EF4-FFF2-40B4-BE49-F238E27FC236}">
                <a16:creationId xmlns:a16="http://schemas.microsoft.com/office/drawing/2014/main" id="{9A1E1A30-84A4-4255-8192-67C755499410}"/>
              </a:ext>
            </a:extLst>
          </p:cNvPr>
          <p:cNvSpPr txBox="1">
            <a:spLocks/>
          </p:cNvSpPr>
          <p:nvPr/>
        </p:nvSpPr>
        <p:spPr>
          <a:xfrm>
            <a:off x="552450" y="476250"/>
            <a:ext cx="12410260" cy="774700"/>
          </a:xfrm>
          <a:prstGeom prst="rect">
            <a:avLst/>
          </a:prstGeom>
        </p:spPr>
        <p:txBody>
          <a:bodyPr/>
          <a:lst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a:lstStyle>
          <a:p>
            <a:pPr marL="0" marR="0" lvl="0" indent="0" algn="ctr" defTabSz="1300460" rtl="0" eaLnBrk="1" fontAlgn="auto" latinLnBrk="0" hangingPunct="1">
              <a:lnSpc>
                <a:spcPct val="90000"/>
              </a:lnSpc>
              <a:spcBef>
                <a:spcPct val="0"/>
              </a:spcBef>
              <a:spcAft>
                <a:spcPts val="0"/>
              </a:spcAft>
              <a:buClrTx/>
              <a:buSzTx/>
              <a:buFontTx/>
              <a:buNone/>
              <a:tabLst/>
              <a:defRPr/>
            </a:pPr>
            <a:r>
              <a:rPr kumimoji="0" lang="en-US" altLang="es-BO" sz="3600" b="1" i="0" u="none" strike="noStrike" kern="1200" cap="none" spc="0" normalizeH="0" baseline="0" noProof="0" dirty="0">
                <a:ln>
                  <a:noFill/>
                </a:ln>
                <a:solidFill>
                  <a:srgbClr val="008080"/>
                </a:solidFill>
                <a:effectLst/>
                <a:uLnTx/>
                <a:uFillTx/>
                <a:latin typeface="Arial" panose="020B0604020202020204" pitchFamily="34" charset="0"/>
                <a:ea typeface="+mj-ea"/>
                <a:cs typeface="Arial" panose="020B0604020202020204" pitchFamily="34" charset="0"/>
                <a:sym typeface="Open Sans Regular"/>
              </a:rPr>
              <a:t>Los </a:t>
            </a:r>
            <a:r>
              <a:rPr kumimoji="0" lang="en-US" altLang="es-BO" sz="3600" b="1" i="0" u="none" strike="noStrike" kern="1200" cap="none" spc="0" normalizeH="0" baseline="0" noProof="0" dirty="0" err="1">
                <a:ln>
                  <a:noFill/>
                </a:ln>
                <a:solidFill>
                  <a:srgbClr val="008080"/>
                </a:solidFill>
                <a:effectLst/>
                <a:uLnTx/>
                <a:uFillTx/>
                <a:latin typeface="Arial" panose="020B0604020202020204" pitchFamily="34" charset="0"/>
                <a:ea typeface="+mj-ea"/>
                <a:cs typeface="Arial" panose="020B0604020202020204" pitchFamily="34" charset="0"/>
                <a:sym typeface="Open Sans Regular"/>
              </a:rPr>
              <a:t>Gobiernos</a:t>
            </a:r>
            <a:r>
              <a:rPr kumimoji="0" lang="en-US" altLang="es-BO" sz="3600" b="1" i="0" u="none" strike="noStrike" kern="1200" cap="none" spc="0" normalizeH="0" baseline="0" noProof="0" dirty="0">
                <a:ln>
                  <a:noFill/>
                </a:ln>
                <a:solidFill>
                  <a:srgbClr val="008080"/>
                </a:solidFill>
                <a:effectLst/>
                <a:uLnTx/>
                <a:uFillTx/>
                <a:latin typeface="Arial" panose="020B0604020202020204" pitchFamily="34" charset="0"/>
                <a:ea typeface="+mj-ea"/>
                <a:cs typeface="Arial" panose="020B0604020202020204" pitchFamily="34" charset="0"/>
                <a:sym typeface="Open Sans Regular"/>
              </a:rPr>
              <a:t> </a:t>
            </a:r>
            <a:r>
              <a:rPr kumimoji="0" lang="en-US" altLang="es-BO" sz="3600" b="1" i="0" u="none" strike="noStrike" kern="1200" cap="none" spc="0" normalizeH="0" baseline="0" noProof="0" dirty="0" err="1">
                <a:ln>
                  <a:noFill/>
                </a:ln>
                <a:solidFill>
                  <a:srgbClr val="008080"/>
                </a:solidFill>
                <a:effectLst/>
                <a:uLnTx/>
                <a:uFillTx/>
                <a:latin typeface="Arial" panose="020B0604020202020204" pitchFamily="34" charset="0"/>
                <a:ea typeface="+mj-ea"/>
                <a:cs typeface="Arial" panose="020B0604020202020204" pitchFamily="34" charset="0"/>
                <a:sym typeface="Open Sans Regular"/>
              </a:rPr>
              <a:t>Nacionales</a:t>
            </a:r>
            <a:r>
              <a:rPr kumimoji="0" lang="en-US" altLang="es-BO" sz="3600" b="1" i="0" u="none" strike="noStrike" kern="1200" cap="none" spc="0" normalizeH="0" baseline="0" noProof="0" dirty="0">
                <a:ln>
                  <a:noFill/>
                </a:ln>
                <a:solidFill>
                  <a:srgbClr val="008080"/>
                </a:solidFill>
                <a:effectLst/>
                <a:uLnTx/>
                <a:uFillTx/>
                <a:latin typeface="Arial" panose="020B0604020202020204" pitchFamily="34" charset="0"/>
                <a:ea typeface="+mj-ea"/>
                <a:cs typeface="Arial" panose="020B0604020202020204" pitchFamily="34" charset="0"/>
                <a:sym typeface="Open Sans Regular"/>
              </a:rPr>
              <a:t> y la Gestion de Desastres</a:t>
            </a:r>
          </a:p>
        </p:txBody>
      </p:sp>
      <p:pic>
        <p:nvPicPr>
          <p:cNvPr id="1026" name="Picture 2" descr="Defensa Civil-VIDECI (@VideciSinager) / Twitter">
            <a:extLst>
              <a:ext uri="{FF2B5EF4-FFF2-40B4-BE49-F238E27FC236}">
                <a16:creationId xmlns:a16="http://schemas.microsoft.com/office/drawing/2014/main" id="{4858749C-A384-4AC0-99B2-854388F9E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5240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5418D22-945E-4ED9-8471-706E43FAC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5517899"/>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fensa Civil de la República Dominicana - Organizaciones - Portal de Datos  Abiertos de la RD">
            <a:extLst>
              <a:ext uri="{FF2B5EF4-FFF2-40B4-BE49-F238E27FC236}">
                <a16:creationId xmlns:a16="http://schemas.microsoft.com/office/drawing/2014/main" id="{5B0AA5AE-CC9B-49AD-B767-83A24DF27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1" y="357718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DECI (@indeciperu) / Twitter">
            <a:extLst>
              <a:ext uri="{FF2B5EF4-FFF2-40B4-BE49-F238E27FC236}">
                <a16:creationId xmlns:a16="http://schemas.microsoft.com/office/drawing/2014/main" id="{E67E8F9D-81BB-4F82-ABB5-18231075CD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1263" y="3577180"/>
            <a:ext cx="1921669" cy="1921669"/>
          </a:xfrm>
          <a:prstGeom prst="rect">
            <a:avLst/>
          </a:prstGeom>
          <a:solidFill>
            <a:schemeClr val="bg1"/>
          </a:solidFill>
        </p:spPr>
      </p:pic>
      <p:pic>
        <p:nvPicPr>
          <p:cNvPr id="1034" name="Picture 10" descr="Asimismo, la Oficina Nacional de Emergencia, Onemi, mantiene la Alerta Roja  para la comuna de Cañete. – LAJATV CANAL5">
            <a:extLst>
              <a:ext uri="{FF2B5EF4-FFF2-40B4-BE49-F238E27FC236}">
                <a16:creationId xmlns:a16="http://schemas.microsoft.com/office/drawing/2014/main" id="{C7B0FD3F-AF6C-4223-ADD9-7F5644EB8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2932" y="7929071"/>
            <a:ext cx="338137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A88C854-55AC-47A2-AC5A-40339E2214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6032" y="152375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 e c r e t a r í a d e P r o v i n c i a s M i n i s t e r i o d e l I n t  e r i o r">
            <a:extLst>
              <a:ext uri="{FF2B5EF4-FFF2-40B4-BE49-F238E27FC236}">
                <a16:creationId xmlns:a16="http://schemas.microsoft.com/office/drawing/2014/main" id="{BCC6B5B2-1B7F-42F7-872F-152319C00E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1263" y="5558176"/>
            <a:ext cx="1908947"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ogo de Ruanda ilustración del vector. Ilustración de bandera - 167416375">
            <a:extLst>
              <a:ext uri="{FF2B5EF4-FFF2-40B4-BE49-F238E27FC236}">
                <a16:creationId xmlns:a16="http://schemas.microsoft.com/office/drawing/2014/main" id="{4452ED02-88BD-435B-88F1-A2301ADA7F9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8072426" y="7660794"/>
            <a:ext cx="1891507" cy="194090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nundaciones">
            <a:extLst>
              <a:ext uri="{FF2B5EF4-FFF2-40B4-BE49-F238E27FC236}">
                <a16:creationId xmlns:a16="http://schemas.microsoft.com/office/drawing/2014/main" id="{A42181D2-CCCD-4567-81C5-DA5D1EE071E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0252052" y="7660794"/>
            <a:ext cx="1924974" cy="18891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isión y Visión - Secretaria de Emergencia Nacional">
            <a:extLst>
              <a:ext uri="{FF2B5EF4-FFF2-40B4-BE49-F238E27FC236}">
                <a16:creationId xmlns:a16="http://schemas.microsoft.com/office/drawing/2014/main" id="{3F8C66CD-5E5D-4661-AB51-39A29A4232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7776" y="7625848"/>
            <a:ext cx="1818256" cy="182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22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4FC7F-FCDF-4CF1-BF9B-3ED83A87D44C}"/>
              </a:ext>
            </a:extLst>
          </p:cNvPr>
          <p:cNvSpPr>
            <a:spLocks noGrp="1"/>
          </p:cNvSpPr>
          <p:nvPr>
            <p:ph type="title"/>
          </p:nvPr>
        </p:nvSpPr>
        <p:spPr>
          <a:xfrm>
            <a:off x="3034018" y="0"/>
            <a:ext cx="15606237" cy="1538503"/>
          </a:xfrm>
        </p:spPr>
        <p:txBody>
          <a:bodyPr/>
          <a:lstStyle/>
          <a:p>
            <a:r>
              <a:rPr lang="en-GB" dirty="0">
                <a:solidFill>
                  <a:srgbClr val="00A585"/>
                </a:solidFill>
                <a:latin typeface="Open Sans" panose="020B0606030504020204" pitchFamily="34" charset="0"/>
              </a:rPr>
              <a:t>Objectives for today’s session</a:t>
            </a:r>
            <a:endParaRPr lang="fr-CH" dirty="0"/>
          </a:p>
        </p:txBody>
      </p:sp>
      <p:sp>
        <p:nvSpPr>
          <p:cNvPr id="6" name="TextBox 5">
            <a:extLst>
              <a:ext uri="{FF2B5EF4-FFF2-40B4-BE49-F238E27FC236}">
                <a16:creationId xmlns:a16="http://schemas.microsoft.com/office/drawing/2014/main" id="{685F5188-5A27-4EDC-AE9F-F981C32060FE}"/>
              </a:ext>
            </a:extLst>
          </p:cNvPr>
          <p:cNvSpPr txBox="1"/>
          <p:nvPr/>
        </p:nvSpPr>
        <p:spPr>
          <a:xfrm>
            <a:off x="413359" y="8116866"/>
            <a:ext cx="3632548" cy="15385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CH"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4" name="Content Placeholder 3">
            <a:extLst>
              <a:ext uri="{FF2B5EF4-FFF2-40B4-BE49-F238E27FC236}">
                <a16:creationId xmlns:a16="http://schemas.microsoft.com/office/drawing/2014/main" id="{314B0103-675F-4414-8D1F-4DD6324C6810}"/>
              </a:ext>
            </a:extLst>
          </p:cNvPr>
          <p:cNvSpPr>
            <a:spLocks noGrp="1"/>
          </p:cNvSpPr>
          <p:nvPr>
            <p:ph idx="1"/>
          </p:nvPr>
        </p:nvSpPr>
        <p:spPr>
          <a:xfrm>
            <a:off x="867012" y="1572516"/>
            <a:ext cx="15606237" cy="7114283"/>
          </a:xfrm>
        </p:spPr>
        <p:txBody>
          <a:bodyPr/>
          <a:lstStyle/>
          <a:p>
            <a:r>
              <a:rPr lang="en-GB" sz="3600" dirty="0"/>
              <a:t>Understand the tools created and supported by the Sphere network for NDMA engagement</a:t>
            </a:r>
          </a:p>
          <a:p>
            <a:endParaRPr lang="en-GB" sz="3600" dirty="0"/>
          </a:p>
          <a:p>
            <a:r>
              <a:rPr lang="en-GB" sz="3600" dirty="0"/>
              <a:t>Learn from peers’ experience on engaging NDMAs – consider opportunities and obstacles to applying this learning in the future</a:t>
            </a:r>
          </a:p>
          <a:p>
            <a:endParaRPr lang="en-GB" sz="3600" dirty="0"/>
          </a:p>
          <a:p>
            <a:r>
              <a:rPr lang="en-GB" sz="3600" dirty="0"/>
              <a:t>Define Sphere network priorities for NDMA engagement in 2023</a:t>
            </a:r>
          </a:p>
          <a:p>
            <a:endParaRPr lang="en-GB" sz="3600" dirty="0"/>
          </a:p>
          <a:p>
            <a:r>
              <a:rPr lang="en-GB" sz="3600" dirty="0"/>
              <a:t>Identify key tools/products to be developed to support further NDMA engagement</a:t>
            </a:r>
          </a:p>
        </p:txBody>
      </p:sp>
    </p:spTree>
    <p:extLst>
      <p:ext uri="{BB962C8B-B14F-4D97-AF65-F5344CB8AC3E}">
        <p14:creationId xmlns:p14="http://schemas.microsoft.com/office/powerpoint/2010/main" val="2438572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D1ECC-C572-4338-8053-6E8C0007EC2F}"/>
              </a:ext>
            </a:extLst>
          </p:cNvPr>
          <p:cNvSpPr>
            <a:spLocks noGrp="1"/>
          </p:cNvSpPr>
          <p:nvPr>
            <p:ph type="title"/>
          </p:nvPr>
        </p:nvSpPr>
        <p:spPr>
          <a:xfrm>
            <a:off x="214316" y="489644"/>
            <a:ext cx="8165260" cy="958156"/>
          </a:xfrm>
        </p:spPr>
        <p:txBody>
          <a:bodyPr>
            <a:noAutofit/>
          </a:bodyPr>
          <a:lstStyle/>
          <a:p>
            <a:r>
              <a:rPr lang="es-BO" sz="2800" dirty="0">
                <a:latin typeface="Arial" panose="020B0604020202020204" pitchFamily="34" charset="0"/>
                <a:cs typeface="Arial" panose="020B0604020202020204" pitchFamily="34" charset="0"/>
              </a:rPr>
              <a:t>2.	DESCRIPCIÓN GENERAL DEL MÓDULO DE CAPACITACIÓN ESFERA PARA NDMA, MODALIDAD VIRTUAL</a:t>
            </a:r>
            <a:br>
              <a:rPr lang="es-BO" sz="2800" dirty="0">
                <a:latin typeface="Arial" panose="020B0604020202020204" pitchFamily="34" charset="0"/>
                <a:cs typeface="Arial" panose="020B0604020202020204" pitchFamily="34" charset="0"/>
              </a:rPr>
            </a:br>
            <a:endParaRPr lang="es-BO" sz="280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FF4C5D5C-F331-4584-B94C-F7FE8BE0EBA9}"/>
              </a:ext>
            </a:extLst>
          </p:cNvPr>
          <p:cNvSpPr>
            <a:spLocks noGrp="1"/>
          </p:cNvSpPr>
          <p:nvPr>
            <p:ph type="body" sz="half" idx="1"/>
          </p:nvPr>
        </p:nvSpPr>
        <p:spPr>
          <a:xfrm>
            <a:off x="429796" y="2152650"/>
            <a:ext cx="7734300" cy="1885950"/>
          </a:xfrm>
        </p:spPr>
        <p:txBody>
          <a:bodyPr>
            <a:noAutofit/>
          </a:bodyPr>
          <a:lstStyle/>
          <a:p>
            <a:pPr marL="449580" algn="just">
              <a:lnSpc>
                <a:spcPct val="120000"/>
              </a:lnSpc>
              <a:spcAft>
                <a:spcPts val="1200"/>
              </a:spcAft>
            </a:pPr>
            <a:r>
              <a:rPr lang="es-BO" sz="3200" b="1" dirty="0">
                <a:solidFill>
                  <a:srgbClr val="00A585"/>
                </a:solidFill>
                <a:effectLst/>
                <a:latin typeface="Arial" panose="020B0604020202020204" pitchFamily="34" charset="0"/>
                <a:ea typeface="Times" panose="02020603050405020304" pitchFamily="18" charset="0"/>
                <a:cs typeface="Arial" panose="020B0604020202020204" pitchFamily="34" charset="0"/>
              </a:rPr>
              <a:t>2.1. A quien está dirigido</a:t>
            </a:r>
            <a:endParaRPr lang="es-BO" sz="3200" dirty="0">
              <a:effectLst/>
              <a:latin typeface="Arial" panose="020B0604020202020204" pitchFamily="34" charset="0"/>
              <a:ea typeface="Times" panose="02020603050405020304" pitchFamily="18" charset="0"/>
              <a:cs typeface="Arial" panose="020B0604020202020204" pitchFamily="34" charset="0"/>
            </a:endParaRPr>
          </a:p>
          <a:p>
            <a:pPr algn="just">
              <a:lnSpc>
                <a:spcPct val="120000"/>
              </a:lnSpc>
              <a:spcAft>
                <a:spcPts val="1200"/>
              </a:spcAft>
            </a:pPr>
            <a:r>
              <a:rPr lang="es-BO" sz="2800" b="1" dirty="0">
                <a:effectLst/>
                <a:latin typeface="Arial" panose="020B0604020202020204" pitchFamily="34" charset="0"/>
                <a:ea typeface="Times" panose="02020603050405020304" pitchFamily="18" charset="0"/>
                <a:cs typeface="Arial" panose="020B0604020202020204" pitchFamily="34" charset="0"/>
              </a:rPr>
              <a:t>A Capacitadores Esfera, Puntos Focales Esfera y otros actores en cada país, donde está constituida una Red o Comunidad “</a:t>
            </a:r>
            <a:r>
              <a:rPr lang="es-BO" sz="2800" b="1" dirty="0" err="1">
                <a:effectLst/>
                <a:latin typeface="Arial" panose="020B0604020202020204" pitchFamily="34" charset="0"/>
                <a:ea typeface="Times" panose="02020603050405020304" pitchFamily="18" charset="0"/>
                <a:cs typeface="Arial" panose="020B0604020202020204" pitchFamily="34" charset="0"/>
              </a:rPr>
              <a:t>Esferiana</a:t>
            </a:r>
            <a:r>
              <a:rPr lang="es-BO" sz="2800" b="1" dirty="0">
                <a:effectLst/>
                <a:latin typeface="Arial" panose="020B0604020202020204" pitchFamily="34" charset="0"/>
                <a:ea typeface="Times" panose="02020603050405020304" pitchFamily="18" charset="0"/>
                <a:cs typeface="Arial" panose="020B0604020202020204" pitchFamily="34" charset="0"/>
              </a:rPr>
              <a:t>”</a:t>
            </a:r>
            <a:r>
              <a:rPr lang="es-BO" sz="2800" dirty="0">
                <a:effectLst/>
                <a:latin typeface="Arial" panose="020B0604020202020204" pitchFamily="34" charset="0"/>
                <a:ea typeface="Times" panose="02020603050405020304" pitchFamily="18" charset="0"/>
                <a:cs typeface="Arial" panose="020B0604020202020204" pitchFamily="34" charset="0"/>
              </a:rPr>
              <a:t>, que están:</a:t>
            </a:r>
          </a:p>
        </p:txBody>
      </p:sp>
      <p:pic>
        <p:nvPicPr>
          <p:cNvPr id="6" name="Imagen 5">
            <a:extLst>
              <a:ext uri="{FF2B5EF4-FFF2-40B4-BE49-F238E27FC236}">
                <a16:creationId xmlns:a16="http://schemas.microsoft.com/office/drawing/2014/main" id="{15BD54F6-02BD-422A-B4E4-B77234B3CCE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8670131" y="342900"/>
            <a:ext cx="8065562" cy="5076627"/>
          </a:xfrm>
          <a:prstGeom prst="rect">
            <a:avLst/>
          </a:prstGeom>
        </p:spPr>
      </p:pic>
      <p:sp>
        <p:nvSpPr>
          <p:cNvPr id="12" name="CuadroTexto 11">
            <a:extLst>
              <a:ext uri="{FF2B5EF4-FFF2-40B4-BE49-F238E27FC236}">
                <a16:creationId xmlns:a16="http://schemas.microsoft.com/office/drawing/2014/main" id="{47CEC8B6-D341-4A7D-90DA-E54E3FCBA4CB}"/>
              </a:ext>
            </a:extLst>
          </p:cNvPr>
          <p:cNvSpPr txBox="1"/>
          <p:nvPr/>
        </p:nvSpPr>
        <p:spPr>
          <a:xfrm>
            <a:off x="1619250" y="5448300"/>
            <a:ext cx="15116443" cy="3477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lvl="0" indent="-285750" algn="just" defTabSz="584200" rtl="0" eaLnBrk="1" fontAlgn="auto" latinLnBrk="0" hangingPunct="1">
              <a:lnSpc>
                <a:spcPct val="100000"/>
              </a:lnSpc>
              <a:spcBef>
                <a:spcPts val="2000"/>
              </a:spcBef>
              <a:spcAft>
                <a:spcPts val="1200"/>
              </a:spcAft>
              <a:buClrTx/>
              <a:buSzTx/>
              <a:buFont typeface="Arial" panose="020B0604020202020204" pitchFamily="34" charset="0"/>
              <a:buChar char="•"/>
              <a:tabLst/>
              <a:defRPr/>
            </a:pPr>
            <a:r>
              <a:rPr kumimoji="0" lang="es-BO" sz="2800" b="1" i="0" u="none" strike="noStrike" kern="0" cap="none" spc="0" normalizeH="0" baseline="0" noProof="0" dirty="0">
                <a:ln>
                  <a:noFill/>
                </a:ln>
                <a:solidFill>
                  <a:srgbClr val="000000"/>
                </a:solidFill>
                <a:effectLst/>
                <a:uLnTx/>
                <a:uFillTx/>
                <a:latin typeface="Arial" panose="020B0604020202020204" pitchFamily="34" charset="0"/>
                <a:ea typeface="Times" panose="02020603050405020304" pitchFamily="18" charset="0"/>
                <a:cs typeface="Arial" panose="020B0604020202020204" pitchFamily="34" charset="0"/>
                <a:sym typeface="Open Sans"/>
              </a:rPr>
              <a:t>Formados</a:t>
            </a:r>
            <a:r>
              <a:rPr kumimoji="0" lang="es-BO" sz="2800" b="0" i="0" u="none" strike="noStrike" kern="0" cap="none" spc="0" normalizeH="0" baseline="0" noProof="0" dirty="0">
                <a:ln>
                  <a:noFill/>
                </a:ln>
                <a:solidFill>
                  <a:srgbClr val="000000"/>
                </a:solidFill>
                <a:effectLst/>
                <a:uLnTx/>
                <a:uFillTx/>
                <a:latin typeface="Arial" panose="020B0604020202020204" pitchFamily="34" charset="0"/>
                <a:ea typeface="Times" panose="02020603050405020304" pitchFamily="18" charset="0"/>
                <a:cs typeface="Arial" panose="020B0604020202020204" pitchFamily="34" charset="0"/>
                <a:sym typeface="Open Sans"/>
              </a:rPr>
              <a:t> en Esfera y Normas Humanitarias; e interesados en difundir Esfera entre ANGD</a:t>
            </a:r>
          </a:p>
          <a:p>
            <a:pPr marL="285750" marR="0" lvl="0" indent="-285750" algn="just" defTabSz="584200" rtl="0" eaLnBrk="1" fontAlgn="auto" latinLnBrk="0" hangingPunct="1">
              <a:lnSpc>
                <a:spcPct val="100000"/>
              </a:lnSpc>
              <a:spcBef>
                <a:spcPts val="2000"/>
              </a:spcBef>
              <a:spcAft>
                <a:spcPts val="1200"/>
              </a:spcAft>
              <a:buClrTx/>
              <a:buSzTx/>
              <a:buFont typeface="Arial" panose="020B0604020202020204" pitchFamily="34" charset="0"/>
              <a:buChar char="•"/>
              <a:tabLst/>
              <a:defRPr/>
            </a:pPr>
            <a:r>
              <a:rPr kumimoji="0" lang="es-BO" sz="2800" b="1" i="0" u="none" strike="noStrike" kern="0" cap="none" spc="0" normalizeH="0" baseline="0" noProof="0" dirty="0">
                <a:ln>
                  <a:noFill/>
                </a:ln>
                <a:solidFill>
                  <a:srgbClr val="000000"/>
                </a:solidFill>
                <a:effectLst/>
                <a:uLnTx/>
                <a:uFillTx/>
                <a:latin typeface="Arial" panose="020B0604020202020204" pitchFamily="34" charset="0"/>
                <a:ea typeface="Times" panose="02020603050405020304" pitchFamily="18" charset="0"/>
                <a:cs typeface="Arial" panose="020B0604020202020204" pitchFamily="34" charset="0"/>
                <a:sym typeface="Open Sans"/>
              </a:rPr>
              <a:t>Con experiencia operativa,</a:t>
            </a:r>
            <a:r>
              <a:rPr kumimoji="0" lang="es-BO" sz="2800" b="0" i="0" u="none" strike="noStrike" kern="0" cap="none" spc="0" normalizeH="0" baseline="0" noProof="0" dirty="0">
                <a:ln>
                  <a:noFill/>
                </a:ln>
                <a:solidFill>
                  <a:srgbClr val="000000"/>
                </a:solidFill>
                <a:effectLst/>
                <a:uLnTx/>
                <a:uFillTx/>
                <a:latin typeface="Arial" panose="020B0604020202020204" pitchFamily="34" charset="0"/>
                <a:ea typeface="Times" panose="02020603050405020304" pitchFamily="18" charset="0"/>
                <a:cs typeface="Arial" panose="020B0604020202020204" pitchFamily="34" charset="0"/>
                <a:sym typeface="Open Sans"/>
              </a:rPr>
              <a:t> aplicando Normas Humanitarias en desastres y conflictos; </a:t>
            </a:r>
          </a:p>
          <a:p>
            <a:pPr marL="285750" marR="0" lvl="0" indent="-285750" algn="just" defTabSz="584200" rtl="0" eaLnBrk="1" fontAlgn="auto" latinLnBrk="0" hangingPunct="1">
              <a:lnSpc>
                <a:spcPct val="100000"/>
              </a:lnSpc>
              <a:spcBef>
                <a:spcPts val="2000"/>
              </a:spcBef>
              <a:spcAft>
                <a:spcPts val="1200"/>
              </a:spcAft>
              <a:buClrTx/>
              <a:buSzTx/>
              <a:buFont typeface="Arial" panose="020B0604020202020204" pitchFamily="34" charset="0"/>
              <a:buChar char="•"/>
              <a:tabLst/>
              <a:defRPr/>
            </a:pPr>
            <a:r>
              <a:rPr kumimoji="0" lang="es-BO" sz="2800" b="0" i="0" u="none" strike="noStrike" kern="0" cap="none" spc="0" normalizeH="0" baseline="0" noProof="0" dirty="0">
                <a:ln>
                  <a:noFill/>
                </a:ln>
                <a:solidFill>
                  <a:srgbClr val="000000"/>
                </a:solidFill>
                <a:effectLst/>
                <a:uLnTx/>
                <a:uFillTx/>
                <a:latin typeface="Arial" panose="020B0604020202020204" pitchFamily="34" charset="0"/>
                <a:ea typeface="Times" panose="02020603050405020304" pitchFamily="18" charset="0"/>
                <a:cs typeface="Arial" panose="020B0604020202020204" pitchFamily="34" charset="0"/>
                <a:sym typeface="Open Sans"/>
              </a:rPr>
              <a:t>Motivados para comprender la </a:t>
            </a:r>
            <a:r>
              <a:rPr kumimoji="0" lang="es-BO" sz="2800" b="1" i="0" u="none" strike="noStrike" kern="0" cap="none" spc="0" normalizeH="0" baseline="0" noProof="0" dirty="0">
                <a:ln>
                  <a:noFill/>
                </a:ln>
                <a:solidFill>
                  <a:srgbClr val="000000"/>
                </a:solidFill>
                <a:effectLst/>
                <a:uLnTx/>
                <a:uFillTx/>
                <a:latin typeface="Arial" panose="020B0604020202020204" pitchFamily="34" charset="0"/>
                <a:ea typeface="Times" panose="02020603050405020304" pitchFamily="18" charset="0"/>
                <a:cs typeface="Arial" panose="020B0604020202020204" pitchFamily="34" charset="0"/>
                <a:sym typeface="Open Sans"/>
              </a:rPr>
              <a:t>importancia de Esfera en preparación, respuesta y reconstrucción</a:t>
            </a:r>
            <a:r>
              <a:rPr kumimoji="0" lang="es-BO" sz="2800" b="0" i="0" u="none" strike="noStrike" kern="0" cap="none" spc="0" normalizeH="0" baseline="0" noProof="0" dirty="0">
                <a:ln>
                  <a:noFill/>
                </a:ln>
                <a:solidFill>
                  <a:srgbClr val="000000"/>
                </a:solidFill>
                <a:effectLst/>
                <a:uLnTx/>
                <a:uFillTx/>
                <a:latin typeface="Arial" panose="020B0604020202020204" pitchFamily="34" charset="0"/>
                <a:ea typeface="Times" panose="02020603050405020304" pitchFamily="18" charset="0"/>
                <a:cs typeface="Arial" panose="020B0604020202020204" pitchFamily="34" charset="0"/>
                <a:sym typeface="Open Sans"/>
              </a:rPr>
              <a:t> y posible </a:t>
            </a:r>
            <a:r>
              <a:rPr kumimoji="0" lang="es-BO" sz="2800" b="1" i="0" u="none" strike="noStrike" kern="0" cap="none" spc="0" normalizeH="0" baseline="0" noProof="0" dirty="0">
                <a:ln>
                  <a:noFill/>
                </a:ln>
                <a:solidFill>
                  <a:srgbClr val="000000"/>
                </a:solidFill>
                <a:effectLst/>
                <a:uLnTx/>
                <a:uFillTx/>
                <a:latin typeface="Arial" panose="020B0604020202020204" pitchFamily="34" charset="0"/>
                <a:ea typeface="Times" panose="02020603050405020304" pitchFamily="18" charset="0"/>
                <a:cs typeface="Arial" panose="020B0604020202020204" pitchFamily="34" charset="0"/>
                <a:sym typeface="Open Sans"/>
              </a:rPr>
              <a:t>inclusión en políticas institucionales </a:t>
            </a:r>
            <a:r>
              <a:rPr kumimoji="0" lang="es-BO" sz="2800" b="0" i="0" u="none" strike="noStrike" kern="0" cap="none" spc="0" normalizeH="0" baseline="0" noProof="0" dirty="0">
                <a:ln>
                  <a:noFill/>
                </a:ln>
                <a:solidFill>
                  <a:srgbClr val="000000"/>
                </a:solidFill>
                <a:effectLst/>
                <a:uLnTx/>
                <a:uFillTx/>
                <a:latin typeface="Arial" panose="020B0604020202020204" pitchFamily="34" charset="0"/>
                <a:ea typeface="Times" panose="02020603050405020304" pitchFamily="18" charset="0"/>
                <a:cs typeface="Arial" panose="020B0604020202020204" pitchFamily="34" charset="0"/>
                <a:sym typeface="Open Sans"/>
              </a:rPr>
              <a:t>de sus países; </a:t>
            </a:r>
          </a:p>
          <a:p>
            <a:pPr marL="285750" marR="0" lvl="0" indent="-285750" algn="just" defTabSz="584200" rtl="0" eaLnBrk="1" fontAlgn="auto" latinLnBrk="0" hangingPunct="1">
              <a:lnSpc>
                <a:spcPct val="100000"/>
              </a:lnSpc>
              <a:spcBef>
                <a:spcPts val="2000"/>
              </a:spcBef>
              <a:spcAft>
                <a:spcPts val="1200"/>
              </a:spcAft>
              <a:buClrTx/>
              <a:buSzTx/>
              <a:buFont typeface="Arial" panose="020B0604020202020204" pitchFamily="34" charset="0"/>
              <a:buChar char="•"/>
              <a:tabLst/>
              <a:defRPr/>
            </a:pPr>
            <a:r>
              <a:rPr kumimoji="0" lang="es-BO" sz="2800" b="0" i="0" u="none" strike="noStrike" kern="0" cap="none" spc="0" normalizeH="0" baseline="0" noProof="0" dirty="0">
                <a:ln>
                  <a:noFill/>
                </a:ln>
                <a:solidFill>
                  <a:srgbClr val="000000"/>
                </a:solidFill>
                <a:effectLst/>
                <a:uLnTx/>
                <a:uFillTx/>
                <a:latin typeface="Arial" panose="020B0604020202020204" pitchFamily="34" charset="0"/>
                <a:ea typeface="Times" panose="02020603050405020304" pitchFamily="18" charset="0"/>
                <a:cs typeface="Arial" panose="020B0604020202020204" pitchFamily="34" charset="0"/>
                <a:sym typeface="Open Sans"/>
              </a:rPr>
              <a:t>Con habilidades prácticas para </a:t>
            </a:r>
            <a:r>
              <a:rPr kumimoji="0" lang="es-BO" sz="2800" b="1" i="0" u="none" strike="noStrike" kern="0" cap="none" spc="0" normalizeH="0" baseline="0" noProof="0" dirty="0">
                <a:ln>
                  <a:noFill/>
                </a:ln>
                <a:solidFill>
                  <a:srgbClr val="000000"/>
                </a:solidFill>
                <a:effectLst/>
                <a:uLnTx/>
                <a:uFillTx/>
                <a:latin typeface="Arial" panose="020B0604020202020204" pitchFamily="34" charset="0"/>
                <a:ea typeface="Times" panose="02020603050405020304" pitchFamily="18" charset="0"/>
                <a:cs typeface="Arial" panose="020B0604020202020204" pitchFamily="34" charset="0"/>
                <a:sym typeface="Open Sans"/>
              </a:rPr>
              <a:t>aplicar herramientas sincrónicas</a:t>
            </a:r>
            <a:endParaRPr kumimoji="0" lang="es-BO" sz="2800" b="0" i="0" u="none" strike="noStrike" kern="0" cap="none" spc="0" normalizeH="0" baseline="0" noProof="0" dirty="0">
              <a:ln>
                <a:noFill/>
              </a:ln>
              <a:solidFill>
                <a:srgbClr val="000000"/>
              </a:solidFill>
              <a:effectLst/>
              <a:uLnTx/>
              <a:uFillTx/>
              <a:latin typeface="Arial" panose="020B0604020202020204" pitchFamily="34" charset="0"/>
              <a:ea typeface="Times" panose="02020603050405020304" pitchFamily="18" charset="0"/>
              <a:cs typeface="Arial" panose="020B0604020202020204" pitchFamily="34" charset="0"/>
              <a:sym typeface="Open Sans"/>
            </a:endParaRPr>
          </a:p>
        </p:txBody>
      </p:sp>
    </p:spTree>
    <p:extLst>
      <p:ext uri="{BB962C8B-B14F-4D97-AF65-F5344CB8AC3E}">
        <p14:creationId xmlns:p14="http://schemas.microsoft.com/office/powerpoint/2010/main" val="18033940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D1ECC-C572-4338-8053-6E8C0007EC2F}"/>
              </a:ext>
            </a:extLst>
          </p:cNvPr>
          <p:cNvSpPr>
            <a:spLocks noGrp="1"/>
          </p:cNvSpPr>
          <p:nvPr>
            <p:ph type="title"/>
          </p:nvPr>
        </p:nvSpPr>
        <p:spPr>
          <a:xfrm>
            <a:off x="214316" y="661094"/>
            <a:ext cx="16016284" cy="958156"/>
          </a:xfrm>
        </p:spPr>
        <p:txBody>
          <a:bodyPr>
            <a:noAutofit/>
          </a:bodyPr>
          <a:lstStyle/>
          <a:p>
            <a:r>
              <a:rPr lang="es-BO" sz="2800" dirty="0">
                <a:latin typeface="Arial" panose="020B0604020202020204" pitchFamily="34" charset="0"/>
                <a:cs typeface="Arial" panose="020B0604020202020204" pitchFamily="34" charset="0"/>
              </a:rPr>
              <a:t>2.	DESCRIPCIÓN GENERAL DEL MÓDULO DE CAPACITACIÓN ESFERA PARA NDMA, MODALIDAD VIRTUAL</a:t>
            </a:r>
            <a:br>
              <a:rPr lang="es-BO" sz="2800" dirty="0">
                <a:latin typeface="Arial" panose="020B0604020202020204" pitchFamily="34" charset="0"/>
                <a:cs typeface="Arial" panose="020B0604020202020204" pitchFamily="34" charset="0"/>
              </a:rPr>
            </a:br>
            <a:endParaRPr lang="es-BO" sz="280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FF4C5D5C-F331-4584-B94C-F7FE8BE0EBA9}"/>
              </a:ext>
            </a:extLst>
          </p:cNvPr>
          <p:cNvSpPr>
            <a:spLocks noGrp="1"/>
          </p:cNvSpPr>
          <p:nvPr>
            <p:ph type="body" sz="half" idx="1"/>
          </p:nvPr>
        </p:nvSpPr>
        <p:spPr>
          <a:xfrm>
            <a:off x="952500" y="1612351"/>
            <a:ext cx="9163050" cy="6940262"/>
          </a:xfrm>
        </p:spPr>
        <p:txBody>
          <a:bodyPr>
            <a:noAutofit/>
          </a:bodyPr>
          <a:lstStyle/>
          <a:p>
            <a:pPr marL="449580" algn="just">
              <a:spcAft>
                <a:spcPts val="1200"/>
              </a:spcAft>
            </a:pPr>
            <a:r>
              <a:rPr lang="es-BO" sz="3600" b="1" dirty="0">
                <a:solidFill>
                  <a:srgbClr val="00A585"/>
                </a:solidFill>
                <a:latin typeface="Arial" panose="020B0604020202020204" pitchFamily="34" charset="0"/>
                <a:ea typeface="Times" panose="02020603050405020304" pitchFamily="18" charset="0"/>
                <a:cs typeface="Arial" panose="020B0604020202020204" pitchFamily="34" charset="0"/>
              </a:rPr>
              <a:t>2.2.	Objetivo general</a:t>
            </a:r>
            <a:endParaRPr lang="es-BO" sz="3600" dirty="0">
              <a:latin typeface="Arial" panose="020B0604020202020204" pitchFamily="34" charset="0"/>
              <a:ea typeface="Times" panose="02020603050405020304" pitchFamily="18" charset="0"/>
              <a:cs typeface="Arial" panose="020B0604020202020204" pitchFamily="34" charset="0"/>
            </a:endParaRPr>
          </a:p>
          <a:p>
            <a:pPr algn="just">
              <a:spcAft>
                <a:spcPts val="1200"/>
              </a:spcAft>
            </a:pPr>
            <a:r>
              <a:rPr lang="es-BO" sz="3600" b="1" i="1" dirty="0">
                <a:latin typeface="Arial" panose="020B0604020202020204" pitchFamily="34" charset="0"/>
                <a:ea typeface="Times" panose="02020603050405020304" pitchFamily="18" charset="0"/>
                <a:cs typeface="Arial" panose="020B0604020202020204" pitchFamily="34" charset="0"/>
              </a:rPr>
              <a:t>“Disponer de un paquete de capacitación con un mínimo de 4 horas sincrónicas y 1 hora asincrónica, para capacitar al personal jerárquico y operativo de las Autoridades Nacionales de Gestión de Desastres, sobre la importancia de los estándares humanitarios y su correspondiente aplicación en políticas y acciones humanitarias de: preparación, respuesta crítica y recuperación“.</a:t>
            </a:r>
            <a:endParaRPr lang="es-BO" sz="3600" dirty="0">
              <a:latin typeface="Arial" panose="020B0604020202020204" pitchFamily="34" charset="0"/>
              <a:ea typeface="Times" panose="02020603050405020304" pitchFamily="18" charset="0"/>
              <a:cs typeface="Arial" panose="020B0604020202020204" pitchFamily="34" charset="0"/>
            </a:endParaRPr>
          </a:p>
        </p:txBody>
      </p:sp>
      <p:pic>
        <p:nvPicPr>
          <p:cNvPr id="5" name="Imagen 4">
            <a:extLst>
              <a:ext uri="{FF2B5EF4-FFF2-40B4-BE49-F238E27FC236}">
                <a16:creationId xmlns:a16="http://schemas.microsoft.com/office/drawing/2014/main" id="{E677027A-6279-4144-AE0B-BCFE2AB2B7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049769">
            <a:off x="9947857" y="2895633"/>
            <a:ext cx="7180473" cy="4648200"/>
          </a:xfrm>
          <a:prstGeom prst="ellipse">
            <a:avLst/>
          </a:prstGeom>
          <a:ln>
            <a:noFill/>
          </a:ln>
          <a:effectLst>
            <a:softEdge rad="112500"/>
          </a:effectLst>
        </p:spPr>
      </p:pic>
    </p:spTree>
    <p:extLst>
      <p:ext uri="{BB962C8B-B14F-4D97-AF65-F5344CB8AC3E}">
        <p14:creationId xmlns:p14="http://schemas.microsoft.com/office/powerpoint/2010/main" val="134960193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D1ECC-C572-4338-8053-6E8C0007EC2F}"/>
              </a:ext>
            </a:extLst>
          </p:cNvPr>
          <p:cNvSpPr>
            <a:spLocks noGrp="1"/>
          </p:cNvSpPr>
          <p:nvPr>
            <p:ph type="title"/>
          </p:nvPr>
        </p:nvSpPr>
        <p:spPr>
          <a:xfrm>
            <a:off x="214316" y="451544"/>
            <a:ext cx="15444784" cy="958156"/>
          </a:xfrm>
        </p:spPr>
        <p:txBody>
          <a:bodyPr>
            <a:noAutofit/>
          </a:bodyPr>
          <a:lstStyle/>
          <a:p>
            <a:r>
              <a:rPr lang="es-BO" sz="2800" dirty="0">
                <a:latin typeface="Arial" panose="020B0604020202020204" pitchFamily="34" charset="0"/>
                <a:cs typeface="Arial" panose="020B0604020202020204" pitchFamily="34" charset="0"/>
              </a:rPr>
              <a:t>2.	DESCRIPCIÓN GENERAL DEL MÓDULO DE CAPACITACIÓN ESFERA PARA NDMA, MODALIDAD VIRTUAL</a:t>
            </a:r>
            <a:br>
              <a:rPr lang="es-BO" sz="2800" dirty="0">
                <a:latin typeface="Arial" panose="020B0604020202020204" pitchFamily="34" charset="0"/>
                <a:cs typeface="Arial" panose="020B0604020202020204" pitchFamily="34" charset="0"/>
              </a:rPr>
            </a:br>
            <a:endParaRPr lang="es-BO" sz="2800" dirty="0">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FF4C5D5C-F331-4584-B94C-F7FE8BE0EBA9}"/>
              </a:ext>
            </a:extLst>
          </p:cNvPr>
          <p:cNvSpPr>
            <a:spLocks noGrp="1"/>
          </p:cNvSpPr>
          <p:nvPr>
            <p:ph type="body" sz="half" idx="1"/>
          </p:nvPr>
        </p:nvSpPr>
        <p:spPr>
          <a:xfrm rot="17839548">
            <a:off x="23423" y="3575744"/>
            <a:ext cx="4281878" cy="1167706"/>
          </a:xfrm>
        </p:spPr>
        <p:txBody>
          <a:bodyPr>
            <a:noAutofit/>
          </a:bodyPr>
          <a:lstStyle/>
          <a:p>
            <a:pPr marL="449580" algn="just">
              <a:spcAft>
                <a:spcPts val="1200"/>
              </a:spcAft>
            </a:pPr>
            <a:r>
              <a:rPr lang="es-BO" sz="3400" b="1" dirty="0">
                <a:solidFill>
                  <a:srgbClr val="00A585"/>
                </a:solidFill>
                <a:latin typeface="Arial" panose="020B0604020202020204" pitchFamily="34" charset="0"/>
                <a:ea typeface="Times" panose="02020603050405020304" pitchFamily="18" charset="0"/>
                <a:cs typeface="Arial" panose="020B0604020202020204" pitchFamily="34" charset="0"/>
              </a:rPr>
              <a:t>2.3. Metodología</a:t>
            </a:r>
            <a:endParaRPr lang="es-BO" sz="3400" dirty="0">
              <a:latin typeface="Arial" panose="020B0604020202020204" pitchFamily="34" charset="0"/>
              <a:ea typeface="Times" panose="02020603050405020304" pitchFamily="18" charset="0"/>
              <a:cs typeface="Arial" panose="020B0604020202020204" pitchFamily="34" charset="0"/>
            </a:endParaRPr>
          </a:p>
        </p:txBody>
      </p:sp>
      <p:graphicFrame>
        <p:nvGraphicFramePr>
          <p:cNvPr id="7" name="3 Diagrama">
            <a:extLst>
              <a:ext uri="{FF2B5EF4-FFF2-40B4-BE49-F238E27FC236}">
                <a16:creationId xmlns:a16="http://schemas.microsoft.com/office/drawing/2014/main" id="{BED1BBE5-8418-48AC-99F2-73FACCE9309F}"/>
              </a:ext>
            </a:extLst>
          </p:cNvPr>
          <p:cNvGraphicFramePr/>
          <p:nvPr/>
        </p:nvGraphicFramePr>
        <p:xfrm>
          <a:off x="3067050" y="1695450"/>
          <a:ext cx="12877800" cy="7606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4 CuadroTexto">
            <a:extLst>
              <a:ext uri="{FF2B5EF4-FFF2-40B4-BE49-F238E27FC236}">
                <a16:creationId xmlns:a16="http://schemas.microsoft.com/office/drawing/2014/main" id="{E48D6F2B-6C3E-4BD6-9E96-CEABD6BB1C7E}"/>
              </a:ext>
            </a:extLst>
          </p:cNvPr>
          <p:cNvSpPr txBox="1">
            <a:spLocks noChangeArrowheads="1"/>
          </p:cNvSpPr>
          <p:nvPr/>
        </p:nvSpPr>
        <p:spPr bwMode="auto">
          <a:xfrm>
            <a:off x="7079740" y="8415338"/>
            <a:ext cx="5325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584200" rtl="0" eaLnBrk="1" fontAlgn="auto" latinLnBrk="0" hangingPunct="1">
              <a:lnSpc>
                <a:spcPct val="100000"/>
              </a:lnSpc>
              <a:spcBef>
                <a:spcPct val="0"/>
              </a:spcBef>
              <a:spcAft>
                <a:spcPts val="0"/>
              </a:spcAft>
              <a:buClrTx/>
              <a:buSzTx/>
              <a:buFontTx/>
              <a:buNone/>
              <a:tabLst/>
              <a:defRPr/>
            </a:pPr>
            <a:r>
              <a:rPr kumimoji="0" lang="es-BO" altLang="es-BO" sz="2400" b="1" i="0" u="none" strike="noStrike" kern="0" cap="none" spc="0" normalizeH="0" baseline="0" noProof="0" dirty="0">
                <a:ln>
                  <a:noFill/>
                </a:ln>
                <a:solidFill>
                  <a:srgbClr val="000000"/>
                </a:solidFill>
                <a:effectLst/>
                <a:uLnTx/>
                <a:uFillTx/>
                <a:latin typeface="Century Gothic" panose="020B0502020202020204" pitchFamily="34" charset="0"/>
                <a:sym typeface="Open Sans Regular"/>
              </a:rPr>
              <a:t>Coordinación con </a:t>
            </a:r>
            <a:r>
              <a:rPr kumimoji="0" lang="en-US" altLang="es-BO" sz="2400" b="1" i="0" u="none" strike="noStrike" kern="0" cap="none" spc="0" normalizeH="0" baseline="0" noProof="0" dirty="0">
                <a:ln>
                  <a:noFill/>
                </a:ln>
                <a:solidFill>
                  <a:srgbClr val="000000"/>
                </a:solidFill>
                <a:effectLst/>
                <a:uLnTx/>
                <a:uFillTx/>
                <a:latin typeface="Century Gothic" panose="020B0502020202020204" pitchFamily="34" charset="0"/>
                <a:sym typeface="Open Sans Regular"/>
              </a:rPr>
              <a:t>ESFERA </a:t>
            </a:r>
            <a:r>
              <a:rPr kumimoji="0" lang="en-US" altLang="es-BO" sz="2400" b="1" i="0" u="none" strike="noStrike" kern="0" cap="none" spc="0" normalizeH="0" baseline="0" noProof="0" dirty="0" err="1">
                <a:ln>
                  <a:noFill/>
                </a:ln>
                <a:solidFill>
                  <a:srgbClr val="000000"/>
                </a:solidFill>
                <a:effectLst/>
                <a:uLnTx/>
                <a:uFillTx/>
                <a:latin typeface="Century Gothic" panose="020B0502020202020204" pitchFamily="34" charset="0"/>
                <a:sym typeface="Open Sans Regular"/>
              </a:rPr>
              <a:t>Ginebra</a:t>
            </a:r>
            <a:endParaRPr kumimoji="0" lang="es-BO" altLang="es-BO" sz="2400" b="1" i="0" u="none" strike="noStrike" kern="0" cap="none" spc="0" normalizeH="0" baseline="0" noProof="0" dirty="0">
              <a:ln>
                <a:noFill/>
              </a:ln>
              <a:solidFill>
                <a:srgbClr val="000000"/>
              </a:solidFill>
              <a:effectLst/>
              <a:uLnTx/>
              <a:uFillTx/>
              <a:latin typeface="Century Gothic" panose="020B0502020202020204" pitchFamily="34" charset="0"/>
              <a:sym typeface="Open Sans Regular"/>
            </a:endParaRPr>
          </a:p>
        </p:txBody>
      </p:sp>
    </p:spTree>
    <p:extLst>
      <p:ext uri="{BB962C8B-B14F-4D97-AF65-F5344CB8AC3E}">
        <p14:creationId xmlns:p14="http://schemas.microsoft.com/office/powerpoint/2010/main" val="35921327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FEBC01FA-7596-4277-A162-D5EE429495D3}"/>
              </a:ext>
            </a:extLst>
          </p:cNvPr>
          <p:cNvGraphicFramePr>
            <a:graphicFrameLocks noGrp="1"/>
          </p:cNvGraphicFramePr>
          <p:nvPr/>
        </p:nvGraphicFramePr>
        <p:xfrm>
          <a:off x="1562100" y="1066800"/>
          <a:ext cx="15411322" cy="8524917"/>
        </p:xfrm>
        <a:graphic>
          <a:graphicData uri="http://schemas.openxmlformats.org/drawingml/2006/table">
            <a:tbl>
              <a:tblPr firstRow="1" firstCol="1" bandRow="1"/>
              <a:tblGrid>
                <a:gridCol w="835633">
                  <a:extLst>
                    <a:ext uri="{9D8B030D-6E8A-4147-A177-3AD203B41FA5}">
                      <a16:colId xmlns:a16="http://schemas.microsoft.com/office/drawing/2014/main" val="3522441846"/>
                    </a:ext>
                  </a:extLst>
                </a:gridCol>
                <a:gridCol w="5225625">
                  <a:extLst>
                    <a:ext uri="{9D8B030D-6E8A-4147-A177-3AD203B41FA5}">
                      <a16:colId xmlns:a16="http://schemas.microsoft.com/office/drawing/2014/main" val="3097541643"/>
                    </a:ext>
                  </a:extLst>
                </a:gridCol>
                <a:gridCol w="4584935">
                  <a:extLst>
                    <a:ext uri="{9D8B030D-6E8A-4147-A177-3AD203B41FA5}">
                      <a16:colId xmlns:a16="http://schemas.microsoft.com/office/drawing/2014/main" val="3835337501"/>
                    </a:ext>
                  </a:extLst>
                </a:gridCol>
                <a:gridCol w="4765129">
                  <a:extLst>
                    <a:ext uri="{9D8B030D-6E8A-4147-A177-3AD203B41FA5}">
                      <a16:colId xmlns:a16="http://schemas.microsoft.com/office/drawing/2014/main" val="122808921"/>
                    </a:ext>
                  </a:extLst>
                </a:gridCol>
              </a:tblGrid>
              <a:tr h="317646">
                <a:tc>
                  <a:txBody>
                    <a:bodyPr/>
                    <a:lstStyle/>
                    <a:p>
                      <a:pPr algn="ctr"/>
                      <a:r>
                        <a:rPr lang="es-BO" sz="2200" b="1">
                          <a:effectLst/>
                          <a:latin typeface="Arial" panose="020B0604020202020204" pitchFamily="34" charset="0"/>
                          <a:ea typeface="Times" panose="02020603050405020304" pitchFamily="18" charset="0"/>
                          <a:cs typeface="Arial" panose="020B0604020202020204" pitchFamily="34" charset="0"/>
                        </a:rPr>
                        <a:t>Dia</a:t>
                      </a:r>
                      <a:endParaRPr lang="es-BO" sz="220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s-BO" sz="2200" b="1">
                          <a:solidFill>
                            <a:srgbClr val="000000"/>
                          </a:solidFill>
                          <a:effectLst/>
                          <a:latin typeface="Arial" panose="020B0604020202020204" pitchFamily="34" charset="0"/>
                          <a:ea typeface="Times" panose="02020603050405020304" pitchFamily="18" charset="0"/>
                          <a:cs typeface="Arial" panose="020B0604020202020204" pitchFamily="34" charset="0"/>
                        </a:rPr>
                        <a:t>Alternativa “A”</a:t>
                      </a:r>
                      <a:endParaRPr lang="es-BO" sz="220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Alternativa “B”</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Alternativa “C”</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83980431"/>
                  </a:ext>
                </a:extLst>
              </a:tr>
              <a:tr h="636016">
                <a:tc rowSpan="2">
                  <a:txBody>
                    <a:bodyPr/>
                    <a:lstStyle/>
                    <a:p>
                      <a:pPr marL="71755" marR="71755" algn="ctr">
                        <a:spcAft>
                          <a:spcPts val="0"/>
                        </a:spcAft>
                      </a:pP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Dia 1</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3">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Sesión 01: Inauguración, Presentación de objetivos y de Participantes</a:t>
                      </a:r>
                      <a:endParaRPr lang="es-BO" sz="2200" dirty="0">
                        <a:effectLst/>
                        <a:latin typeface="Arial" panose="020B0604020202020204" pitchFamily="34" charset="0"/>
                        <a:ea typeface="Times" panose="02020603050405020304" pitchFamily="18" charset="0"/>
                        <a:cs typeface="Arial" panose="020B0604020202020204" pitchFamily="34" charset="0"/>
                      </a:endParaRPr>
                    </a:p>
                    <a:p>
                      <a:pPr algn="ctr"/>
                      <a:r>
                        <a:rPr lang="es-BO" sz="2200" i="1" dirty="0">
                          <a:solidFill>
                            <a:srgbClr val="000000"/>
                          </a:solidFill>
                          <a:effectLst/>
                          <a:latin typeface="Arial" panose="020B0604020202020204" pitchFamily="34" charset="0"/>
                          <a:ea typeface="Times" panose="02020603050405020304" pitchFamily="18" charset="0"/>
                          <a:cs typeface="Arial" panose="020B0604020202020204" pitchFamily="34" charset="0"/>
                        </a:rPr>
                        <a:t>(Identificación de expectativas)</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BO"/>
                    </a:p>
                  </a:txBody>
                  <a:tcPr/>
                </a:tc>
                <a:tc hMerge="1">
                  <a:txBody>
                    <a:bodyPr/>
                    <a:lstStyle/>
                    <a:p>
                      <a:endParaRPr lang="es-B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589213128"/>
                  </a:ext>
                </a:extLst>
              </a:tr>
              <a:tr h="952939">
                <a:tc vMerge="1">
                  <a:txBody>
                    <a:bodyPr/>
                    <a:lstStyle/>
                    <a:p>
                      <a:endParaRPr lang="es-BO"/>
                    </a:p>
                  </a:txBody>
                  <a:tcPr/>
                </a:tc>
                <a:tc gridSpan="3">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Sesión 02: Introducción al Manual Esfera</a:t>
                      </a:r>
                      <a:endParaRPr lang="es-BO" sz="2200" dirty="0">
                        <a:effectLst/>
                        <a:latin typeface="Arial" panose="020B0604020202020204" pitchFamily="34" charset="0"/>
                        <a:ea typeface="Times" panose="02020603050405020304" pitchFamily="18" charset="0"/>
                        <a:cs typeface="Arial" panose="020B0604020202020204" pitchFamily="34" charset="0"/>
                      </a:endParaRPr>
                    </a:p>
                    <a:p>
                      <a:pPr algn="ctr"/>
                      <a:r>
                        <a:rPr lang="es-BO" sz="2200" i="1" dirty="0">
                          <a:solidFill>
                            <a:srgbClr val="000000"/>
                          </a:solidFill>
                          <a:effectLst/>
                          <a:latin typeface="Arial" panose="020B0604020202020204" pitchFamily="34" charset="0"/>
                          <a:ea typeface="Times" panose="02020603050405020304" pitchFamily="18" charset="0"/>
                          <a:cs typeface="Arial" panose="020B0604020202020204" pitchFamily="34" charset="0"/>
                        </a:rPr>
                        <a:t>(Contexto humanitario vinculado a ODS y Sendai y Política Nacional; Origen de Esfera, Descripción de Capítulos Esenciales y Capítulos Técnicos y Ejercicios de aplicación)</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hMerge="1">
                  <a:txBody>
                    <a:bodyPr/>
                    <a:lstStyle/>
                    <a:p>
                      <a:endParaRPr lang="es-BO"/>
                    </a:p>
                  </a:txBody>
                  <a:tcPr/>
                </a:tc>
                <a:tc hMerge="1">
                  <a:txBody>
                    <a:bodyPr/>
                    <a:lstStyle/>
                    <a:p>
                      <a:endParaRPr lang="es-BO"/>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471936644"/>
                  </a:ext>
                </a:extLst>
              </a:tr>
              <a:tr h="1900751">
                <a:tc rowSpan="4">
                  <a:txBody>
                    <a:bodyPr/>
                    <a:lstStyle/>
                    <a:p>
                      <a:pPr marL="71755" marR="71755" algn="ctr">
                        <a:spcAft>
                          <a:spcPts val="0"/>
                        </a:spcAft>
                      </a:pPr>
                      <a:r>
                        <a:rPr lang="es-BO" sz="2200" b="1">
                          <a:solidFill>
                            <a:srgbClr val="000000"/>
                          </a:solidFill>
                          <a:effectLst/>
                          <a:latin typeface="Arial" panose="020B0604020202020204" pitchFamily="34" charset="0"/>
                          <a:ea typeface="Times" panose="02020603050405020304" pitchFamily="18" charset="0"/>
                          <a:cs typeface="Arial" panose="020B0604020202020204" pitchFamily="34" charset="0"/>
                        </a:rPr>
                        <a:t>Dia 2</a:t>
                      </a:r>
                      <a:endParaRPr lang="es-BO" sz="220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Sesión 03: Los Principios de Protección</a:t>
                      </a:r>
                      <a:endParaRPr lang="es-BO" sz="2200" dirty="0">
                        <a:effectLst/>
                        <a:latin typeface="Arial" panose="020B0604020202020204" pitchFamily="34" charset="0"/>
                        <a:ea typeface="Times" panose="02020603050405020304" pitchFamily="18" charset="0"/>
                        <a:cs typeface="Arial" panose="020B0604020202020204" pitchFamily="34" charset="0"/>
                      </a:endParaRPr>
                    </a:p>
                    <a:p>
                      <a:pPr algn="ctr"/>
                      <a:r>
                        <a:rPr lang="es-BO" sz="2200" i="1" dirty="0">
                          <a:solidFill>
                            <a:srgbClr val="000000"/>
                          </a:solidFill>
                          <a:effectLst/>
                          <a:latin typeface="Arial" panose="020B0604020202020204" pitchFamily="34" charset="0"/>
                          <a:ea typeface="Times" panose="02020603050405020304" pitchFamily="18" charset="0"/>
                          <a:cs typeface="Arial" panose="020B0604020202020204" pitchFamily="34" charset="0"/>
                        </a:rPr>
                        <a:t>(Describe Enfoques de protección y marco legal y Ejercicios de aplicación)</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Sesión 03: La Cooperación de las Normas Humanitarias</a:t>
                      </a:r>
                      <a:endParaRPr lang="es-BO" sz="2200" dirty="0">
                        <a:effectLst/>
                        <a:latin typeface="Arial" panose="020B0604020202020204" pitchFamily="34" charset="0"/>
                        <a:ea typeface="Times" panose="02020603050405020304" pitchFamily="18" charset="0"/>
                        <a:cs typeface="Arial" panose="020B0604020202020204" pitchFamily="34" charset="0"/>
                      </a:endParaRPr>
                    </a:p>
                    <a:p>
                      <a:pPr algn="ctr"/>
                      <a:r>
                        <a:rPr lang="es-BO" sz="2200" i="1" dirty="0">
                          <a:solidFill>
                            <a:srgbClr val="000000"/>
                          </a:solidFill>
                          <a:effectLst/>
                          <a:latin typeface="Arial" panose="020B0604020202020204" pitchFamily="34" charset="0"/>
                          <a:ea typeface="Times" panose="02020603050405020304" pitchFamily="18" charset="0"/>
                          <a:cs typeface="Arial" panose="020B0604020202020204" pitchFamily="34" charset="0"/>
                        </a:rPr>
                        <a:t>(Describe las Normas Amigas para su aplicación multisectorial)</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Sesión 03: Aplicación de Normas e Indicadores Esfera en Monitoreo y Evaluación</a:t>
                      </a:r>
                      <a:endParaRPr lang="es-BO" sz="2200" dirty="0">
                        <a:effectLst/>
                        <a:latin typeface="Arial" panose="020B0604020202020204" pitchFamily="34" charset="0"/>
                        <a:ea typeface="Times" panose="02020603050405020304" pitchFamily="18" charset="0"/>
                        <a:cs typeface="Arial" panose="020B0604020202020204" pitchFamily="34" charset="0"/>
                      </a:endParaRPr>
                    </a:p>
                    <a:p>
                      <a:pPr algn="ctr"/>
                      <a:r>
                        <a:rPr lang="es-BO" sz="2200" i="1" dirty="0">
                          <a:solidFill>
                            <a:srgbClr val="000000"/>
                          </a:solidFill>
                          <a:effectLst/>
                          <a:latin typeface="Arial" panose="020B0604020202020204" pitchFamily="34" charset="0"/>
                          <a:ea typeface="Times" panose="02020603050405020304" pitchFamily="18" charset="0"/>
                          <a:cs typeface="Arial" panose="020B0604020202020204" pitchFamily="34" charset="0"/>
                        </a:rPr>
                        <a:t>(Aplicación de Compromisos y Criterios de calidad de la Norma Humanitaria Esencial)</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582611411"/>
                  </a:ext>
                </a:extLst>
              </a:tr>
              <a:tr h="1060026">
                <a:tc vMerge="1">
                  <a:txBody>
                    <a:bodyPr/>
                    <a:lstStyle/>
                    <a:p>
                      <a:endParaRPr lang="es-BO"/>
                    </a:p>
                  </a:txBody>
                  <a:tcPr/>
                </a:tc>
                <a:tc>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Sesión 04: La Norma Humanitaria Esencial</a:t>
                      </a:r>
                      <a:endParaRPr lang="es-BO" sz="2200" dirty="0">
                        <a:effectLst/>
                        <a:latin typeface="Arial" panose="020B0604020202020204" pitchFamily="34" charset="0"/>
                        <a:ea typeface="Times" panose="02020603050405020304" pitchFamily="18" charset="0"/>
                        <a:cs typeface="Arial" panose="020B0604020202020204" pitchFamily="34" charset="0"/>
                      </a:endParaRPr>
                    </a:p>
                    <a:p>
                      <a:pPr algn="ctr"/>
                      <a:r>
                        <a:rPr lang="es-BO" sz="2200" i="1" dirty="0">
                          <a:solidFill>
                            <a:srgbClr val="000000"/>
                          </a:solidFill>
                          <a:effectLst/>
                          <a:latin typeface="Arial" panose="020B0604020202020204" pitchFamily="34" charset="0"/>
                          <a:ea typeface="Times" panose="02020603050405020304" pitchFamily="18" charset="0"/>
                          <a:cs typeface="Arial" panose="020B0604020202020204" pitchFamily="34" charset="0"/>
                        </a:rPr>
                        <a:t>(Compromisos, criterios de calidad y Acciones clave)</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rowSpan="2">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Sesión 04: Mapeo de Actores y Plan de difusión</a:t>
                      </a:r>
                      <a:endParaRPr lang="es-BO" sz="2200" dirty="0">
                        <a:effectLst/>
                        <a:latin typeface="Arial" panose="020B0604020202020204" pitchFamily="34" charset="0"/>
                        <a:ea typeface="Times" panose="02020603050405020304" pitchFamily="18" charset="0"/>
                        <a:cs typeface="Arial" panose="020B0604020202020204" pitchFamily="34" charset="0"/>
                      </a:endParaRPr>
                    </a:p>
                    <a:p>
                      <a:pPr algn="ctr"/>
                      <a:r>
                        <a:rPr lang="es-BO" sz="2200" i="1" dirty="0">
                          <a:solidFill>
                            <a:srgbClr val="000000"/>
                          </a:solidFill>
                          <a:effectLst/>
                          <a:latin typeface="Arial" panose="020B0604020202020204" pitchFamily="34" charset="0"/>
                          <a:ea typeface="Times" panose="02020603050405020304" pitchFamily="18" charset="0"/>
                          <a:cs typeface="Arial" panose="020B0604020202020204" pitchFamily="34" charset="0"/>
                        </a:rPr>
                        <a:t>(Identificación de actores gubernamentales y no gubernamentales y elaboración de un Plan de difusión)</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rowSpan="2">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Sesión 04: Aplicación de Normas e Indicadores Esfera en la Respuesta Humanitaria</a:t>
                      </a:r>
                      <a:endParaRPr lang="es-BO" sz="2200" dirty="0">
                        <a:effectLst/>
                        <a:latin typeface="Arial" panose="020B0604020202020204" pitchFamily="34" charset="0"/>
                        <a:ea typeface="Times" panose="02020603050405020304" pitchFamily="18" charset="0"/>
                        <a:cs typeface="Arial" panose="020B0604020202020204" pitchFamily="34" charset="0"/>
                      </a:endParaRPr>
                    </a:p>
                    <a:p>
                      <a:pPr algn="ctr"/>
                      <a:r>
                        <a:rPr lang="es-BO" sz="2200" i="1" dirty="0">
                          <a:solidFill>
                            <a:srgbClr val="000000"/>
                          </a:solidFill>
                          <a:effectLst/>
                          <a:latin typeface="Arial" panose="020B0604020202020204" pitchFamily="34" charset="0"/>
                          <a:ea typeface="Times" panose="02020603050405020304" pitchFamily="18" charset="0"/>
                          <a:cs typeface="Arial" panose="020B0604020202020204" pitchFamily="34" charset="0"/>
                        </a:rPr>
                        <a:t>(Aplicación de Normas e Indicadores Esfera y Normas Amigas, en la Respuesta critica )</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3086606295"/>
                  </a:ext>
                </a:extLst>
              </a:tr>
              <a:tr h="1484037">
                <a:tc vMerge="1">
                  <a:txBody>
                    <a:bodyPr/>
                    <a:lstStyle/>
                    <a:p>
                      <a:endParaRPr lang="es-BO"/>
                    </a:p>
                  </a:txBody>
                  <a:tcPr/>
                </a:tc>
                <a:tc>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Sesión 05: Las Normas Amigas y Complementarias de la Norma Esfera</a:t>
                      </a:r>
                      <a:endParaRPr lang="es-BO" sz="2200" dirty="0">
                        <a:effectLst/>
                        <a:latin typeface="Arial" panose="020B0604020202020204" pitchFamily="34" charset="0"/>
                        <a:ea typeface="Times" panose="02020603050405020304" pitchFamily="18" charset="0"/>
                        <a:cs typeface="Arial" panose="020B0604020202020204" pitchFamily="34" charset="0"/>
                      </a:endParaRPr>
                    </a:p>
                    <a:p>
                      <a:pPr algn="ctr"/>
                      <a:r>
                        <a:rPr lang="es-BO" sz="2200" i="1" dirty="0">
                          <a:solidFill>
                            <a:srgbClr val="000000"/>
                          </a:solidFill>
                          <a:effectLst/>
                          <a:latin typeface="Arial" panose="020B0604020202020204" pitchFamily="34" charset="0"/>
                          <a:ea typeface="Times" panose="02020603050405020304" pitchFamily="18" charset="0"/>
                          <a:cs typeface="Arial" panose="020B0604020202020204" pitchFamily="34" charset="0"/>
                        </a:rPr>
                        <a:t>(Describe las Normas Amigas para su aplicación multisectorial)</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vMerge="1">
                  <a:txBody>
                    <a:bodyPr/>
                    <a:lstStyle/>
                    <a:p>
                      <a:pPr algn="ctr"/>
                      <a:endParaRPr lang="es-BO" sz="320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vMerge="1">
                  <a:txBody>
                    <a:bodyPr/>
                    <a:lstStyle/>
                    <a:p>
                      <a:endParaRPr lang="es-BO"/>
                    </a:p>
                  </a:txBody>
                  <a:tcPr/>
                </a:tc>
                <a:extLst>
                  <a:ext uri="{0D108BD9-81ED-4DB2-BD59-A6C34878D82A}">
                    <a16:rowId xmlns:a16="http://schemas.microsoft.com/office/drawing/2014/main" val="2042489562"/>
                  </a:ext>
                </a:extLst>
              </a:tr>
              <a:tr h="1484037">
                <a:tc vMerge="1">
                  <a:txBody>
                    <a:bodyPr/>
                    <a:lstStyle/>
                    <a:p>
                      <a:endParaRPr lang="es-BO"/>
                    </a:p>
                  </a:txBody>
                  <a:tcPr/>
                </a:tc>
                <a:tc>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Sesión 06: Plan de difusión, Evaluación y Cierre del Curso</a:t>
                      </a:r>
                      <a:endParaRPr lang="es-BO" sz="2200" dirty="0">
                        <a:effectLst/>
                        <a:latin typeface="Arial" panose="020B0604020202020204" pitchFamily="34" charset="0"/>
                        <a:ea typeface="Times" panose="02020603050405020304" pitchFamily="18" charset="0"/>
                        <a:cs typeface="Arial" panose="020B0604020202020204" pitchFamily="34" charset="0"/>
                      </a:endParaRPr>
                    </a:p>
                    <a:p>
                      <a:pPr algn="ctr"/>
                      <a:r>
                        <a:rPr lang="es-BO" sz="2200" i="1" dirty="0">
                          <a:solidFill>
                            <a:srgbClr val="000000"/>
                          </a:solidFill>
                          <a:effectLst/>
                          <a:latin typeface="Arial" panose="020B0604020202020204" pitchFamily="34" charset="0"/>
                          <a:ea typeface="Times" panose="02020603050405020304" pitchFamily="18" charset="0"/>
                          <a:cs typeface="Arial" panose="020B0604020202020204" pitchFamily="34" charset="0"/>
                        </a:rPr>
                        <a:t>(Elaboración del Plan de difusión, Evaluación general del Curso y del logro de expectativas)</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gridSpan="2">
                  <a:txBody>
                    <a:bodyPr/>
                    <a:lstStyle/>
                    <a:p>
                      <a:pPr algn="ctr"/>
                      <a:r>
                        <a:rPr lang="es-BO" sz="2200" b="1" dirty="0">
                          <a:solidFill>
                            <a:srgbClr val="000000"/>
                          </a:solidFill>
                          <a:effectLst/>
                          <a:latin typeface="Arial" panose="020B0604020202020204" pitchFamily="34" charset="0"/>
                          <a:ea typeface="Times" panose="02020603050405020304" pitchFamily="18" charset="0"/>
                          <a:cs typeface="Arial" panose="020B0604020202020204" pitchFamily="34" charset="0"/>
                        </a:rPr>
                        <a:t>Sesión 05: Evaluación y Cierre del Curso</a:t>
                      </a:r>
                      <a:endParaRPr lang="es-BO" sz="2200" dirty="0">
                        <a:effectLst/>
                        <a:latin typeface="Arial" panose="020B0604020202020204" pitchFamily="34" charset="0"/>
                        <a:ea typeface="Times"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B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858942070"/>
                  </a:ext>
                </a:extLst>
              </a:tr>
            </a:tbl>
          </a:graphicData>
        </a:graphic>
      </p:graphicFrame>
      <p:sp>
        <p:nvSpPr>
          <p:cNvPr id="2" name="Título 1">
            <a:extLst>
              <a:ext uri="{FF2B5EF4-FFF2-40B4-BE49-F238E27FC236}">
                <a16:creationId xmlns:a16="http://schemas.microsoft.com/office/drawing/2014/main" id="{829D1ECC-C572-4338-8053-6E8C0007EC2F}"/>
              </a:ext>
            </a:extLst>
          </p:cNvPr>
          <p:cNvSpPr>
            <a:spLocks noGrp="1"/>
          </p:cNvSpPr>
          <p:nvPr>
            <p:ph type="title"/>
          </p:nvPr>
        </p:nvSpPr>
        <p:spPr>
          <a:xfrm>
            <a:off x="214315" y="451544"/>
            <a:ext cx="16459839" cy="615256"/>
          </a:xfrm>
        </p:spPr>
        <p:txBody>
          <a:bodyPr>
            <a:noAutofit/>
          </a:bodyPr>
          <a:lstStyle/>
          <a:p>
            <a:r>
              <a:rPr lang="es-BO" sz="2800" dirty="0">
                <a:latin typeface="Arial" panose="020B0604020202020204" pitchFamily="34" charset="0"/>
                <a:cs typeface="Arial" panose="020B0604020202020204" pitchFamily="34" charset="0"/>
              </a:rPr>
              <a:t>2.	DESCRIPCIÓN GENERAL DEL MÓDULO DE CAPACITACIÓN ESFERA PARA NDMA, VIRTUAL</a:t>
            </a:r>
          </a:p>
        </p:txBody>
      </p:sp>
      <p:sp>
        <p:nvSpPr>
          <p:cNvPr id="3" name="Marcador de texto 2">
            <a:extLst>
              <a:ext uri="{FF2B5EF4-FFF2-40B4-BE49-F238E27FC236}">
                <a16:creationId xmlns:a16="http://schemas.microsoft.com/office/drawing/2014/main" id="{FF4C5D5C-F331-4584-B94C-F7FE8BE0EBA9}"/>
              </a:ext>
            </a:extLst>
          </p:cNvPr>
          <p:cNvSpPr>
            <a:spLocks noGrp="1"/>
          </p:cNvSpPr>
          <p:nvPr>
            <p:ph type="body" sz="half" idx="1"/>
          </p:nvPr>
        </p:nvSpPr>
        <p:spPr>
          <a:xfrm rot="16661580">
            <a:off x="-2369538" y="4311997"/>
            <a:ext cx="6972300" cy="1167706"/>
          </a:xfrm>
        </p:spPr>
        <p:txBody>
          <a:bodyPr>
            <a:noAutofit/>
          </a:bodyPr>
          <a:lstStyle/>
          <a:p>
            <a:pPr marL="449580" algn="just">
              <a:spcAft>
                <a:spcPts val="1200"/>
              </a:spcAft>
            </a:pPr>
            <a:r>
              <a:rPr lang="es-BO" sz="3400" b="1" dirty="0">
                <a:solidFill>
                  <a:srgbClr val="00A585"/>
                </a:solidFill>
                <a:latin typeface="Arial" panose="020B0604020202020204" pitchFamily="34" charset="0"/>
                <a:ea typeface="Times" panose="02020603050405020304" pitchFamily="18" charset="0"/>
                <a:cs typeface="Arial" panose="020B0604020202020204" pitchFamily="34" charset="0"/>
              </a:rPr>
              <a:t>2.4. Paquete de capacitación</a:t>
            </a:r>
            <a:endParaRPr lang="es-BO" sz="3400" dirty="0">
              <a:latin typeface="Arial" panose="020B0604020202020204" pitchFamily="34"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8271230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D1ECC-C572-4338-8053-6E8C0007EC2F}"/>
              </a:ext>
            </a:extLst>
          </p:cNvPr>
          <p:cNvSpPr>
            <a:spLocks noGrp="1"/>
          </p:cNvSpPr>
          <p:nvPr>
            <p:ph type="title"/>
          </p:nvPr>
        </p:nvSpPr>
        <p:spPr>
          <a:xfrm>
            <a:off x="214315" y="451544"/>
            <a:ext cx="16459839" cy="615256"/>
          </a:xfrm>
        </p:spPr>
        <p:txBody>
          <a:bodyPr>
            <a:noAutofit/>
          </a:bodyPr>
          <a:lstStyle/>
          <a:p>
            <a:r>
              <a:rPr lang="es-BO" sz="2800" dirty="0">
                <a:latin typeface="Arial" panose="020B0604020202020204" pitchFamily="34" charset="0"/>
                <a:cs typeface="Arial" panose="020B0604020202020204" pitchFamily="34" charset="0"/>
              </a:rPr>
              <a:t>2.	DESCRIPCIÓN GENERAL DEL MÓDULO DE CAPACITACIÓN ESFERA PARA NDMA, VIRTUAL</a:t>
            </a:r>
          </a:p>
        </p:txBody>
      </p:sp>
      <p:sp>
        <p:nvSpPr>
          <p:cNvPr id="3" name="Marcador de texto 2">
            <a:extLst>
              <a:ext uri="{FF2B5EF4-FFF2-40B4-BE49-F238E27FC236}">
                <a16:creationId xmlns:a16="http://schemas.microsoft.com/office/drawing/2014/main" id="{FF4C5D5C-F331-4584-B94C-F7FE8BE0EBA9}"/>
              </a:ext>
            </a:extLst>
          </p:cNvPr>
          <p:cNvSpPr>
            <a:spLocks noGrp="1"/>
          </p:cNvSpPr>
          <p:nvPr>
            <p:ph type="body" sz="half" idx="1"/>
          </p:nvPr>
        </p:nvSpPr>
        <p:spPr>
          <a:xfrm rot="16661580">
            <a:off x="-1836138" y="4311997"/>
            <a:ext cx="6972300" cy="1167706"/>
          </a:xfrm>
        </p:spPr>
        <p:txBody>
          <a:bodyPr>
            <a:noAutofit/>
          </a:bodyPr>
          <a:lstStyle/>
          <a:p>
            <a:pPr marL="449580" algn="just">
              <a:spcAft>
                <a:spcPts val="1200"/>
              </a:spcAft>
            </a:pPr>
            <a:r>
              <a:rPr lang="es-BO" sz="3400" b="1" dirty="0">
                <a:solidFill>
                  <a:srgbClr val="00A585"/>
                </a:solidFill>
                <a:latin typeface="Arial" panose="020B0604020202020204" pitchFamily="34" charset="0"/>
                <a:ea typeface="Times" panose="02020603050405020304" pitchFamily="18" charset="0"/>
                <a:cs typeface="Arial" panose="020B0604020202020204" pitchFamily="34" charset="0"/>
              </a:rPr>
              <a:t>2.4. Paquete de capacitación</a:t>
            </a:r>
            <a:endParaRPr lang="es-BO" sz="3400" dirty="0">
              <a:latin typeface="Arial" panose="020B0604020202020204" pitchFamily="34" charset="0"/>
              <a:ea typeface="Times" panose="02020603050405020304" pitchFamily="18" charset="0"/>
              <a:cs typeface="Arial" panose="020B0604020202020204" pitchFamily="34" charset="0"/>
            </a:endParaRPr>
          </a:p>
        </p:txBody>
      </p:sp>
      <p:sp>
        <p:nvSpPr>
          <p:cNvPr id="8" name="CuadroTexto 7">
            <a:extLst>
              <a:ext uri="{FF2B5EF4-FFF2-40B4-BE49-F238E27FC236}">
                <a16:creationId xmlns:a16="http://schemas.microsoft.com/office/drawing/2014/main" id="{4C24913E-A156-4EAE-9D2F-ECEBAE7DB441}"/>
              </a:ext>
            </a:extLst>
          </p:cNvPr>
          <p:cNvSpPr txBox="1"/>
          <p:nvPr/>
        </p:nvSpPr>
        <p:spPr>
          <a:xfrm>
            <a:off x="2491139" y="1207532"/>
            <a:ext cx="14183015" cy="7478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s-BO" sz="4000" b="1" i="0" u="none" strike="noStrike" kern="0" cap="none" spc="0" normalizeH="0" baseline="0" noProof="0" dirty="0">
                <a:ln>
                  <a:noFill/>
                </a:ln>
                <a:solidFill>
                  <a:srgbClr val="008080"/>
                </a:solidFill>
                <a:effectLst/>
                <a:uLnTx/>
                <a:uFillTx/>
                <a:latin typeface="Arial" panose="020B0604020202020204" pitchFamily="34" charset="0"/>
                <a:cs typeface="Arial" panose="020B0604020202020204" pitchFamily="34" charset="0"/>
                <a:sym typeface="Open Sans Regular"/>
              </a:rPr>
              <a:t>NOTA IMPORTANTE</a:t>
            </a:r>
            <a:r>
              <a:rPr kumimoji="0" lang="es-BO"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 </a:t>
            </a:r>
          </a:p>
          <a:p>
            <a:pPr marL="742950" marR="0" lvl="0" indent="-742950" algn="l" defTabSz="584200" rtl="0" eaLnBrk="1" fontAlgn="auto" latinLnBrk="0" hangingPunct="0">
              <a:lnSpc>
                <a:spcPct val="100000"/>
              </a:lnSpc>
              <a:spcBef>
                <a:spcPts val="0"/>
              </a:spcBef>
              <a:spcAft>
                <a:spcPts val="0"/>
              </a:spcAft>
              <a:buClrTx/>
              <a:buSzTx/>
              <a:buFont typeface="+mj-lt"/>
              <a:buAutoNum type="arabicPeriod"/>
              <a:tabLst/>
              <a:defRPr/>
            </a:pPr>
            <a:r>
              <a:rPr kumimoji="0" lang="es-BO"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La </a:t>
            </a:r>
            <a:r>
              <a:rPr kumimoji="0" lang="es-BO" sz="4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elección de una de las Alternativas</a:t>
            </a:r>
            <a:r>
              <a:rPr kumimoji="0" lang="es-BO"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 del Plan de Sesión, </a:t>
            </a:r>
            <a:r>
              <a:rPr kumimoji="0" lang="es-BO" sz="4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debe realizarse en consenso con ANGD</a:t>
            </a:r>
            <a:r>
              <a:rPr kumimoji="0" lang="es-BO"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 después de realizar un diagnóstico de conocimientos de los potenciales participantes</a:t>
            </a:r>
          </a:p>
          <a:p>
            <a:pPr marL="742950" marR="0" lvl="0" indent="-742950" algn="l" defTabSz="584200" rtl="0" eaLnBrk="1" fontAlgn="auto" latinLnBrk="0" hangingPunct="0">
              <a:lnSpc>
                <a:spcPct val="100000"/>
              </a:lnSpc>
              <a:spcBef>
                <a:spcPts val="0"/>
              </a:spcBef>
              <a:spcAft>
                <a:spcPts val="0"/>
              </a:spcAft>
              <a:buClrTx/>
              <a:buSzTx/>
              <a:buFont typeface="+mj-lt"/>
              <a:buAutoNum type="arabicPeriod"/>
              <a:tabLst/>
              <a:defRPr/>
            </a:pPr>
            <a:r>
              <a:rPr kumimoji="0" lang="es-BO"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La </a:t>
            </a:r>
            <a:r>
              <a:rPr kumimoji="0" lang="es-BO" sz="4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duración mínima </a:t>
            </a:r>
            <a:r>
              <a:rPr kumimoji="0" lang="es-BO"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de cada Curso -en modalidad virtual- es de </a:t>
            </a:r>
            <a:r>
              <a:rPr kumimoji="0" lang="es-BO" sz="4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4 horas sincrónica</a:t>
            </a:r>
            <a:r>
              <a:rPr kumimoji="0" lang="es-BO"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s y al menos 1 hora asincrónica</a:t>
            </a:r>
          </a:p>
          <a:p>
            <a:pPr marL="742950" marR="0" lvl="0" indent="-742950" algn="l" defTabSz="584200" rtl="0" eaLnBrk="1" fontAlgn="auto" latinLnBrk="0" hangingPunct="0">
              <a:lnSpc>
                <a:spcPct val="100000"/>
              </a:lnSpc>
              <a:spcBef>
                <a:spcPts val="0"/>
              </a:spcBef>
              <a:spcAft>
                <a:spcPts val="0"/>
              </a:spcAft>
              <a:buClrTx/>
              <a:buSzTx/>
              <a:buFont typeface="+mj-lt"/>
              <a:buAutoNum type="arabicPeriod"/>
              <a:tabLst/>
              <a:defRPr/>
            </a:pPr>
            <a:r>
              <a:rPr kumimoji="0" lang="es-BO"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Realizar </a:t>
            </a:r>
            <a:r>
              <a:rPr kumimoji="0" lang="es-BO" sz="4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en una jornada o varias</a:t>
            </a:r>
            <a:r>
              <a:rPr kumimoji="0" lang="es-BO"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 dependiendo de la disponibilidad de tiempo</a:t>
            </a:r>
          </a:p>
          <a:p>
            <a:pPr marL="742950" marR="0" lvl="0" indent="-742950" algn="l" defTabSz="584200" rtl="0" eaLnBrk="1" fontAlgn="auto" latinLnBrk="0" hangingPunct="0">
              <a:lnSpc>
                <a:spcPct val="100000"/>
              </a:lnSpc>
              <a:spcBef>
                <a:spcPts val="0"/>
              </a:spcBef>
              <a:spcAft>
                <a:spcPts val="0"/>
              </a:spcAft>
              <a:buClrTx/>
              <a:buSzTx/>
              <a:buFont typeface="+mj-lt"/>
              <a:buAutoNum type="arabicPeriod"/>
              <a:tabLst/>
              <a:defRPr/>
            </a:pPr>
            <a:r>
              <a:rPr kumimoji="0" lang="es-BO"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Con base a estas Alternativas, </a:t>
            </a:r>
            <a:r>
              <a:rPr kumimoji="0" lang="es-BO" sz="4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se pueden diseñar otras que respondan a las necesidades y contextos </a:t>
            </a:r>
            <a:r>
              <a:rPr kumimoji="0" lang="es-BO"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Regular"/>
              </a:rPr>
              <a:t>locales, más pertinentes.</a:t>
            </a:r>
          </a:p>
        </p:txBody>
      </p:sp>
    </p:spTree>
    <p:extLst>
      <p:ext uri="{BB962C8B-B14F-4D97-AF65-F5344CB8AC3E}">
        <p14:creationId xmlns:p14="http://schemas.microsoft.com/office/powerpoint/2010/main" val="5620814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D1ECC-C572-4338-8053-6E8C0007EC2F}"/>
              </a:ext>
            </a:extLst>
          </p:cNvPr>
          <p:cNvSpPr>
            <a:spLocks noGrp="1"/>
          </p:cNvSpPr>
          <p:nvPr>
            <p:ph type="title"/>
          </p:nvPr>
        </p:nvSpPr>
        <p:spPr>
          <a:xfrm>
            <a:off x="214315" y="451544"/>
            <a:ext cx="16416335" cy="615256"/>
          </a:xfrm>
        </p:spPr>
        <p:txBody>
          <a:bodyPr>
            <a:noAutofit/>
          </a:bodyPr>
          <a:lstStyle/>
          <a:p>
            <a:r>
              <a:rPr lang="es-BO" sz="2800" dirty="0">
                <a:latin typeface="Arial" panose="020B0604020202020204" pitchFamily="34" charset="0"/>
                <a:cs typeface="Arial" panose="020B0604020202020204" pitchFamily="34" charset="0"/>
              </a:rPr>
              <a:t>2.	DESCRIPCIÓN GENERAL DEL MÓDULO DE CAPACITACIÓN ESFERA PARA NDMA, VIRTUAL</a:t>
            </a:r>
          </a:p>
        </p:txBody>
      </p:sp>
      <p:sp>
        <p:nvSpPr>
          <p:cNvPr id="3" name="Marcador de texto 2">
            <a:extLst>
              <a:ext uri="{FF2B5EF4-FFF2-40B4-BE49-F238E27FC236}">
                <a16:creationId xmlns:a16="http://schemas.microsoft.com/office/drawing/2014/main" id="{FF4C5D5C-F331-4584-B94C-F7FE8BE0EBA9}"/>
              </a:ext>
            </a:extLst>
          </p:cNvPr>
          <p:cNvSpPr>
            <a:spLocks noGrp="1"/>
          </p:cNvSpPr>
          <p:nvPr>
            <p:ph type="body" sz="half" idx="1"/>
          </p:nvPr>
        </p:nvSpPr>
        <p:spPr>
          <a:xfrm rot="16661580">
            <a:off x="-1776205" y="4871409"/>
            <a:ext cx="6062759" cy="916628"/>
          </a:xfrm>
        </p:spPr>
        <p:txBody>
          <a:bodyPr>
            <a:noAutofit/>
          </a:bodyPr>
          <a:lstStyle/>
          <a:p>
            <a:pPr marL="449580" algn="just">
              <a:spcAft>
                <a:spcPts val="1200"/>
              </a:spcAft>
            </a:pPr>
            <a:r>
              <a:rPr lang="es-BO" sz="3400" b="1" dirty="0">
                <a:solidFill>
                  <a:srgbClr val="00A585"/>
                </a:solidFill>
                <a:latin typeface="Arial" panose="020B0604020202020204" pitchFamily="34" charset="0"/>
                <a:ea typeface="Times" panose="02020603050405020304" pitchFamily="18" charset="0"/>
                <a:cs typeface="Arial" panose="020B0604020202020204" pitchFamily="34" charset="0"/>
              </a:rPr>
              <a:t>2.4.2. Material de Apoyo</a:t>
            </a:r>
            <a:endParaRPr lang="es-BO" sz="3400" dirty="0">
              <a:latin typeface="Arial" panose="020B0604020202020204" pitchFamily="34" charset="0"/>
              <a:ea typeface="Times" panose="02020603050405020304" pitchFamily="18" charset="0"/>
              <a:cs typeface="Arial" panose="020B0604020202020204" pitchFamily="34" charset="0"/>
            </a:endParaRPr>
          </a:p>
        </p:txBody>
      </p:sp>
      <p:graphicFrame>
        <p:nvGraphicFramePr>
          <p:cNvPr id="7" name="Diagrama 6">
            <a:extLst>
              <a:ext uri="{FF2B5EF4-FFF2-40B4-BE49-F238E27FC236}">
                <a16:creationId xmlns:a16="http://schemas.microsoft.com/office/drawing/2014/main" id="{5FDB1EB6-481A-48D5-908A-219B73BB3E1F}"/>
              </a:ext>
            </a:extLst>
          </p:cNvPr>
          <p:cNvGraphicFramePr/>
          <p:nvPr/>
        </p:nvGraphicFramePr>
        <p:xfrm>
          <a:off x="2476500" y="1023407"/>
          <a:ext cx="13468350" cy="8278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93460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D1ECC-C572-4338-8053-6E8C0007EC2F}"/>
              </a:ext>
            </a:extLst>
          </p:cNvPr>
          <p:cNvSpPr>
            <a:spLocks noGrp="1"/>
          </p:cNvSpPr>
          <p:nvPr>
            <p:ph type="title"/>
          </p:nvPr>
        </p:nvSpPr>
        <p:spPr>
          <a:xfrm>
            <a:off x="214315" y="451544"/>
            <a:ext cx="16416335" cy="615256"/>
          </a:xfrm>
        </p:spPr>
        <p:txBody>
          <a:bodyPr>
            <a:noAutofit/>
          </a:bodyPr>
          <a:lstStyle/>
          <a:p>
            <a:r>
              <a:rPr lang="es-BO" sz="2800" dirty="0">
                <a:latin typeface="Arial" panose="020B0604020202020204" pitchFamily="34" charset="0"/>
                <a:cs typeface="Arial" panose="020B0604020202020204" pitchFamily="34" charset="0"/>
              </a:rPr>
              <a:t>3.	PLANIFICACION DEL CURSO DE CAPACITACIÓN ESFERA PARA NDMA, VIRTUAL</a:t>
            </a:r>
          </a:p>
        </p:txBody>
      </p:sp>
      <p:graphicFrame>
        <p:nvGraphicFramePr>
          <p:cNvPr id="11" name="Diagrama 10">
            <a:extLst>
              <a:ext uri="{FF2B5EF4-FFF2-40B4-BE49-F238E27FC236}">
                <a16:creationId xmlns:a16="http://schemas.microsoft.com/office/drawing/2014/main" id="{09B8B527-8E2C-4D82-B32D-2110AD730FD3}"/>
              </a:ext>
            </a:extLst>
          </p:cNvPr>
          <p:cNvGraphicFramePr/>
          <p:nvPr/>
        </p:nvGraphicFramePr>
        <p:xfrm>
          <a:off x="2628900" y="1352550"/>
          <a:ext cx="12630150" cy="7277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11855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806F3895-180A-420D-AFBA-652BC5055A59}"/>
              </a:ext>
            </a:extLst>
          </p:cNvPr>
          <p:cNvSpPr txBox="1"/>
          <p:nvPr/>
        </p:nvSpPr>
        <p:spPr>
          <a:xfrm>
            <a:off x="704850" y="572185"/>
            <a:ext cx="15563849" cy="1077218"/>
          </a:xfrm>
          <a:prstGeom prst="rect">
            <a:avLst/>
          </a:prstGeom>
          <a:noFill/>
        </p:spPr>
        <p:txBody>
          <a:bodyPr wrap="squar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BO" sz="3200" b="1" i="0" u="none" strike="noStrike" kern="0" cap="none" spc="0" normalizeH="0" baseline="0" noProof="0" dirty="0">
                <a:ln>
                  <a:noFill/>
                </a:ln>
                <a:solidFill>
                  <a:srgbClr val="00A585"/>
                </a:solidFill>
                <a:effectLst/>
                <a:uLnTx/>
                <a:uFillTx/>
                <a:latin typeface="Arial" panose="020B0604020202020204" pitchFamily="34" charset="0"/>
                <a:cs typeface="Arial" panose="020B0604020202020204" pitchFamily="34" charset="0"/>
                <a:sym typeface="Open Sans Regular"/>
              </a:rPr>
              <a:t>4.	BREVE GUIA PARA LA ADAPTACIÓN DEL CONTENIDO PARA LA FORMACIÓN PRESENCIAL (APLICADO EN ECUADOR)</a:t>
            </a:r>
          </a:p>
        </p:txBody>
      </p:sp>
      <p:graphicFrame>
        <p:nvGraphicFramePr>
          <p:cNvPr id="8" name="Diagrama 7">
            <a:extLst>
              <a:ext uri="{FF2B5EF4-FFF2-40B4-BE49-F238E27FC236}">
                <a16:creationId xmlns:a16="http://schemas.microsoft.com/office/drawing/2014/main" id="{F663DB66-49D7-44C5-83FF-817B54CA2B16}"/>
              </a:ext>
            </a:extLst>
          </p:cNvPr>
          <p:cNvGraphicFramePr/>
          <p:nvPr/>
        </p:nvGraphicFramePr>
        <p:xfrm>
          <a:off x="1543049" y="1466850"/>
          <a:ext cx="14725650" cy="7886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áfico 10" descr="Casa">
            <a:extLst>
              <a:ext uri="{FF2B5EF4-FFF2-40B4-BE49-F238E27FC236}">
                <a16:creationId xmlns:a16="http://schemas.microsoft.com/office/drawing/2014/main" id="{CB181DF2-D537-455F-80CC-CC32D5B7AD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16881" y="1918574"/>
            <a:ext cx="914400" cy="914400"/>
          </a:xfrm>
          <a:prstGeom prst="rect">
            <a:avLst/>
          </a:prstGeom>
        </p:spPr>
      </p:pic>
      <p:pic>
        <p:nvPicPr>
          <p:cNvPr id="13" name="Gráfico 12" descr="Presentación con organigrama">
            <a:extLst>
              <a:ext uri="{FF2B5EF4-FFF2-40B4-BE49-F238E27FC236}">
                <a16:creationId xmlns:a16="http://schemas.microsoft.com/office/drawing/2014/main" id="{6EF69676-3897-4A0D-9831-44F3433429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83631" y="3159295"/>
            <a:ext cx="914400" cy="914400"/>
          </a:xfrm>
          <a:prstGeom prst="rect">
            <a:avLst/>
          </a:prstGeom>
        </p:spPr>
      </p:pic>
      <p:pic>
        <p:nvPicPr>
          <p:cNvPr id="15" name="Gráfico 14" descr="Lista de comprobación">
            <a:extLst>
              <a:ext uri="{FF2B5EF4-FFF2-40B4-BE49-F238E27FC236}">
                <a16:creationId xmlns:a16="http://schemas.microsoft.com/office/drawing/2014/main" id="{F905E1E7-089D-4E7D-89FD-1E1F6ECEF60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31281" y="4362449"/>
            <a:ext cx="914400" cy="914400"/>
          </a:xfrm>
          <a:prstGeom prst="rect">
            <a:avLst/>
          </a:prstGeom>
        </p:spPr>
      </p:pic>
      <p:pic>
        <p:nvPicPr>
          <p:cNvPr id="17" name="Gráfico 16" descr="Grupo">
            <a:extLst>
              <a:ext uri="{FF2B5EF4-FFF2-40B4-BE49-F238E27FC236}">
                <a16:creationId xmlns:a16="http://schemas.microsoft.com/office/drawing/2014/main" id="{C8414E82-E03F-4D1D-9EDF-F5F66E7374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31281" y="5583587"/>
            <a:ext cx="914400" cy="914400"/>
          </a:xfrm>
          <a:prstGeom prst="rect">
            <a:avLst/>
          </a:prstGeom>
        </p:spPr>
      </p:pic>
      <p:pic>
        <p:nvPicPr>
          <p:cNvPr id="19" name="Gráfico 18" descr="Maestro">
            <a:extLst>
              <a:ext uri="{FF2B5EF4-FFF2-40B4-BE49-F238E27FC236}">
                <a16:creationId xmlns:a16="http://schemas.microsoft.com/office/drawing/2014/main" id="{08CA5495-EA47-4C51-9BEF-BEA6D1E3F90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81163" y="7946244"/>
            <a:ext cx="914400" cy="914400"/>
          </a:xfrm>
          <a:prstGeom prst="rect">
            <a:avLst/>
          </a:prstGeom>
        </p:spPr>
      </p:pic>
      <p:pic>
        <p:nvPicPr>
          <p:cNvPr id="21" name="Gráfico 20" descr="Aula">
            <a:extLst>
              <a:ext uri="{FF2B5EF4-FFF2-40B4-BE49-F238E27FC236}">
                <a16:creationId xmlns:a16="http://schemas.microsoft.com/office/drawing/2014/main" id="{66A855A3-0755-4B3E-BD5B-C7FAD5691C2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328860" y="6786741"/>
            <a:ext cx="914400" cy="9144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de dia internacional del agua 2020"/>
          <p:cNvSpPr>
            <a:spLocks noChangeAspect="1" noChangeArrowheads="1"/>
          </p:cNvSpPr>
          <p:nvPr/>
        </p:nvSpPr>
        <p:spPr bwMode="auto">
          <a:xfrm>
            <a:off x="2388993" y="-205454"/>
            <a:ext cx="433493" cy="4334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27" tIns="65014" rIns="130027" bIns="65014" numCol="1" anchor="t" anchorCtr="0" compatLnSpc="1">
            <a:prstTxWarp prst="textNoShape">
              <a:avLst/>
            </a:prstTxWarp>
          </a:bodyPr>
          <a:lstStyle/>
          <a:p>
            <a:pPr marL="0" marR="0" lvl="0" indent="0" algn="l" defTabSz="1300259" rtl="0" eaLnBrk="1" fontAlgn="auto" latinLnBrk="0" hangingPunct="1">
              <a:lnSpc>
                <a:spcPct val="100000"/>
              </a:lnSpc>
              <a:spcBef>
                <a:spcPts val="0"/>
              </a:spcBef>
              <a:spcAft>
                <a:spcPts val="0"/>
              </a:spcAft>
              <a:buClrTx/>
              <a:buSzTx/>
              <a:buFontTx/>
              <a:buNone/>
              <a:tabLst/>
              <a:defRPr/>
            </a:pPr>
            <a:endParaRPr kumimoji="0" lang="es-BO" sz="2560" b="0" i="0" u="none" strike="noStrike" kern="1200" cap="none" spc="0" normalizeH="0" baseline="0" noProof="0" dirty="0">
              <a:ln>
                <a:noFill/>
              </a:ln>
              <a:solidFill>
                <a:prstClr val="black"/>
              </a:solidFill>
              <a:effectLst/>
              <a:uLnTx/>
              <a:uFillTx/>
              <a:latin typeface="Calibri"/>
              <a:ea typeface="+mn-ea"/>
              <a:cs typeface="+mn-cs"/>
              <a:sym typeface="Open Sans Regular"/>
            </a:endParaRPr>
          </a:p>
        </p:txBody>
      </p:sp>
      <p:sp>
        <p:nvSpPr>
          <p:cNvPr id="4" name="AutoShape 2" descr="Día Mundial de la Asistencia Humanitaria | Banco del Bienestar ..."/>
          <p:cNvSpPr>
            <a:spLocks noChangeAspect="1" noChangeArrowheads="1"/>
          </p:cNvSpPr>
          <p:nvPr/>
        </p:nvSpPr>
        <p:spPr bwMode="auto">
          <a:xfrm>
            <a:off x="2605740" y="11293"/>
            <a:ext cx="433493" cy="4334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27" tIns="65014" rIns="130027" bIns="65014" numCol="1" anchor="t" anchorCtr="0" compatLnSpc="1">
            <a:prstTxWarp prst="textNoShape">
              <a:avLst/>
            </a:prstTxWarp>
          </a:bodyPr>
          <a:lstStyle/>
          <a:p>
            <a:pPr marL="0" marR="0" lvl="0" indent="0" algn="l" defTabSz="1300259" rtl="0" eaLnBrk="1" fontAlgn="auto" latinLnBrk="0" hangingPunct="1">
              <a:lnSpc>
                <a:spcPct val="100000"/>
              </a:lnSpc>
              <a:spcBef>
                <a:spcPts val="0"/>
              </a:spcBef>
              <a:spcAft>
                <a:spcPts val="0"/>
              </a:spcAft>
              <a:buClrTx/>
              <a:buSzTx/>
              <a:buFontTx/>
              <a:buNone/>
              <a:tabLst/>
              <a:defRPr/>
            </a:pPr>
            <a:endParaRPr kumimoji="0" lang="es-BO" sz="2560" b="0" i="0" u="none" strike="noStrike" kern="1200" cap="none" spc="0" normalizeH="0" baseline="0" noProof="0" dirty="0">
              <a:ln>
                <a:noFill/>
              </a:ln>
              <a:solidFill>
                <a:prstClr val="black"/>
              </a:solidFill>
              <a:effectLst/>
              <a:uLnTx/>
              <a:uFillTx/>
              <a:latin typeface="Calibri"/>
              <a:ea typeface="+mn-ea"/>
              <a:cs typeface="+mn-cs"/>
              <a:sym typeface="Open Sans Regular"/>
            </a:endParaRPr>
          </a:p>
        </p:txBody>
      </p:sp>
      <p:sp>
        <p:nvSpPr>
          <p:cNvPr id="21" name="2 Título"/>
          <p:cNvSpPr txBox="1">
            <a:spLocks/>
          </p:cNvSpPr>
          <p:nvPr/>
        </p:nvSpPr>
        <p:spPr>
          <a:xfrm>
            <a:off x="4940605" y="63466"/>
            <a:ext cx="11816561" cy="3048498"/>
          </a:xfrm>
          <a:prstGeom prst="rect">
            <a:avLst/>
          </a:prstGeom>
        </p:spPr>
        <p:style>
          <a:lnRef idx="2">
            <a:schemeClr val="accent6"/>
          </a:lnRef>
          <a:fillRef idx="1">
            <a:schemeClr val="lt1"/>
          </a:fillRef>
          <a:effectRef idx="0">
            <a:schemeClr val="accent6"/>
          </a:effectRef>
          <a:fontRef idx="minor">
            <a:schemeClr val="dk1"/>
          </a:fontRef>
        </p:style>
        <p:txBody>
          <a:bodyPr vert="horz" lIns="130034" tIns="65018" rIns="130034" bIns="65018" rtlCol="0" anchor="ctr">
            <a:noAutofit/>
          </a:bodyPr>
          <a:lstStyle>
            <a:lvl1pPr algn="ctr" defTabSz="1300460" rtl="0" eaLnBrk="1" latinLnBrk="0" hangingPunct="1">
              <a:spcBef>
                <a:spcPct val="0"/>
              </a:spcBef>
              <a:buNone/>
              <a:defRPr sz="6300" kern="1200">
                <a:solidFill>
                  <a:schemeClr val="tx1"/>
                </a:solidFill>
                <a:latin typeface="+mj-lt"/>
                <a:ea typeface="+mj-ea"/>
                <a:cs typeface="+mj-cs"/>
              </a:defRPr>
            </a:lvl1pPr>
          </a:lstStyle>
          <a:p>
            <a:pPr marL="0" marR="0" lvl="0" indent="0" algn="ctr" defTabSz="1849514" rtl="0" eaLnBrk="1" fontAlgn="auto" latinLnBrk="0" hangingPunct="1">
              <a:lnSpc>
                <a:spcPct val="100000"/>
              </a:lnSpc>
              <a:spcBef>
                <a:spcPct val="0"/>
              </a:spcBef>
              <a:spcAft>
                <a:spcPts val="0"/>
              </a:spcAft>
              <a:buClrTx/>
              <a:buSzTx/>
              <a:buFontTx/>
              <a:buNone/>
              <a:tabLst/>
              <a:defRPr/>
            </a:pPr>
            <a:r>
              <a:rPr kumimoji="0" lang="es-BO" altLang="es-BO" sz="3600" b="1" i="0" u="none" strike="noStrike" kern="1200" cap="none" spc="0" normalizeH="0" baseline="0" noProof="0" dirty="0">
                <a:ln>
                  <a:noFill/>
                </a:ln>
                <a:solidFill>
                  <a:srgbClr val="1F497D"/>
                </a:solidFill>
                <a:effectLst/>
                <a:uLnTx/>
                <a:uFillTx/>
                <a:latin typeface="Arial" pitchFamily="34" charset="0"/>
                <a:ea typeface="+mj-ea"/>
                <a:cs typeface="+mj-cs"/>
                <a:sym typeface="Open Sans Regular"/>
              </a:rPr>
              <a:t>MINISTERIO DE SALUD Y DEPORTES - BOLIVIA</a:t>
            </a:r>
            <a:br>
              <a:rPr kumimoji="0" lang="es-BO" altLang="es-BO" sz="2800" b="1" i="0" u="none" strike="noStrike" kern="1200" cap="none" spc="0" normalizeH="0" baseline="0" noProof="0" dirty="0">
                <a:ln>
                  <a:noFill/>
                </a:ln>
                <a:solidFill>
                  <a:srgbClr val="1F497D"/>
                </a:solidFill>
                <a:effectLst/>
                <a:uLnTx/>
                <a:uFillTx/>
                <a:latin typeface="Arial" pitchFamily="34" charset="0"/>
                <a:ea typeface="+mj-ea"/>
                <a:cs typeface="+mj-cs"/>
                <a:sym typeface="Open Sans Regular"/>
              </a:rPr>
            </a:br>
            <a:endParaRPr kumimoji="0" lang="es-BO" altLang="es-BO" sz="2800" b="1" i="0" u="none" strike="noStrike" kern="1200" cap="none" spc="0" normalizeH="0" baseline="0" noProof="0" dirty="0">
              <a:ln>
                <a:noFill/>
              </a:ln>
              <a:solidFill>
                <a:srgbClr val="1F497D"/>
              </a:solidFill>
              <a:effectLst/>
              <a:uLnTx/>
              <a:uFillTx/>
              <a:latin typeface="Arial" pitchFamily="34" charset="0"/>
              <a:ea typeface="+mj-ea"/>
              <a:cs typeface="+mj-cs"/>
              <a:sym typeface="Open Sans Regular"/>
            </a:endParaRPr>
          </a:p>
          <a:p>
            <a:pPr marL="0" marR="0" lvl="0" indent="0" algn="ctr" defTabSz="1849514" rtl="0" eaLnBrk="1" fontAlgn="auto" latinLnBrk="0" hangingPunct="1">
              <a:lnSpc>
                <a:spcPct val="100000"/>
              </a:lnSpc>
              <a:spcBef>
                <a:spcPct val="0"/>
              </a:spcBef>
              <a:spcAft>
                <a:spcPts val="0"/>
              </a:spcAft>
              <a:buClrTx/>
              <a:buSzTx/>
              <a:buFontTx/>
              <a:buNone/>
              <a:tabLst/>
              <a:defRPr/>
            </a:pPr>
            <a:r>
              <a:rPr kumimoji="0" lang="es-BO" altLang="es-BO" sz="2800" b="1" i="0" u="none" strike="noStrike" kern="1200" cap="none" spc="0" normalizeH="0" baseline="0" noProof="0" dirty="0">
                <a:ln>
                  <a:noFill/>
                </a:ln>
                <a:solidFill>
                  <a:srgbClr val="1F497D"/>
                </a:solidFill>
                <a:effectLst/>
                <a:uLnTx/>
                <a:uFillTx/>
                <a:latin typeface="Arial" pitchFamily="34" charset="0"/>
                <a:ea typeface="+mj-ea"/>
                <a:cs typeface="+mj-cs"/>
                <a:sym typeface="Open Sans Regular"/>
              </a:rPr>
              <a:t>UNIDAD DE GESTIÓN DE RIESGOS, EMERGENCIAS Y DESASTRES</a:t>
            </a:r>
            <a:br>
              <a:rPr kumimoji="0" lang="es-BO" altLang="es-BO" sz="2800" b="1" i="0" u="none" strike="noStrike" kern="1200" cap="none" spc="0" normalizeH="0" baseline="0" noProof="0" dirty="0">
                <a:ln>
                  <a:noFill/>
                </a:ln>
                <a:solidFill>
                  <a:srgbClr val="1F497D"/>
                </a:solidFill>
                <a:effectLst/>
                <a:uLnTx/>
                <a:uFillTx/>
                <a:latin typeface="Arial" pitchFamily="34" charset="0"/>
                <a:ea typeface="+mj-ea"/>
                <a:cs typeface="+mj-cs"/>
                <a:sym typeface="Open Sans Regular"/>
              </a:rPr>
            </a:br>
            <a:r>
              <a:rPr kumimoji="0" lang="es-BO" altLang="es-BO" sz="2400" b="1" i="0" u="none" strike="noStrike" kern="1200" cap="none" spc="0" normalizeH="0" baseline="0" noProof="0" dirty="0">
                <a:ln>
                  <a:noFill/>
                </a:ln>
                <a:solidFill>
                  <a:srgbClr val="1F497D"/>
                </a:solidFill>
                <a:effectLst/>
                <a:uLnTx/>
                <a:uFillTx/>
                <a:latin typeface="Arial" pitchFamily="34" charset="0"/>
                <a:ea typeface="+mj-ea"/>
                <a:cs typeface="+mj-cs"/>
                <a:sym typeface="Open Sans Regular"/>
              </a:rPr>
              <a:t>PROGRAMA NACIONAL DE GESTIÓN DE RIESGO DE DESASTRES EN SALUD</a:t>
            </a:r>
            <a:endParaRPr kumimoji="0" lang="es-BO" altLang="es-BO" sz="2800" b="1" i="0" u="none" strike="noStrike" kern="1200" cap="none" spc="0" normalizeH="0" baseline="0" noProof="0" dirty="0">
              <a:ln>
                <a:noFill/>
              </a:ln>
              <a:solidFill>
                <a:srgbClr val="1F497D"/>
              </a:solidFill>
              <a:effectLst/>
              <a:uLnTx/>
              <a:uFillTx/>
              <a:latin typeface="Arial" pitchFamily="34" charset="0"/>
              <a:ea typeface="+mj-ea"/>
              <a:cs typeface="+mj-cs"/>
              <a:sym typeface="Open Sans Regular"/>
            </a:endParaRPr>
          </a:p>
          <a:p>
            <a:pPr marL="0" marR="0" lvl="0" indent="0" algn="ctr" defTabSz="1849514"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Arial" pitchFamily="34" charset="0"/>
                <a:ea typeface="+mj-ea"/>
                <a:cs typeface="+mj-cs"/>
                <a:sym typeface="Open Sans Regular"/>
              </a:rPr>
              <a:t>SECRETARIA DEPARTAMENTAL DE SALUD</a:t>
            </a:r>
            <a:endParaRPr kumimoji="0" lang="es-BO" sz="2800" b="0" i="0" u="none" strike="noStrike" kern="1200" cap="none" spc="0" normalizeH="0" baseline="0" noProof="0" dirty="0">
              <a:ln>
                <a:noFill/>
              </a:ln>
              <a:solidFill>
                <a:srgbClr val="1F497D"/>
              </a:solidFill>
              <a:effectLst/>
              <a:uLnTx/>
              <a:uFillTx/>
              <a:latin typeface="Calibri"/>
              <a:ea typeface="+mj-ea"/>
              <a:cs typeface="+mj-cs"/>
              <a:sym typeface="Open Sans Regular"/>
            </a:endParaRPr>
          </a:p>
        </p:txBody>
      </p:sp>
      <p:sp>
        <p:nvSpPr>
          <p:cNvPr id="34" name="Title"/>
          <p:cNvSpPr txBox="1">
            <a:spLocks/>
          </p:cNvSpPr>
          <p:nvPr/>
        </p:nvSpPr>
        <p:spPr>
          <a:xfrm>
            <a:off x="9424919" y="3429000"/>
            <a:ext cx="7368576" cy="5810249"/>
          </a:xfrm>
          <a:prstGeom prst="rect">
            <a:avLst/>
          </a:prstGeom>
          <a:ln/>
          <a:extLst>
            <a:ext uri="{C572A759-6A51-4108-AA02-DFA0A04FC94B}">
              <ma14:wrappingTextBoxFlag xmlns:ma14="http://schemas.microsoft.com/office/mac/drawingml/2011/main" xmlns="" val="1"/>
            </a:ext>
          </a:extLst>
        </p:spPr>
        <p:style>
          <a:lnRef idx="2">
            <a:schemeClr val="accent1"/>
          </a:lnRef>
          <a:fillRef idx="1">
            <a:schemeClr val="lt1"/>
          </a:fillRef>
          <a:effectRef idx="0">
            <a:schemeClr val="accent1"/>
          </a:effectRef>
          <a:fontRef idx="minor">
            <a:schemeClr val="dk1"/>
          </a:fontRef>
        </p:style>
        <p:txBody>
          <a:bodyPr lIns="50789" tIns="50789" rIns="50789" bIns="50789" anchor="ctr">
            <a:noAutofit/>
          </a:bodyPr>
          <a:lstStyle>
            <a:lvl1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1pPr>
            <a:lvl2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2pPr>
            <a:lvl3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3pPr>
            <a:lvl4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4pPr>
            <a:lvl5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5pPr>
            <a:lvl6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6pPr>
            <a:lvl7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7pPr>
            <a:lvl8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8pPr>
            <a:lvl9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9pPr>
          </a:lstStyle>
          <a:p>
            <a:pPr marL="0" marR="0" lvl="0" indent="0" algn="ctr" defTabSz="830849" rtl="0" eaLnBrk="1" fontAlgn="auto" latinLnBrk="0" hangingPunct="1">
              <a:lnSpc>
                <a:spcPct val="100000"/>
              </a:lnSpc>
              <a:spcBef>
                <a:spcPts val="0"/>
              </a:spcBef>
              <a:spcAft>
                <a:spcPts val="0"/>
              </a:spcAft>
              <a:buClrTx/>
              <a:buSzTx/>
              <a:buFontTx/>
              <a:buNone/>
              <a:tabLst/>
              <a:defRPr/>
            </a:pPr>
            <a:r>
              <a:rPr kumimoji="0" lang="es-BO" sz="4000" b="1" i="0" u="none" strike="noStrike" kern="0" cap="none" spc="0" normalizeH="0" baseline="0" noProof="0" dirty="0">
                <a:ln>
                  <a:noFill/>
                </a:ln>
                <a:solidFill>
                  <a:srgbClr val="006666"/>
                </a:solidFill>
                <a:effectLst/>
                <a:uLnTx/>
                <a:uFillTx/>
                <a:latin typeface="Arial" panose="020B0604020202020204" pitchFamily="34" charset="0"/>
                <a:cs typeface="Arial" panose="020B0604020202020204" pitchFamily="34" charset="0"/>
                <a:sym typeface="Open Sans Regular"/>
              </a:rPr>
              <a:t>APLICACIÓN DEL MODULO ESFERA, (Alternativa “A”), en 12 Talleres Virtuales y 1 Taller presencial, </a:t>
            </a:r>
            <a:r>
              <a:rPr kumimoji="0" lang="es-BO" sz="4000" b="1" i="0" u="sng" strike="noStrike" kern="0" cap="none" spc="0" normalizeH="0" baseline="0" noProof="0" dirty="0">
                <a:ln>
                  <a:noFill/>
                </a:ln>
                <a:solidFill>
                  <a:srgbClr val="006666"/>
                </a:solidFill>
                <a:effectLst/>
                <a:uLnTx/>
                <a:uFillTx/>
                <a:latin typeface="Arial" panose="020B0604020202020204" pitchFamily="34" charset="0"/>
                <a:cs typeface="Arial" panose="020B0604020202020204" pitchFamily="34" charset="0"/>
                <a:sym typeface="Open Sans Regular"/>
              </a:rPr>
              <a:t>para formar a 260 Autoridades Nacionales y Locales</a:t>
            </a:r>
            <a:r>
              <a:rPr kumimoji="0" lang="es-BO" sz="4000" b="1" i="0" u="none" strike="noStrike" kern="0" cap="none" spc="0" normalizeH="0" baseline="0" noProof="0" dirty="0">
                <a:ln>
                  <a:noFill/>
                </a:ln>
                <a:solidFill>
                  <a:srgbClr val="006666"/>
                </a:solidFill>
                <a:effectLst/>
                <a:uLnTx/>
                <a:uFillTx/>
                <a:latin typeface="Arial" panose="020B0604020202020204" pitchFamily="34" charset="0"/>
                <a:cs typeface="Arial" panose="020B0604020202020204" pitchFamily="34" charset="0"/>
                <a:sym typeface="Open Sans Regular"/>
              </a:rPr>
              <a:t>, del Programa Nacional de Gestión de Riesgos de Desastres en Salud</a:t>
            </a:r>
            <a:endParaRPr kumimoji="0" lang="es-BO" sz="4000" b="1" i="1" u="none" strike="noStrike" kern="0" cap="none" spc="0" normalizeH="0" baseline="0" noProof="0" dirty="0">
              <a:ln>
                <a:noFill/>
              </a:ln>
              <a:solidFill>
                <a:srgbClr val="006666"/>
              </a:solidFill>
              <a:effectLst/>
              <a:uLnTx/>
              <a:uFillTx/>
              <a:latin typeface="Arial" panose="020B0604020202020204" pitchFamily="34" charset="0"/>
              <a:cs typeface="Arial" panose="020B0604020202020204" pitchFamily="34" charset="0"/>
              <a:sym typeface="Open Sans Regular"/>
            </a:endParaRPr>
          </a:p>
          <a:p>
            <a:pPr marL="0" marR="0" lvl="0" indent="0" algn="ctr" defTabSz="830849"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79646">
                  <a:lumMod val="75000"/>
                </a:srgbClr>
              </a:solidFill>
              <a:effectLst/>
              <a:uLnTx/>
              <a:uFillTx/>
              <a:latin typeface="Arial" panose="020B0604020202020204" pitchFamily="34" charset="0"/>
              <a:cs typeface="Arial" panose="020B0604020202020204" pitchFamily="34" charset="0"/>
              <a:sym typeface="Open Sans Regular"/>
            </a:endParaRPr>
          </a:p>
        </p:txBody>
      </p:sp>
      <p:sp>
        <p:nvSpPr>
          <p:cNvPr id="5" name="AutoShape 2" descr="blob:https://web.whatsapp.com/fe455cb2-88ae-419c-ae4d-6a9f863cf781"/>
          <p:cNvSpPr>
            <a:spLocks noChangeAspect="1" noChangeArrowheads="1"/>
          </p:cNvSpPr>
          <p:nvPr/>
        </p:nvSpPr>
        <p:spPr bwMode="auto">
          <a:xfrm>
            <a:off x="3039233" y="444782"/>
            <a:ext cx="433493" cy="4334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48" tIns="65024" rIns="130048" bIns="65024" numCol="1" anchor="t" anchorCtr="0" compatLnSpc="1">
            <a:prstTxWarp prst="textNoShape">
              <a:avLst/>
            </a:prstTxWarp>
          </a:bodyPr>
          <a:lstStyle/>
          <a:p>
            <a:pPr marL="0" marR="0" lvl="0" indent="0" algn="l" defTabSz="1300326" rtl="0" eaLnBrk="1" fontAlgn="auto" latinLnBrk="0" hangingPunct="1">
              <a:lnSpc>
                <a:spcPct val="100000"/>
              </a:lnSpc>
              <a:spcBef>
                <a:spcPts val="0"/>
              </a:spcBef>
              <a:spcAft>
                <a:spcPts val="0"/>
              </a:spcAft>
              <a:buClrTx/>
              <a:buSzTx/>
              <a:buFontTx/>
              <a:buNone/>
              <a:tabLst/>
              <a:defRPr/>
            </a:pPr>
            <a:endParaRPr kumimoji="0" lang="es-BO" sz="2560" b="0" i="0" u="none" strike="noStrike" kern="1200" cap="none" spc="0" normalizeH="0" baseline="0" noProof="0" dirty="0">
              <a:ln>
                <a:noFill/>
              </a:ln>
              <a:solidFill>
                <a:prstClr val="black"/>
              </a:solidFill>
              <a:effectLst/>
              <a:uLnTx/>
              <a:uFillTx/>
              <a:latin typeface="Calibri"/>
              <a:ea typeface="+mn-ea"/>
              <a:cs typeface="+mn-cs"/>
              <a:sym typeface="Open Sans Regular"/>
            </a:endParaRPr>
          </a:p>
        </p:txBody>
      </p:sp>
      <p:sp>
        <p:nvSpPr>
          <p:cNvPr id="6" name="AutoShape 4" descr="blob:https://web.whatsapp.com/fe455cb2-88ae-419c-ae4d-6a9f863cf781"/>
          <p:cNvSpPr>
            <a:spLocks noChangeAspect="1" noChangeArrowheads="1"/>
          </p:cNvSpPr>
          <p:nvPr/>
        </p:nvSpPr>
        <p:spPr bwMode="auto">
          <a:xfrm>
            <a:off x="3255980" y="661529"/>
            <a:ext cx="433493" cy="4334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48" tIns="65024" rIns="130048" bIns="65024" numCol="1" anchor="t" anchorCtr="0" compatLnSpc="1">
            <a:prstTxWarp prst="textNoShape">
              <a:avLst/>
            </a:prstTxWarp>
          </a:bodyPr>
          <a:lstStyle/>
          <a:p>
            <a:pPr marL="0" marR="0" lvl="0" indent="0" algn="l" defTabSz="1300326" rtl="0" eaLnBrk="1" fontAlgn="auto" latinLnBrk="0" hangingPunct="1">
              <a:lnSpc>
                <a:spcPct val="100000"/>
              </a:lnSpc>
              <a:spcBef>
                <a:spcPts val="0"/>
              </a:spcBef>
              <a:spcAft>
                <a:spcPts val="0"/>
              </a:spcAft>
              <a:buClrTx/>
              <a:buSzTx/>
              <a:buFontTx/>
              <a:buNone/>
              <a:tabLst/>
              <a:defRPr/>
            </a:pPr>
            <a:endParaRPr kumimoji="0" lang="es-BO" sz="2560" b="0" i="0" u="none" strike="noStrike" kern="1200" cap="none" spc="0" normalizeH="0" baseline="0" noProof="0" dirty="0">
              <a:ln>
                <a:noFill/>
              </a:ln>
              <a:solidFill>
                <a:prstClr val="black"/>
              </a:solidFill>
              <a:effectLst/>
              <a:uLnTx/>
              <a:uFillTx/>
              <a:latin typeface="Calibri"/>
              <a:ea typeface="+mn-ea"/>
              <a:cs typeface="+mn-cs"/>
              <a:sym typeface="Open Sans Regular"/>
            </a:endParaRPr>
          </a:p>
        </p:txBody>
      </p:sp>
      <p:pic>
        <p:nvPicPr>
          <p:cNvPr id="1029" name="Picture 5"/>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437"/>
          <a:stretch/>
        </p:blipFill>
        <p:spPr bwMode="auto">
          <a:xfrm>
            <a:off x="487621" y="3277502"/>
            <a:ext cx="8840481" cy="5047875"/>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8" name="Imagen 7">
            <a:extLst>
              <a:ext uri="{FF2B5EF4-FFF2-40B4-BE49-F238E27FC236}">
                <a16:creationId xmlns:a16="http://schemas.microsoft.com/office/drawing/2014/main" id="{A52F9703-3EB7-448B-B4C6-1617A789EF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7621" y="154881"/>
            <a:ext cx="4440643" cy="2872046"/>
          </a:xfrm>
          <a:prstGeom prst="rect">
            <a:avLst/>
          </a:prstGeom>
        </p:spPr>
      </p:pic>
      <p:sp>
        <p:nvSpPr>
          <p:cNvPr id="12" name="CuadroTexto 11">
            <a:extLst>
              <a:ext uri="{FF2B5EF4-FFF2-40B4-BE49-F238E27FC236}">
                <a16:creationId xmlns:a16="http://schemas.microsoft.com/office/drawing/2014/main" id="{452CABCB-F4F7-4F96-A286-DB65EC1E9CB2}"/>
              </a:ext>
            </a:extLst>
          </p:cNvPr>
          <p:cNvSpPr txBox="1"/>
          <p:nvPr/>
        </p:nvSpPr>
        <p:spPr>
          <a:xfrm>
            <a:off x="546768" y="8575953"/>
            <a:ext cx="8781333"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1300326"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Open Sans Regular"/>
              </a:rPr>
              <a:t>Participantes en el Primer Taller Esfera, Cochabamba, Bolivia. </a:t>
            </a:r>
          </a:p>
        </p:txBody>
      </p:sp>
    </p:spTree>
    <p:extLst>
      <p:ext uri="{BB962C8B-B14F-4D97-AF65-F5344CB8AC3E}">
        <p14:creationId xmlns:p14="http://schemas.microsoft.com/office/powerpoint/2010/main" val="3567012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5684AF-DDE1-4BCC-B728-5C7AB342A833}"/>
              </a:ext>
            </a:extLst>
          </p:cNvPr>
          <p:cNvSpPr>
            <a:spLocks noGrp="1"/>
          </p:cNvSpPr>
          <p:nvPr>
            <p:ph type="title"/>
          </p:nvPr>
        </p:nvSpPr>
        <p:spPr>
          <a:xfrm>
            <a:off x="647701" y="390595"/>
            <a:ext cx="15825902" cy="1304855"/>
          </a:xfrm>
        </p:spPr>
        <p:txBody>
          <a:bodyPr/>
          <a:lstStyle/>
          <a:p>
            <a:r>
              <a:rPr lang="es-BO" sz="3200" b="1" dirty="0">
                <a:solidFill>
                  <a:srgbClr val="006666"/>
                </a:solidFill>
              </a:rPr>
              <a:t>Validación del Modulo Esfera (Alternativas “B” y “C”), para Autoridades Nacionales de Gestión de Desastres, modalidad presencial. "ESFERA, ECUADOR MEJOR PREPARADO". </a:t>
            </a:r>
          </a:p>
        </p:txBody>
      </p:sp>
      <p:pic>
        <p:nvPicPr>
          <p:cNvPr id="8" name="Marcador de contenido 7">
            <a:extLst>
              <a:ext uri="{FF2B5EF4-FFF2-40B4-BE49-F238E27FC236}">
                <a16:creationId xmlns:a16="http://schemas.microsoft.com/office/drawing/2014/main" id="{A66F8859-692F-481A-BB1F-47A8A2F0CFE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839413" y="4362450"/>
            <a:ext cx="15606589" cy="5086350"/>
          </a:xfrm>
        </p:spPr>
      </p:pic>
      <p:sp>
        <p:nvSpPr>
          <p:cNvPr id="12" name="CuadroTexto 11">
            <a:extLst>
              <a:ext uri="{FF2B5EF4-FFF2-40B4-BE49-F238E27FC236}">
                <a16:creationId xmlns:a16="http://schemas.microsoft.com/office/drawing/2014/main" id="{3324EDA1-D4B1-46B5-8AB4-BAAA1EFAB127}"/>
              </a:ext>
            </a:extLst>
          </p:cNvPr>
          <p:cNvSpPr txBox="1"/>
          <p:nvPr/>
        </p:nvSpPr>
        <p:spPr>
          <a:xfrm>
            <a:off x="647701" y="1722388"/>
            <a:ext cx="16059149" cy="3108543"/>
          </a:xfrm>
          <a:prstGeom prst="rect">
            <a:avLst/>
          </a:prstGeom>
          <a:noFill/>
        </p:spPr>
        <p:txBody>
          <a:bodyPr wrap="square">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s-BO"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Open Sans Regular"/>
              </a:rPr>
              <a:t>62 Autoridades formadas en Esfera (30 en Quito y 32 en Guayaquil)</a:t>
            </a:r>
            <a:r>
              <a:rPr kumimoji="0" lang="es-BO"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Open Sans Regular"/>
              </a:rPr>
              <a:t>, representando a la SNGRE; Ministerios de Educación, Salud, Inclusión Económica y Social y Transporte y Obras Públicas; Secretaría de Seguridad Distrito Metropolitano de Quito; Cuerpo de Bomberos (Cayambe, Cantón Mejía; Guayaquil); GADIP Municipios de: Cayambe, Esmeralda, Salitre, El Empalme, Daule, Duran, Babahoyo, Samborondón y Guayaquil; Gobierno Provincial de Pichincha; Policía Nacional del Ecuador, Armada del Ecuador, Comando Conjunto de las Fuerzas Armadas, Cruz Roja Ecuatoriana y Director de ADRA Ecuador.</a:t>
            </a:r>
          </a:p>
        </p:txBody>
      </p:sp>
    </p:spTree>
    <p:extLst>
      <p:ext uri="{BB962C8B-B14F-4D97-AF65-F5344CB8AC3E}">
        <p14:creationId xmlns:p14="http://schemas.microsoft.com/office/powerpoint/2010/main" val="355112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4FC7F-FCDF-4CF1-BF9B-3ED83A87D44C}"/>
              </a:ext>
            </a:extLst>
          </p:cNvPr>
          <p:cNvSpPr>
            <a:spLocks noGrp="1"/>
          </p:cNvSpPr>
          <p:nvPr>
            <p:ph type="title"/>
          </p:nvPr>
        </p:nvSpPr>
        <p:spPr>
          <a:xfrm>
            <a:off x="413359" y="0"/>
            <a:ext cx="16342404" cy="1538503"/>
          </a:xfrm>
        </p:spPr>
        <p:txBody>
          <a:bodyPr/>
          <a:lstStyle/>
          <a:p>
            <a:pPr algn="ctr"/>
            <a:r>
              <a:rPr lang="en-GB" dirty="0">
                <a:solidFill>
                  <a:srgbClr val="00A585"/>
                </a:solidFill>
                <a:latin typeface="Open Sans" panose="020B0606030504020204" pitchFamily="34" charset="0"/>
              </a:rPr>
              <a:t>What is our starting point for next year? – </a:t>
            </a:r>
            <a:br>
              <a:rPr lang="en-GB" dirty="0">
                <a:solidFill>
                  <a:srgbClr val="00A585"/>
                </a:solidFill>
                <a:latin typeface="Open Sans" panose="020B0606030504020204" pitchFamily="34" charset="0"/>
              </a:rPr>
            </a:br>
            <a:r>
              <a:rPr lang="en-GB" dirty="0">
                <a:solidFill>
                  <a:srgbClr val="00A585"/>
                </a:solidFill>
                <a:latin typeface="Open Sans" panose="020B0606030504020204" pitchFamily="34" charset="0"/>
              </a:rPr>
              <a:t>Reviewing our baseline</a:t>
            </a:r>
            <a:endParaRPr lang="fr-CH" dirty="0"/>
          </a:p>
        </p:txBody>
      </p:sp>
      <p:sp>
        <p:nvSpPr>
          <p:cNvPr id="6" name="TextBox 5">
            <a:extLst>
              <a:ext uri="{FF2B5EF4-FFF2-40B4-BE49-F238E27FC236}">
                <a16:creationId xmlns:a16="http://schemas.microsoft.com/office/drawing/2014/main" id="{685F5188-5A27-4EDC-AE9F-F981C32060FE}"/>
              </a:ext>
            </a:extLst>
          </p:cNvPr>
          <p:cNvSpPr txBox="1"/>
          <p:nvPr/>
        </p:nvSpPr>
        <p:spPr>
          <a:xfrm>
            <a:off x="413359" y="8116866"/>
            <a:ext cx="3632548" cy="15385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CH"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8" name="Text Placeholder 6">
            <a:extLst>
              <a:ext uri="{FF2B5EF4-FFF2-40B4-BE49-F238E27FC236}">
                <a16:creationId xmlns:a16="http://schemas.microsoft.com/office/drawing/2014/main" id="{BCD26617-E9B4-4CAB-9113-6379B139254C}"/>
              </a:ext>
            </a:extLst>
          </p:cNvPr>
          <p:cNvSpPr txBox="1">
            <a:spLocks/>
          </p:cNvSpPr>
          <p:nvPr/>
        </p:nvSpPr>
        <p:spPr>
          <a:xfrm>
            <a:off x="413359" y="1664509"/>
            <a:ext cx="16059890" cy="5866591"/>
          </a:xfrm>
          <a:prstGeom prst="rect">
            <a:avLst/>
          </a:prstGeom>
          <a:ln w="12700">
            <a:miter lim="400000"/>
          </a:ln>
          <a:extLst>
            <a:ext uri="{C572A759-6A51-4108-AA02-DFA0A04FC94B}">
              <ma14:wrappingTextBoxFlag xmlns:ma14="http://schemas.microsoft.com/office/mac/drawingml/2011/main" xmlns="" val="1"/>
            </a:ext>
          </a:extLst>
        </p:spPr>
        <p:txBody>
          <a:bodyPr vert="horz" lIns="91440" tIns="45720" rIns="91440" bIns="45720" rtlCol="0" anchor="t">
            <a:normAutofit/>
          </a:bodyPr>
          <a:lstStyle>
            <a:lvl1pPr marL="296348" marR="0" indent="-296348" algn="l" defTabSz="778972" rtl="0" latinLnBrk="0">
              <a:lnSpc>
                <a:spcPct val="100000"/>
              </a:lnSpc>
              <a:spcBef>
                <a:spcPts val="2667"/>
              </a:spcBef>
              <a:spcAft>
                <a:spcPts val="0"/>
              </a:spcAft>
              <a:buClr>
                <a:schemeClr val="tx2"/>
              </a:buClr>
              <a:buSzPct val="75000"/>
              <a:buFontTx/>
              <a:buChar char="•"/>
              <a:tabLst/>
              <a:defRPr sz="2560" b="1" i="0" u="none" strike="noStrike" cap="none" spc="0" baseline="0">
                <a:ln>
                  <a:noFill/>
                </a:ln>
                <a:solidFill>
                  <a:srgbClr val="000000"/>
                </a:solidFill>
                <a:uFillTx/>
                <a:latin typeface="Open Sans"/>
                <a:ea typeface="Open Sans"/>
                <a:cs typeface="Open Sans"/>
                <a:sym typeface="Open Sans"/>
              </a:defRPr>
            </a:lvl1pPr>
            <a:lvl2pPr marL="889044" marR="0" indent="-296348" algn="l" defTabSz="778972" rtl="0" latinLnBrk="0">
              <a:lnSpc>
                <a:spcPct val="100000"/>
              </a:lnSpc>
              <a:spcBef>
                <a:spcPts val="2667"/>
              </a:spcBef>
              <a:spcAft>
                <a:spcPts val="0"/>
              </a:spcAft>
              <a:buClrTx/>
              <a:buSzPct val="75000"/>
              <a:buFontTx/>
              <a:buChar char="•"/>
              <a:tabLst/>
              <a:defRPr sz="2560" b="0" i="0" u="none" strike="noStrike" cap="none" spc="0" baseline="0">
                <a:ln>
                  <a:noFill/>
                </a:ln>
                <a:solidFill>
                  <a:srgbClr val="000000"/>
                </a:solidFill>
                <a:uFillTx/>
                <a:latin typeface="Open Sans"/>
                <a:ea typeface="Open Sans"/>
                <a:cs typeface="Open Sans"/>
                <a:sym typeface="Open Sans"/>
              </a:defRPr>
            </a:lvl2pPr>
            <a:lvl3pPr marL="1481741" marR="0" indent="-296348" algn="l" defTabSz="778972" rtl="0" latinLnBrk="0">
              <a:lnSpc>
                <a:spcPct val="100000"/>
              </a:lnSpc>
              <a:spcBef>
                <a:spcPts val="2667"/>
              </a:spcBef>
              <a:spcAft>
                <a:spcPts val="0"/>
              </a:spcAft>
              <a:buClrTx/>
              <a:buSzPct val="75000"/>
              <a:buFontTx/>
              <a:buChar char="•"/>
              <a:tabLst/>
              <a:defRPr sz="2276" b="0" i="0" u="none" strike="noStrike" cap="none" spc="0" baseline="0">
                <a:ln>
                  <a:noFill/>
                </a:ln>
                <a:solidFill>
                  <a:srgbClr val="000000"/>
                </a:solidFill>
                <a:uFillTx/>
                <a:latin typeface="Open Sans"/>
                <a:ea typeface="Open Sans"/>
                <a:cs typeface="Open Sans"/>
                <a:sym typeface="Open Sans"/>
              </a:defRPr>
            </a:lvl3pPr>
            <a:lvl4pPr marL="2074437"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chemeClr val="tx2">
                    <a:lumMod val="50000"/>
                  </a:schemeClr>
                </a:solidFill>
                <a:uFillTx/>
                <a:latin typeface="Open Sans"/>
                <a:ea typeface="Open Sans"/>
                <a:cs typeface="Open Sans"/>
                <a:sym typeface="Open Sans"/>
              </a:defRPr>
            </a:lvl4pPr>
            <a:lvl5pPr marL="2667133"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chemeClr val="tx2">
                    <a:lumMod val="50000"/>
                  </a:schemeClr>
                </a:solidFill>
                <a:uFillTx/>
                <a:latin typeface="Open Sans"/>
                <a:ea typeface="Open Sans"/>
                <a:cs typeface="Open Sans"/>
                <a:sym typeface="Open Sans"/>
              </a:defRPr>
            </a:lvl5pPr>
            <a:lvl6pPr marL="3259830"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6pPr>
            <a:lvl7pPr marL="3852526"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7pPr>
            <a:lvl8pPr marL="4445222"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8pPr>
            <a:lvl9pPr marL="5037919"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9pPr>
          </a:lstStyle>
          <a:p>
            <a:pPr marL="514350" indent="-514350" hangingPunct="1">
              <a:buFont typeface="+mj-lt"/>
              <a:buAutoNum type="arabicPeriod"/>
            </a:pPr>
            <a:endParaRPr lang="en-US" sz="2800" b="0" dirty="0"/>
          </a:p>
          <a:p>
            <a:pPr marL="514350" indent="-514350" hangingPunct="1">
              <a:buFont typeface="+mj-lt"/>
              <a:buAutoNum type="arabicPeriod"/>
            </a:pPr>
            <a:endParaRPr lang="en-US" sz="2800" b="0" dirty="0"/>
          </a:p>
        </p:txBody>
      </p:sp>
      <p:sp>
        <p:nvSpPr>
          <p:cNvPr id="3" name="Content Placeholder 2">
            <a:extLst>
              <a:ext uri="{FF2B5EF4-FFF2-40B4-BE49-F238E27FC236}">
                <a16:creationId xmlns:a16="http://schemas.microsoft.com/office/drawing/2014/main" id="{C15B8789-A617-7785-4A7B-D94E8C125A21}"/>
              </a:ext>
            </a:extLst>
          </p:cNvPr>
          <p:cNvSpPr>
            <a:spLocks noGrp="1"/>
          </p:cNvSpPr>
          <p:nvPr>
            <p:ph idx="1"/>
          </p:nvPr>
        </p:nvSpPr>
        <p:spPr/>
        <p:txBody>
          <a:bodyPr/>
          <a:lstStyle/>
          <a:p>
            <a:r>
              <a:rPr lang="en-GB" dirty="0"/>
              <a:t>According to baseline evaluation, at least 8 countries (roughly 25% of countries with focal points) where Sphere has focal points have succeeded in ensuring Sphere standards’ integration into NDM policies</a:t>
            </a:r>
          </a:p>
          <a:p>
            <a:r>
              <a:rPr lang="en-GB" dirty="0"/>
              <a:t>However – need to be realistic about conditions for this to have happened</a:t>
            </a:r>
          </a:p>
          <a:p>
            <a:pPr lvl="1"/>
            <a:r>
              <a:rPr lang="en-GB" dirty="0"/>
              <a:t>Generally, in countries that have long history of government managing disaster response</a:t>
            </a:r>
          </a:p>
          <a:p>
            <a:pPr lvl="1"/>
            <a:r>
              <a:rPr lang="en-GB" dirty="0"/>
              <a:t>Substantial humanitarian architecture built up around disaster response – with focal points often already well positioned to work within this architecture prior to any intervention on their part</a:t>
            </a:r>
          </a:p>
          <a:p>
            <a:r>
              <a:rPr lang="en-GB" dirty="0"/>
              <a:t>If we consider Sphere integration into disaster management to be a global priority, we may need to look more closely at the practical steps needed to achieve this</a:t>
            </a:r>
          </a:p>
          <a:p>
            <a:pPr lvl="1"/>
            <a:r>
              <a:rPr lang="en-GB" dirty="0"/>
              <a:t>Can we prioritize this in all focal point workplans? If not, under what conditions would it make sense to prioritize?</a:t>
            </a:r>
          </a:p>
          <a:p>
            <a:pPr lvl="1"/>
            <a:r>
              <a:rPr lang="en-GB" dirty="0"/>
              <a:t>Should our focus be narrower? </a:t>
            </a:r>
            <a:r>
              <a:rPr lang="en-GB" dirty="0">
                <a:sym typeface="Wingdings" panose="05000000000000000000" pitchFamily="2" charset="2"/>
              </a:rPr>
              <a:t> </a:t>
            </a:r>
            <a:r>
              <a:rPr lang="en-GB" dirty="0"/>
              <a:t>Should we be targeting work at the regional level? With specific policy processes?</a:t>
            </a:r>
            <a:endParaRPr lang="en-CH" dirty="0"/>
          </a:p>
        </p:txBody>
      </p:sp>
    </p:spTree>
    <p:extLst>
      <p:ext uri="{BB962C8B-B14F-4D97-AF65-F5344CB8AC3E}">
        <p14:creationId xmlns:p14="http://schemas.microsoft.com/office/powerpoint/2010/main" val="2627267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988FE8DC-D184-479E-BAB3-4859089ABBF1}"/>
              </a:ext>
            </a:extLst>
          </p:cNvPr>
          <p:cNvSpPr txBox="1"/>
          <p:nvPr/>
        </p:nvSpPr>
        <p:spPr>
          <a:xfrm>
            <a:off x="6401037" y="8790260"/>
            <a:ext cx="10377251" cy="523220"/>
          </a:xfrm>
          <a:prstGeom prst="rect">
            <a:avLst/>
          </a:prstGeom>
          <a:noFill/>
        </p:spPr>
        <p:txBody>
          <a:bodyPr wrap="squar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BO" sz="2800" b="1" i="0" u="none" strike="noStrike" kern="0" cap="none" spc="0" normalizeH="0" baseline="0" noProof="0" dirty="0">
                <a:ln>
                  <a:noFill/>
                </a:ln>
                <a:solidFill>
                  <a:srgbClr val="A5A5A5"/>
                </a:solidFill>
                <a:effectLst/>
                <a:uLnTx/>
                <a:uFillTx/>
                <a:latin typeface="Arial" panose="020B0604020202020204" pitchFamily="34" charset="0"/>
                <a:cs typeface="Arial" panose="020B0604020202020204" pitchFamily="34" charset="0"/>
                <a:sym typeface="Open Sans Regular"/>
                <a:hlinkClick r:id="rId3"/>
              </a:rPr>
              <a:t>https://www.facebook.com/watch/?v=825862568799913</a:t>
            </a:r>
            <a:r>
              <a:rPr kumimoji="0" lang="es-BO" sz="2800" b="1" i="0" u="none" strike="noStrike" kern="0" cap="none" spc="0" normalizeH="0" baseline="0" noProof="0" dirty="0">
                <a:ln>
                  <a:noFill/>
                </a:ln>
                <a:solidFill>
                  <a:srgbClr val="A5A5A5"/>
                </a:solidFill>
                <a:effectLst/>
                <a:uLnTx/>
                <a:uFillTx/>
                <a:latin typeface="Arial" panose="020B0604020202020204" pitchFamily="34" charset="0"/>
                <a:cs typeface="Arial" panose="020B0604020202020204" pitchFamily="34" charset="0"/>
                <a:sym typeface="Open Sans Regular"/>
              </a:rPr>
              <a:t> </a:t>
            </a:r>
            <a:endParaRPr kumimoji="0" lang="es-BO" sz="2800" b="0" i="0" u="none" strike="noStrike" kern="0" cap="none" spc="0" normalizeH="0" baseline="0" noProof="0" dirty="0">
              <a:ln>
                <a:noFill/>
              </a:ln>
              <a:solidFill>
                <a:srgbClr val="A5A5A5"/>
              </a:solidFill>
              <a:effectLst/>
              <a:uLnTx/>
              <a:uFillTx/>
              <a:latin typeface="Arial" panose="020B0604020202020204" pitchFamily="34" charset="0"/>
              <a:cs typeface="Arial" panose="020B0604020202020204" pitchFamily="34" charset="0"/>
              <a:sym typeface="Open Sans Regular"/>
            </a:endParaRPr>
          </a:p>
        </p:txBody>
      </p:sp>
      <p:sp>
        <p:nvSpPr>
          <p:cNvPr id="4" name="Título 3">
            <a:extLst>
              <a:ext uri="{FF2B5EF4-FFF2-40B4-BE49-F238E27FC236}">
                <a16:creationId xmlns:a16="http://schemas.microsoft.com/office/drawing/2014/main" id="{15DD824D-0131-4E0F-9259-56758F8AA361}"/>
              </a:ext>
            </a:extLst>
          </p:cNvPr>
          <p:cNvSpPr>
            <a:spLocks noGrp="1"/>
          </p:cNvSpPr>
          <p:nvPr>
            <p:ph type="title"/>
          </p:nvPr>
        </p:nvSpPr>
        <p:spPr>
          <a:xfrm>
            <a:off x="867013" y="390597"/>
            <a:ext cx="15606237" cy="1076254"/>
          </a:xfrm>
        </p:spPr>
        <p:txBody>
          <a:bodyPr/>
          <a:lstStyle/>
          <a:p>
            <a:r>
              <a:rPr lang="es-BO" sz="4800" b="1" dirty="0">
                <a:solidFill>
                  <a:srgbClr val="006666"/>
                </a:solidFill>
                <a:latin typeface="Arial" panose="020B0604020202020204" pitchFamily="34" charset="0"/>
                <a:cs typeface="Arial" panose="020B0604020202020204" pitchFamily="34" charset="0"/>
              </a:rPr>
              <a:t>"ESFERA, ECUADOR MEJOR PREPARADO".</a:t>
            </a:r>
            <a:endParaRPr lang="es-BO" sz="4800" dirty="0">
              <a:latin typeface="Arial" panose="020B0604020202020204" pitchFamily="34" charset="0"/>
              <a:cs typeface="Arial" panose="020B0604020202020204" pitchFamily="34" charset="0"/>
            </a:endParaRPr>
          </a:p>
        </p:txBody>
      </p:sp>
      <p:pic>
        <p:nvPicPr>
          <p:cNvPr id="3074" name="Picture 2" descr="Un grupo de 37 personas posa en las escaleras frente a un edificio, sosteniendo certificados en sus manos. Una persona está en silla de ruedas. Pueden verse rollups publicitarios de USAID, ADRA y Esfera. En la fachada del edificio pueden leerse las palabras “Benemérito Cuerpo de Bomberos de Guayaquil”">
            <a:extLst>
              <a:ext uri="{FF2B5EF4-FFF2-40B4-BE49-F238E27FC236}">
                <a16:creationId xmlns:a16="http://schemas.microsoft.com/office/drawing/2014/main" id="{C0E44EE8-C23C-4457-BAB7-A7BAEF8F5E69}"/>
              </a:ext>
            </a:extLst>
          </p:cNvPr>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a:stretch/>
        </p:blipFill>
        <p:spPr bwMode="auto">
          <a:xfrm>
            <a:off x="4819650" y="1658937"/>
            <a:ext cx="11958639" cy="7131323"/>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8700316A-6397-47A1-9302-092BFA40C5D6}"/>
              </a:ext>
            </a:extLst>
          </p:cNvPr>
          <p:cNvSpPr txBox="1"/>
          <p:nvPr/>
        </p:nvSpPr>
        <p:spPr>
          <a:xfrm>
            <a:off x="929013" y="2019300"/>
            <a:ext cx="3719187" cy="563231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BO" sz="4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46 actividades de difusión Esfera</a:t>
            </a:r>
            <a:r>
              <a:rPr kumimoji="0" lang="es-BO" sz="4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 a cargo de 62 Autoridades de 27 Instituciones de Quito y Guayaquil; en ejecución</a:t>
            </a:r>
          </a:p>
        </p:txBody>
      </p:sp>
    </p:spTree>
    <p:extLst>
      <p:ext uri="{BB962C8B-B14F-4D97-AF65-F5344CB8AC3E}">
        <p14:creationId xmlns:p14="http://schemas.microsoft.com/office/powerpoint/2010/main" val="1814587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5DD824D-0131-4E0F-9259-56758F8AA361}"/>
              </a:ext>
            </a:extLst>
          </p:cNvPr>
          <p:cNvSpPr>
            <a:spLocks noGrp="1"/>
          </p:cNvSpPr>
          <p:nvPr>
            <p:ph type="title"/>
          </p:nvPr>
        </p:nvSpPr>
        <p:spPr>
          <a:xfrm>
            <a:off x="867013" y="390597"/>
            <a:ext cx="15606237" cy="695253"/>
          </a:xfrm>
        </p:spPr>
        <p:txBody>
          <a:bodyPr/>
          <a:lstStyle/>
          <a:p>
            <a:r>
              <a:rPr lang="es-BO" sz="4000" b="1" dirty="0">
                <a:solidFill>
                  <a:srgbClr val="006666"/>
                </a:solidFill>
                <a:latin typeface="Arial" panose="020B0604020202020204" pitchFamily="34" charset="0"/>
                <a:cs typeface="Arial" panose="020B0604020202020204" pitchFamily="34" charset="0"/>
              </a:rPr>
              <a:t>Mensajes clave de Autoridades Nacionales</a:t>
            </a:r>
            <a:endParaRPr lang="es-BO" sz="4000"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9D73E6F4-0676-4FFD-BDBA-CDE86B28FF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667790" y="4403243"/>
            <a:ext cx="7020010" cy="4648200"/>
          </a:xfrm>
          <a:prstGeom prst="rect">
            <a:avLst/>
          </a:prstGeom>
        </p:spPr>
      </p:pic>
      <p:sp>
        <p:nvSpPr>
          <p:cNvPr id="13" name="CuadroTexto 12">
            <a:extLst>
              <a:ext uri="{FF2B5EF4-FFF2-40B4-BE49-F238E27FC236}">
                <a16:creationId xmlns:a16="http://schemas.microsoft.com/office/drawing/2014/main" id="{929AA039-1F63-496B-AC2F-08C1808187E8}"/>
              </a:ext>
            </a:extLst>
          </p:cNvPr>
          <p:cNvSpPr txBox="1"/>
          <p:nvPr/>
        </p:nvSpPr>
        <p:spPr>
          <a:xfrm>
            <a:off x="318429" y="1211729"/>
            <a:ext cx="16154821"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BO"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 “La realización de los Cursos Esfera para Tomadores de Decisiones, </a:t>
            </a:r>
            <a:r>
              <a:rPr kumimoji="0" lang="es-BO"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contribuyen al fortalecimiento de capacidades y desde el Servicio Nacional daremos seguimiento al cumplimiento del Plan de Difusión que han elaborado </a:t>
            </a:r>
            <a:r>
              <a:rPr kumimoji="0" lang="es-BO"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 y a futuro, organizaremos el Curso de Capacitación para Capacitadores con énfasis en Tomadores de Decisiones, en coordinación con ADRA Ecuador, a quien agradecemos por su apoyo</a:t>
            </a:r>
            <a:r>
              <a:rPr kumimoji="0" lang="es-BO" sz="2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a:t>
            </a:r>
            <a:r>
              <a:rPr kumimoji="0" lang="es-BO" sz="28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Emerson Benítez</a:t>
            </a:r>
            <a:r>
              <a:rPr kumimoji="0" lang="es-BO" sz="2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 Director de Asistencia Humanitaria de la Secretaría de Gestión de Riesgos de Ecuador y Punto Focal Esfera en Ecuador)</a:t>
            </a:r>
          </a:p>
        </p:txBody>
      </p:sp>
      <p:sp>
        <p:nvSpPr>
          <p:cNvPr id="16" name="CuadroTexto 15">
            <a:extLst>
              <a:ext uri="{FF2B5EF4-FFF2-40B4-BE49-F238E27FC236}">
                <a16:creationId xmlns:a16="http://schemas.microsoft.com/office/drawing/2014/main" id="{BF44487B-4297-488B-9765-8197A20A7A47}"/>
              </a:ext>
            </a:extLst>
          </p:cNvPr>
          <p:cNvSpPr txBox="1"/>
          <p:nvPr/>
        </p:nvSpPr>
        <p:spPr>
          <a:xfrm>
            <a:off x="372894" y="4023836"/>
            <a:ext cx="9294896" cy="526297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s-BO"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“Desde muchos años, en Ecuador se trabaja con las Normas Esfera … y </a:t>
            </a:r>
            <a:r>
              <a:rPr kumimoji="0" lang="es-BO"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estos Cursos </a:t>
            </a:r>
            <a:r>
              <a:rPr kumimoji="0" lang="es-BO"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para el personal del SNGRE, Gobiernos Autónomos Descentralizados y otros actores humanitarios…, </a:t>
            </a:r>
            <a:r>
              <a:rPr kumimoji="0" lang="es-BO"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es una fortaleza que tenemos como país … para mejorar la calidad de la respuesta, cumpliendo con estándares internacionales …; pero sobre todo, para que los Tomadores de Decisiones y las Autoridades, comprendan que la ayuda humanitaria debe cumplir con dichos estándares a favor de la vida digna</a:t>
            </a:r>
            <a:r>
              <a:rPr kumimoji="0" lang="es-BO"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 </a:t>
            </a:r>
            <a:r>
              <a:rPr kumimoji="0" lang="es-BO" sz="2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a:t>
            </a:r>
            <a:r>
              <a:rPr kumimoji="0" lang="es-BO" sz="28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Johan Coronel</a:t>
            </a:r>
            <a:r>
              <a:rPr kumimoji="0" lang="es-BO" sz="2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Open Sans Regular"/>
              </a:rPr>
              <a:t>, Subsecretario de Preparación y Respuesta a Eventos Adversos del SNGRE)</a:t>
            </a:r>
          </a:p>
        </p:txBody>
      </p:sp>
    </p:spTree>
    <p:extLst>
      <p:ext uri="{BB962C8B-B14F-4D97-AF65-F5344CB8AC3E}">
        <p14:creationId xmlns:p14="http://schemas.microsoft.com/office/powerpoint/2010/main" val="189253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a:stretch>
            <a:fillRect/>
          </a:stretch>
        </p:blipFill>
        <p:spPr>
          <a:xfrm>
            <a:off x="609188" y="1011775"/>
            <a:ext cx="11687045" cy="3798137"/>
          </a:xfrm>
          <a:prstGeom prst="rect">
            <a:avLst/>
          </a:prstGeom>
        </p:spPr>
      </p:pic>
    </p:spTree>
    <p:custDataLst>
      <p:tags r:id="rId1"/>
    </p:custData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4FC7F-FCDF-4CF1-BF9B-3ED83A87D44C}"/>
              </a:ext>
            </a:extLst>
          </p:cNvPr>
          <p:cNvSpPr>
            <a:spLocks noGrp="1"/>
          </p:cNvSpPr>
          <p:nvPr>
            <p:ph type="title"/>
          </p:nvPr>
        </p:nvSpPr>
        <p:spPr>
          <a:xfrm>
            <a:off x="866775" y="98231"/>
            <a:ext cx="15606237" cy="1538503"/>
          </a:xfrm>
        </p:spPr>
        <p:txBody>
          <a:bodyPr/>
          <a:lstStyle/>
          <a:p>
            <a:pPr algn="ctr"/>
            <a:r>
              <a:rPr lang="fr-CH" dirty="0"/>
              <a:t>Brief </a:t>
            </a:r>
            <a:r>
              <a:rPr lang="fr-CH" dirty="0" err="1"/>
              <a:t>video</a:t>
            </a:r>
            <a:endParaRPr lang="fr-CH" dirty="0"/>
          </a:p>
        </p:txBody>
      </p:sp>
      <p:sp>
        <p:nvSpPr>
          <p:cNvPr id="6" name="TextBox 5">
            <a:extLst>
              <a:ext uri="{FF2B5EF4-FFF2-40B4-BE49-F238E27FC236}">
                <a16:creationId xmlns:a16="http://schemas.microsoft.com/office/drawing/2014/main" id="{685F5188-5A27-4EDC-AE9F-F981C32060FE}"/>
              </a:ext>
            </a:extLst>
          </p:cNvPr>
          <p:cNvSpPr txBox="1"/>
          <p:nvPr/>
        </p:nvSpPr>
        <p:spPr>
          <a:xfrm>
            <a:off x="413359" y="8116866"/>
            <a:ext cx="3632548" cy="15385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CH"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0" name="Text Placeholder 6">
            <a:extLst>
              <a:ext uri="{FF2B5EF4-FFF2-40B4-BE49-F238E27FC236}">
                <a16:creationId xmlns:a16="http://schemas.microsoft.com/office/drawing/2014/main" id="{3E441F31-23EF-4A1C-A66F-F8B03F6BDF29}"/>
              </a:ext>
            </a:extLst>
          </p:cNvPr>
          <p:cNvSpPr>
            <a:spLocks noGrp="1"/>
          </p:cNvSpPr>
          <p:nvPr>
            <p:ph idx="1"/>
          </p:nvPr>
        </p:nvSpPr>
        <p:spPr>
          <a:xfrm>
            <a:off x="866775" y="1573213"/>
            <a:ext cx="15606713" cy="6805612"/>
          </a:xfrm>
        </p:spPr>
        <p:txBody>
          <a:bodyPr>
            <a:normAutofit/>
          </a:bodyPr>
          <a:lstStyle/>
          <a:p>
            <a:pPr marL="0" indent="0" algn="l">
              <a:buNone/>
            </a:pPr>
            <a:r>
              <a:rPr lang="en-US" sz="3200" dirty="0">
                <a:solidFill>
                  <a:schemeClr val="tx2">
                    <a:lumMod val="50000"/>
                  </a:schemeClr>
                </a:solidFill>
                <a:hlinkClick r:id="rId2"/>
              </a:rPr>
              <a:t>https://www.facebook.com/watch/?v=825862568799913</a:t>
            </a:r>
            <a:r>
              <a:rPr lang="en-US" sz="3200" dirty="0">
                <a:solidFill>
                  <a:schemeClr val="tx2">
                    <a:lumMod val="50000"/>
                  </a:schemeClr>
                </a:solidFill>
              </a:rPr>
              <a:t> </a:t>
            </a:r>
          </a:p>
        </p:txBody>
      </p:sp>
    </p:spTree>
    <p:extLst>
      <p:ext uri="{BB962C8B-B14F-4D97-AF65-F5344CB8AC3E}">
        <p14:creationId xmlns:p14="http://schemas.microsoft.com/office/powerpoint/2010/main" val="3348237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B681-5DAF-3ACC-E06C-3DD6348EDD87}"/>
              </a:ext>
            </a:extLst>
          </p:cNvPr>
          <p:cNvSpPr>
            <a:spLocks noGrp="1"/>
          </p:cNvSpPr>
          <p:nvPr>
            <p:ph type="title"/>
          </p:nvPr>
        </p:nvSpPr>
        <p:spPr/>
        <p:txBody>
          <a:bodyPr/>
          <a:lstStyle/>
          <a:p>
            <a:r>
              <a:rPr lang="en-GB" dirty="0" err="1"/>
              <a:t>Jamboard</a:t>
            </a:r>
            <a:r>
              <a:rPr lang="en-GB" dirty="0"/>
              <a:t> – user primer</a:t>
            </a:r>
            <a:endParaRPr lang="en-CH" dirty="0"/>
          </a:p>
        </p:txBody>
      </p:sp>
      <p:sp>
        <p:nvSpPr>
          <p:cNvPr id="3" name="Content Placeholder 2">
            <a:extLst>
              <a:ext uri="{FF2B5EF4-FFF2-40B4-BE49-F238E27FC236}">
                <a16:creationId xmlns:a16="http://schemas.microsoft.com/office/drawing/2014/main" id="{9C17AB21-5EF8-E32B-6F54-159CBDCD25F3}"/>
              </a:ext>
            </a:extLst>
          </p:cNvPr>
          <p:cNvSpPr>
            <a:spLocks noGrp="1"/>
          </p:cNvSpPr>
          <p:nvPr>
            <p:ph idx="1"/>
          </p:nvPr>
        </p:nvSpPr>
        <p:spPr/>
        <p:txBody>
          <a:bodyPr/>
          <a:lstStyle/>
          <a:p>
            <a:pPr marL="0" indent="0">
              <a:buNone/>
            </a:pPr>
            <a:r>
              <a:rPr lang="en-GB" sz="3200" dirty="0"/>
              <a:t>Please go to the </a:t>
            </a:r>
            <a:r>
              <a:rPr lang="en-GB" sz="3200" dirty="0" err="1"/>
              <a:t>Jamboard</a:t>
            </a:r>
            <a:r>
              <a:rPr lang="en-GB" sz="3200" dirty="0"/>
              <a:t> that we will use for the remainder of the session:</a:t>
            </a:r>
          </a:p>
          <a:p>
            <a:endParaRPr lang="en-GB" dirty="0"/>
          </a:p>
          <a:p>
            <a:endParaRPr lang="en-GB" dirty="0"/>
          </a:p>
          <a:p>
            <a:pPr marL="0" indent="0">
              <a:buNone/>
            </a:pPr>
            <a:r>
              <a:rPr lang="fr-FR" sz="3600" dirty="0">
                <a:hlinkClick r:id="rId2"/>
              </a:rPr>
              <a:t>https://jamboard.google.com/d/1ZQ4uyUGMtoppM5nNAP6_QuU3_J-Ss_76LV7zNXyZv4c/viewer?f=2</a:t>
            </a:r>
            <a:r>
              <a:rPr lang="fr-FR" sz="3600" dirty="0"/>
              <a:t> </a:t>
            </a:r>
            <a:endParaRPr lang="en-CH" sz="3600" dirty="0"/>
          </a:p>
        </p:txBody>
      </p:sp>
    </p:spTree>
    <p:extLst>
      <p:ext uri="{BB962C8B-B14F-4D97-AF65-F5344CB8AC3E}">
        <p14:creationId xmlns:p14="http://schemas.microsoft.com/office/powerpoint/2010/main" val="3073240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4FC7F-FCDF-4CF1-BF9B-3ED83A87D44C}"/>
              </a:ext>
            </a:extLst>
          </p:cNvPr>
          <p:cNvSpPr>
            <a:spLocks noGrp="1"/>
          </p:cNvSpPr>
          <p:nvPr>
            <p:ph type="title"/>
          </p:nvPr>
        </p:nvSpPr>
        <p:spPr>
          <a:xfrm>
            <a:off x="866775" y="98231"/>
            <a:ext cx="15606237" cy="1538503"/>
          </a:xfrm>
        </p:spPr>
        <p:txBody>
          <a:bodyPr/>
          <a:lstStyle/>
          <a:p>
            <a:pPr algn="ctr"/>
            <a:r>
              <a:rPr lang="fr-CH" dirty="0" err="1"/>
              <a:t>Where</a:t>
            </a:r>
            <a:r>
              <a:rPr lang="fr-CH" dirty="0"/>
              <a:t> do </a:t>
            </a:r>
            <a:r>
              <a:rPr lang="fr-CH" dirty="0" err="1"/>
              <a:t>we</a:t>
            </a:r>
            <a:r>
              <a:rPr lang="fr-CH" dirty="0"/>
              <a:t> go </a:t>
            </a:r>
            <a:r>
              <a:rPr lang="fr-CH" dirty="0" err="1"/>
              <a:t>from</a:t>
            </a:r>
            <a:r>
              <a:rPr lang="fr-CH" dirty="0"/>
              <a:t> </a:t>
            </a:r>
            <a:r>
              <a:rPr lang="fr-CH" dirty="0" err="1"/>
              <a:t>here</a:t>
            </a:r>
            <a:r>
              <a:rPr lang="fr-CH" dirty="0"/>
              <a:t>?</a:t>
            </a:r>
          </a:p>
        </p:txBody>
      </p:sp>
      <p:sp>
        <p:nvSpPr>
          <p:cNvPr id="6" name="TextBox 5">
            <a:extLst>
              <a:ext uri="{FF2B5EF4-FFF2-40B4-BE49-F238E27FC236}">
                <a16:creationId xmlns:a16="http://schemas.microsoft.com/office/drawing/2014/main" id="{685F5188-5A27-4EDC-AE9F-F981C32060FE}"/>
              </a:ext>
            </a:extLst>
          </p:cNvPr>
          <p:cNvSpPr txBox="1"/>
          <p:nvPr/>
        </p:nvSpPr>
        <p:spPr>
          <a:xfrm>
            <a:off x="413359" y="8116866"/>
            <a:ext cx="3632548" cy="15385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CH"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0" name="Text Placeholder 6">
            <a:extLst>
              <a:ext uri="{FF2B5EF4-FFF2-40B4-BE49-F238E27FC236}">
                <a16:creationId xmlns:a16="http://schemas.microsoft.com/office/drawing/2014/main" id="{3E441F31-23EF-4A1C-A66F-F8B03F6BDF29}"/>
              </a:ext>
            </a:extLst>
          </p:cNvPr>
          <p:cNvSpPr>
            <a:spLocks noGrp="1"/>
          </p:cNvSpPr>
          <p:nvPr>
            <p:ph idx="1"/>
          </p:nvPr>
        </p:nvSpPr>
        <p:spPr>
          <a:xfrm>
            <a:off x="866775" y="1573213"/>
            <a:ext cx="15606713" cy="6805612"/>
          </a:xfrm>
        </p:spPr>
        <p:txBody>
          <a:bodyPr>
            <a:normAutofit/>
          </a:bodyPr>
          <a:lstStyle/>
          <a:p>
            <a:pPr algn="l"/>
            <a:r>
              <a:rPr lang="en-US" sz="3200" dirty="0">
                <a:solidFill>
                  <a:schemeClr val="tx2">
                    <a:lumMod val="50000"/>
                  </a:schemeClr>
                </a:solidFill>
              </a:rPr>
              <a:t>What are the biggest obstacles to NDMAs integrating Sphere in their work?</a:t>
            </a:r>
          </a:p>
          <a:p>
            <a:pPr lvl="1"/>
            <a:r>
              <a:rPr lang="en-US" sz="3200" dirty="0">
                <a:solidFill>
                  <a:schemeClr val="tx2">
                    <a:lumMod val="50000"/>
                  </a:schemeClr>
                </a:solidFill>
              </a:rPr>
              <a:t>What can we do to overcome them?</a:t>
            </a:r>
          </a:p>
          <a:p>
            <a:pPr marL="0" indent="0">
              <a:buNone/>
            </a:pPr>
            <a:endParaRPr lang="en-US" sz="3200" dirty="0">
              <a:solidFill>
                <a:schemeClr val="tx2">
                  <a:lumMod val="50000"/>
                </a:schemeClr>
              </a:solidFill>
            </a:endParaRPr>
          </a:p>
          <a:p>
            <a:r>
              <a:rPr lang="en-US" sz="3200" dirty="0">
                <a:solidFill>
                  <a:schemeClr val="tx2">
                    <a:lumMod val="50000"/>
                  </a:schemeClr>
                </a:solidFill>
              </a:rPr>
              <a:t>What have been your biggest successes to date?</a:t>
            </a:r>
          </a:p>
          <a:p>
            <a:pPr lvl="1"/>
            <a:r>
              <a:rPr lang="en-US" sz="3200" dirty="0">
                <a:solidFill>
                  <a:schemeClr val="tx2">
                    <a:lumMod val="50000"/>
                  </a:schemeClr>
                </a:solidFill>
              </a:rPr>
              <a:t>Why/how did they happen?</a:t>
            </a:r>
          </a:p>
        </p:txBody>
      </p:sp>
    </p:spTree>
    <p:extLst>
      <p:ext uri="{BB962C8B-B14F-4D97-AF65-F5344CB8AC3E}">
        <p14:creationId xmlns:p14="http://schemas.microsoft.com/office/powerpoint/2010/main" val="4170086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4FC7F-FCDF-4CF1-BF9B-3ED83A87D44C}"/>
              </a:ext>
            </a:extLst>
          </p:cNvPr>
          <p:cNvSpPr>
            <a:spLocks noGrp="1"/>
          </p:cNvSpPr>
          <p:nvPr>
            <p:ph type="title"/>
          </p:nvPr>
        </p:nvSpPr>
        <p:spPr>
          <a:xfrm>
            <a:off x="766804" y="0"/>
            <a:ext cx="15606237" cy="1538503"/>
          </a:xfrm>
        </p:spPr>
        <p:txBody>
          <a:bodyPr/>
          <a:lstStyle/>
          <a:p>
            <a:pPr algn="ctr"/>
            <a:r>
              <a:rPr lang="en-GB" dirty="0">
                <a:solidFill>
                  <a:srgbClr val="00A585"/>
                </a:solidFill>
                <a:latin typeface="Open Sans" panose="020B0606030504020204" pitchFamily="34" charset="0"/>
              </a:rPr>
              <a:t>How Can Sphere Better Support Work with NDMAs?</a:t>
            </a:r>
            <a:endParaRPr lang="fr-CH" dirty="0"/>
          </a:p>
        </p:txBody>
      </p:sp>
      <p:sp>
        <p:nvSpPr>
          <p:cNvPr id="6" name="TextBox 5">
            <a:extLst>
              <a:ext uri="{FF2B5EF4-FFF2-40B4-BE49-F238E27FC236}">
                <a16:creationId xmlns:a16="http://schemas.microsoft.com/office/drawing/2014/main" id="{685F5188-5A27-4EDC-AE9F-F981C32060FE}"/>
              </a:ext>
            </a:extLst>
          </p:cNvPr>
          <p:cNvSpPr txBox="1"/>
          <p:nvPr/>
        </p:nvSpPr>
        <p:spPr>
          <a:xfrm>
            <a:off x="413359" y="8116866"/>
            <a:ext cx="3632548" cy="15385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CH"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3" name="Content Placeholder 2">
            <a:extLst>
              <a:ext uri="{FF2B5EF4-FFF2-40B4-BE49-F238E27FC236}">
                <a16:creationId xmlns:a16="http://schemas.microsoft.com/office/drawing/2014/main" id="{338E6F12-8CAD-4C70-BA28-6B247465D576}"/>
              </a:ext>
            </a:extLst>
          </p:cNvPr>
          <p:cNvSpPr>
            <a:spLocks noGrp="1"/>
          </p:cNvSpPr>
          <p:nvPr>
            <p:ph idx="1"/>
          </p:nvPr>
        </p:nvSpPr>
        <p:spPr>
          <a:xfrm>
            <a:off x="512804" y="1646804"/>
            <a:ext cx="15606237" cy="6806360"/>
          </a:xfrm>
        </p:spPr>
        <p:txBody>
          <a:bodyPr/>
          <a:lstStyle/>
          <a:p>
            <a:r>
              <a:rPr lang="fr-CH" sz="2800" dirty="0"/>
              <a:t>Are the suggestions </a:t>
            </a:r>
            <a:r>
              <a:rPr lang="fr-CH" sz="2800" dirty="0" err="1"/>
              <a:t>from</a:t>
            </a:r>
            <a:r>
              <a:rPr lang="fr-CH" sz="2800" dirty="0"/>
              <a:t> the July 2021 Webinar </a:t>
            </a:r>
            <a:r>
              <a:rPr lang="fr-CH" sz="2800" dirty="0" err="1"/>
              <a:t>still</a:t>
            </a:r>
            <a:r>
              <a:rPr lang="fr-CH" sz="2800" dirty="0"/>
              <a:t> </a:t>
            </a:r>
            <a:r>
              <a:rPr lang="fr-CH" sz="2800" dirty="0" err="1"/>
              <a:t>priorities</a:t>
            </a:r>
            <a:r>
              <a:rPr lang="fr-CH" sz="2800" dirty="0"/>
              <a:t>?</a:t>
            </a:r>
          </a:p>
          <a:p>
            <a:pPr lvl="1"/>
            <a:r>
              <a:rPr lang="en-GB" sz="2400" b="0" dirty="0"/>
              <a:t>Generic leaflet about Sphere standards </a:t>
            </a:r>
          </a:p>
          <a:p>
            <a:pPr lvl="1"/>
            <a:r>
              <a:rPr lang="en-GB" sz="2400" b="0" dirty="0"/>
              <a:t>A Sphere branded two-pages brief on why standards are relevant to NDMAs, with list of existing initiatives</a:t>
            </a:r>
          </a:p>
          <a:p>
            <a:pPr lvl="1"/>
            <a:r>
              <a:rPr lang="en-GB" sz="2400" b="0" dirty="0"/>
              <a:t>Sphere branded introduction letter for focal points to support their outreach efforts at the national level.</a:t>
            </a:r>
          </a:p>
          <a:p>
            <a:pPr lvl="1"/>
            <a:r>
              <a:rPr lang="en-GB" sz="2400" b="0" dirty="0"/>
              <a:t>Facilitate coordination of FPs at regional level to develop outreach </a:t>
            </a:r>
            <a:r>
              <a:rPr lang="en-GB" sz="2400" dirty="0"/>
              <a:t>to</a:t>
            </a:r>
            <a:r>
              <a:rPr lang="en-GB" sz="2400" b="0" dirty="0"/>
              <a:t> regional organisations</a:t>
            </a:r>
          </a:p>
          <a:p>
            <a:pPr lvl="1"/>
            <a:r>
              <a:rPr lang="en-GB" sz="2400" b="0" dirty="0"/>
              <a:t>Support government and NDMAs outreach through support to training and workshops, to increase knowledge and understanding of the standards</a:t>
            </a:r>
          </a:p>
          <a:p>
            <a:pPr lvl="1"/>
            <a:r>
              <a:rPr lang="en-GB" sz="2800" b="1" dirty="0"/>
              <a:t>Other ideas?</a:t>
            </a:r>
          </a:p>
          <a:p>
            <a:r>
              <a:rPr lang="en-GB" sz="2800" dirty="0"/>
              <a:t>Are there ways that we should focus our work as we move forward (for example - prioritize specific governments? concentrate on a particular aspect of disaster management? Etc.)</a:t>
            </a:r>
            <a:endParaRPr lang="fr-CH" sz="2800" dirty="0"/>
          </a:p>
        </p:txBody>
      </p:sp>
    </p:spTree>
    <p:extLst>
      <p:ext uri="{BB962C8B-B14F-4D97-AF65-F5344CB8AC3E}">
        <p14:creationId xmlns:p14="http://schemas.microsoft.com/office/powerpoint/2010/main" val="873199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4FC7F-FCDF-4CF1-BF9B-3ED83A87D44C}"/>
              </a:ext>
            </a:extLst>
          </p:cNvPr>
          <p:cNvSpPr>
            <a:spLocks noGrp="1"/>
          </p:cNvSpPr>
          <p:nvPr>
            <p:ph type="title"/>
          </p:nvPr>
        </p:nvSpPr>
        <p:spPr>
          <a:xfrm>
            <a:off x="867012" y="34014"/>
            <a:ext cx="15606237" cy="1538503"/>
          </a:xfrm>
        </p:spPr>
        <p:txBody>
          <a:bodyPr/>
          <a:lstStyle/>
          <a:p>
            <a:r>
              <a:rPr lang="en-GB" dirty="0">
                <a:solidFill>
                  <a:srgbClr val="00A585"/>
                </a:solidFill>
                <a:latin typeface="Open Sans" panose="020B0606030504020204" pitchFamily="34" charset="0"/>
              </a:rPr>
              <a:t>Engagement going forward– Breakout groups</a:t>
            </a:r>
            <a:endParaRPr lang="fr-CH" dirty="0"/>
          </a:p>
        </p:txBody>
      </p:sp>
      <p:sp>
        <p:nvSpPr>
          <p:cNvPr id="6" name="TextBox 5">
            <a:extLst>
              <a:ext uri="{FF2B5EF4-FFF2-40B4-BE49-F238E27FC236}">
                <a16:creationId xmlns:a16="http://schemas.microsoft.com/office/drawing/2014/main" id="{685F5188-5A27-4EDC-AE9F-F981C32060FE}"/>
              </a:ext>
            </a:extLst>
          </p:cNvPr>
          <p:cNvSpPr txBox="1"/>
          <p:nvPr/>
        </p:nvSpPr>
        <p:spPr>
          <a:xfrm>
            <a:off x="413359" y="8116866"/>
            <a:ext cx="3632548" cy="15385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CH"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3" name="Content Placeholder 2">
            <a:extLst>
              <a:ext uri="{FF2B5EF4-FFF2-40B4-BE49-F238E27FC236}">
                <a16:creationId xmlns:a16="http://schemas.microsoft.com/office/drawing/2014/main" id="{936795B9-D85C-4833-A38B-B3457F67A0EA}"/>
              </a:ext>
            </a:extLst>
          </p:cNvPr>
          <p:cNvSpPr>
            <a:spLocks noGrp="1"/>
          </p:cNvSpPr>
          <p:nvPr>
            <p:ph idx="1"/>
          </p:nvPr>
        </p:nvSpPr>
        <p:spPr/>
        <p:txBody>
          <a:bodyPr/>
          <a:lstStyle/>
          <a:p>
            <a:pPr>
              <a:spcBef>
                <a:spcPts val="1200"/>
              </a:spcBef>
            </a:pPr>
            <a:r>
              <a:rPr lang="en-GB" dirty="0"/>
              <a:t>Spanish “breakout room” to stay in main session</a:t>
            </a:r>
          </a:p>
          <a:p>
            <a:pPr>
              <a:spcBef>
                <a:spcPts val="1200"/>
              </a:spcBef>
            </a:pPr>
            <a:r>
              <a:rPr lang="en-GB" dirty="0"/>
              <a:t>English speakers to join breakout room on your screen</a:t>
            </a:r>
          </a:p>
          <a:p>
            <a:pPr>
              <a:spcBef>
                <a:spcPts val="1200"/>
              </a:spcBef>
            </a:pPr>
            <a:endParaRPr lang="en-GB" dirty="0"/>
          </a:p>
          <a:p>
            <a:pPr>
              <a:spcBef>
                <a:spcPts val="1200"/>
              </a:spcBef>
            </a:pPr>
            <a:r>
              <a:rPr lang="en-GB" dirty="0"/>
              <a:t>Using the thematic sheet’s “DIY Kit Roadmap” (that Prasad spoke to in his presentation) </a:t>
            </a:r>
            <a:r>
              <a:rPr lang="en-GB" dirty="0">
                <a:sym typeface="Wingdings" panose="05000000000000000000" pitchFamily="2" charset="2"/>
              </a:rPr>
              <a:t> conduct a SWOT analysis</a:t>
            </a:r>
          </a:p>
          <a:p>
            <a:pPr lvl="1">
              <a:spcBef>
                <a:spcPts val="1200"/>
              </a:spcBef>
            </a:pPr>
            <a:r>
              <a:rPr lang="en-GB" dirty="0">
                <a:sym typeface="Wingdings" panose="05000000000000000000" pitchFamily="2" charset="2"/>
              </a:rPr>
              <a:t>Focus most heavily on Opportunities and Weaknesses – building on our earlier discussion</a:t>
            </a:r>
          </a:p>
          <a:p>
            <a:pPr>
              <a:spcBef>
                <a:spcPts val="1200"/>
              </a:spcBef>
            </a:pPr>
            <a:endParaRPr lang="en-GB" dirty="0">
              <a:sym typeface="Wingdings" panose="05000000000000000000" pitchFamily="2" charset="2"/>
            </a:endParaRPr>
          </a:p>
          <a:p>
            <a:pPr>
              <a:spcBef>
                <a:spcPts val="1200"/>
              </a:spcBef>
            </a:pPr>
            <a:r>
              <a:rPr lang="en-GB" dirty="0">
                <a:sym typeface="Wingdings" panose="05000000000000000000" pitchFamily="2" charset="2"/>
              </a:rPr>
              <a:t>You will </a:t>
            </a:r>
            <a:r>
              <a:rPr lang="en-GB">
                <a:sym typeface="Wingdings" panose="05000000000000000000" pitchFamily="2" charset="2"/>
              </a:rPr>
              <a:t>have approximately 20mins to discuss in your groups</a:t>
            </a:r>
            <a:endParaRPr lang="en-GB" dirty="0"/>
          </a:p>
        </p:txBody>
      </p:sp>
    </p:spTree>
    <p:extLst>
      <p:ext uri="{BB962C8B-B14F-4D97-AF65-F5344CB8AC3E}">
        <p14:creationId xmlns:p14="http://schemas.microsoft.com/office/powerpoint/2010/main" val="127935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3B6F-6211-FECA-8C99-823F47756834}"/>
              </a:ext>
            </a:extLst>
          </p:cNvPr>
          <p:cNvSpPr>
            <a:spLocks noGrp="1"/>
          </p:cNvSpPr>
          <p:nvPr>
            <p:ph type="title"/>
          </p:nvPr>
        </p:nvSpPr>
        <p:spPr/>
        <p:txBody>
          <a:bodyPr/>
          <a:lstStyle/>
          <a:p>
            <a:r>
              <a:rPr lang="en-GB" dirty="0"/>
              <a:t>Where do we go from here?</a:t>
            </a:r>
            <a:endParaRPr lang="en-CH" dirty="0"/>
          </a:p>
        </p:txBody>
      </p:sp>
      <p:sp>
        <p:nvSpPr>
          <p:cNvPr id="3" name="Content Placeholder 2">
            <a:extLst>
              <a:ext uri="{FF2B5EF4-FFF2-40B4-BE49-F238E27FC236}">
                <a16:creationId xmlns:a16="http://schemas.microsoft.com/office/drawing/2014/main" id="{8B9DD881-BAAB-5ACC-1BEA-CC842FCBFE4D}"/>
              </a:ext>
            </a:extLst>
          </p:cNvPr>
          <p:cNvSpPr>
            <a:spLocks noGrp="1"/>
          </p:cNvSpPr>
          <p:nvPr>
            <p:ph idx="1"/>
          </p:nvPr>
        </p:nvSpPr>
        <p:spPr/>
        <p:txBody>
          <a:bodyPr/>
          <a:lstStyle/>
          <a:p>
            <a:r>
              <a:rPr lang="en-GB" sz="3200" dirty="0"/>
              <a:t>Brief summary of breakout room discussions</a:t>
            </a:r>
          </a:p>
          <a:p>
            <a:pPr lvl="1"/>
            <a:r>
              <a:rPr lang="en-GB" sz="3200" dirty="0"/>
              <a:t>Highlights of key takeaways</a:t>
            </a:r>
          </a:p>
          <a:p>
            <a:r>
              <a:rPr lang="en-GB" sz="3200" dirty="0"/>
              <a:t>Next Steps</a:t>
            </a:r>
          </a:p>
          <a:p>
            <a:pPr lvl="1"/>
            <a:r>
              <a:rPr lang="en-GB" sz="3200" dirty="0"/>
              <a:t>Follow up on priorities and resource allocation</a:t>
            </a:r>
          </a:p>
          <a:p>
            <a:pPr lvl="1"/>
            <a:r>
              <a:rPr lang="en-GB" sz="3200" dirty="0"/>
              <a:t>Key dates/events to consider – and how these can be used to advance our NDMA agenda</a:t>
            </a:r>
          </a:p>
          <a:p>
            <a:pPr lvl="1"/>
            <a:r>
              <a:rPr lang="en-GB" sz="3200" dirty="0"/>
              <a:t>Final Questions?</a:t>
            </a:r>
          </a:p>
        </p:txBody>
      </p:sp>
    </p:spTree>
    <p:extLst>
      <p:ext uri="{BB962C8B-B14F-4D97-AF65-F5344CB8AC3E}">
        <p14:creationId xmlns:p14="http://schemas.microsoft.com/office/powerpoint/2010/main" val="810241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4FC7F-FCDF-4CF1-BF9B-3ED83A87D44C}"/>
              </a:ext>
            </a:extLst>
          </p:cNvPr>
          <p:cNvSpPr>
            <a:spLocks noGrp="1"/>
          </p:cNvSpPr>
          <p:nvPr>
            <p:ph type="title"/>
          </p:nvPr>
        </p:nvSpPr>
        <p:spPr>
          <a:xfrm>
            <a:off x="3034018" y="0"/>
            <a:ext cx="15606237" cy="1538503"/>
          </a:xfrm>
        </p:spPr>
        <p:txBody>
          <a:bodyPr/>
          <a:lstStyle/>
          <a:p>
            <a:r>
              <a:rPr lang="fr-CH" dirty="0"/>
              <a:t>The </a:t>
            </a:r>
            <a:r>
              <a:rPr lang="fr-CH" dirty="0" err="1"/>
              <a:t>Sphere</a:t>
            </a:r>
            <a:r>
              <a:rPr lang="fr-CH" dirty="0"/>
              <a:t> NDMA </a:t>
            </a:r>
            <a:r>
              <a:rPr lang="fr-CH" dirty="0" err="1"/>
              <a:t>Thematic</a:t>
            </a:r>
            <a:r>
              <a:rPr lang="fr-CH" dirty="0"/>
              <a:t> </a:t>
            </a:r>
            <a:r>
              <a:rPr lang="fr-CH" dirty="0" err="1"/>
              <a:t>Sheet</a:t>
            </a:r>
            <a:endParaRPr lang="fr-CH" dirty="0"/>
          </a:p>
        </p:txBody>
      </p:sp>
      <p:sp>
        <p:nvSpPr>
          <p:cNvPr id="6" name="TextBox 5">
            <a:extLst>
              <a:ext uri="{FF2B5EF4-FFF2-40B4-BE49-F238E27FC236}">
                <a16:creationId xmlns:a16="http://schemas.microsoft.com/office/drawing/2014/main" id="{685F5188-5A27-4EDC-AE9F-F981C32060FE}"/>
              </a:ext>
            </a:extLst>
          </p:cNvPr>
          <p:cNvSpPr txBox="1"/>
          <p:nvPr/>
        </p:nvSpPr>
        <p:spPr>
          <a:xfrm>
            <a:off x="413359" y="8116866"/>
            <a:ext cx="3632548" cy="15385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CH"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3" name="Content Placeholder 2">
            <a:extLst>
              <a:ext uri="{FF2B5EF4-FFF2-40B4-BE49-F238E27FC236}">
                <a16:creationId xmlns:a16="http://schemas.microsoft.com/office/drawing/2014/main" id="{8C4809A3-CBDA-3848-BBAA-43195F338992}"/>
              </a:ext>
            </a:extLst>
          </p:cNvPr>
          <p:cNvSpPr>
            <a:spLocks noGrp="1"/>
          </p:cNvSpPr>
          <p:nvPr>
            <p:ph idx="1"/>
          </p:nvPr>
        </p:nvSpPr>
        <p:spPr>
          <a:xfrm>
            <a:off x="867013" y="2258317"/>
            <a:ext cx="12925188" cy="6857974"/>
          </a:xfrm>
        </p:spPr>
        <p:txBody>
          <a:bodyPr/>
          <a:lstStyle/>
          <a:p>
            <a:r>
              <a:rPr lang="en-GB" sz="3200" b="0" dirty="0"/>
              <a:t>Outlines </a:t>
            </a:r>
            <a:r>
              <a:rPr lang="en-GB" sz="3200" dirty="0"/>
              <a:t>core goals</a:t>
            </a:r>
            <a:r>
              <a:rPr lang="en-GB" sz="3200" b="0" dirty="0"/>
              <a:t> for integrating Sphere in disaster management response</a:t>
            </a:r>
          </a:p>
          <a:p>
            <a:r>
              <a:rPr lang="en-GB" sz="3200" b="0" dirty="0"/>
              <a:t>Particularly useful in providing a broad cross-section of </a:t>
            </a:r>
            <a:r>
              <a:rPr lang="en-GB" sz="3200" dirty="0"/>
              <a:t>examples</a:t>
            </a:r>
            <a:r>
              <a:rPr lang="en-GB" sz="3200" b="0" dirty="0"/>
              <a:t> for how standards have been “used” by various levels of NDMAs in a range of contexts globally </a:t>
            </a:r>
          </a:p>
          <a:p>
            <a:r>
              <a:rPr lang="en-GB" sz="3200" b="0" dirty="0"/>
              <a:t>Identifies </a:t>
            </a:r>
            <a:r>
              <a:rPr lang="en-GB" sz="3200" dirty="0"/>
              <a:t>key obstacles </a:t>
            </a:r>
            <a:r>
              <a:rPr lang="en-GB" sz="3200" b="0" dirty="0"/>
              <a:t>to integrating standards in disaster management policies</a:t>
            </a:r>
          </a:p>
          <a:p>
            <a:r>
              <a:rPr lang="en-GB" sz="3200" b="0" dirty="0"/>
              <a:t>Suggests key </a:t>
            </a:r>
            <a:r>
              <a:rPr lang="en-GB" sz="3200" dirty="0"/>
              <a:t>messages and strategies for overcoming resistance </a:t>
            </a:r>
            <a:r>
              <a:rPr lang="en-GB" sz="3200" b="0" dirty="0"/>
              <a:t>within government agencies</a:t>
            </a:r>
          </a:p>
          <a:p>
            <a:r>
              <a:rPr lang="en-GB" sz="3200" b="0" dirty="0"/>
              <a:t>Provides a </a:t>
            </a:r>
            <a:r>
              <a:rPr lang="en-GB" sz="3200" dirty="0"/>
              <a:t>model “start-to-finish” workplan </a:t>
            </a:r>
            <a:r>
              <a:rPr lang="en-GB" sz="3200" b="0" dirty="0"/>
              <a:t>for engagement</a:t>
            </a:r>
            <a:endParaRPr lang="en-CH" sz="3200" b="0" dirty="0"/>
          </a:p>
        </p:txBody>
      </p:sp>
    </p:spTree>
    <p:extLst>
      <p:ext uri="{BB962C8B-B14F-4D97-AF65-F5344CB8AC3E}">
        <p14:creationId xmlns:p14="http://schemas.microsoft.com/office/powerpoint/2010/main" val="1404186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a:t>Engaging with NDMAs</a:t>
            </a:r>
          </a:p>
        </p:txBody>
      </p:sp>
      <p:sp>
        <p:nvSpPr>
          <p:cNvPr id="3" name="Subtitle 2"/>
          <p:cNvSpPr>
            <a:spLocks noGrp="1"/>
          </p:cNvSpPr>
          <p:nvPr>
            <p:ph type="subTitle" idx="1"/>
          </p:nvPr>
        </p:nvSpPr>
        <p:spPr>
          <a:xfrm>
            <a:off x="2143649" y="5761185"/>
            <a:ext cx="11046309" cy="2884599"/>
          </a:xfrm>
        </p:spPr>
        <p:txBody>
          <a:bodyPr>
            <a:normAutofit/>
          </a:bodyPr>
          <a:lstStyle/>
          <a:p>
            <a:r>
              <a:rPr lang="en-IN" sz="3982" dirty="0"/>
              <a:t>Presentation for Webinar</a:t>
            </a:r>
            <a:r>
              <a:rPr lang="en-IN" dirty="0"/>
              <a:t> </a:t>
            </a:r>
          </a:p>
          <a:p>
            <a:r>
              <a:rPr lang="en-IN" dirty="0"/>
              <a:t>13</a:t>
            </a:r>
            <a:r>
              <a:rPr lang="en-IN" baseline="30000" dirty="0"/>
              <a:t>th</a:t>
            </a:r>
            <a:r>
              <a:rPr lang="en-IN" dirty="0"/>
              <a:t> December 2022</a:t>
            </a:r>
          </a:p>
          <a:p>
            <a:endParaRPr lang="en-IN" dirty="0"/>
          </a:p>
          <a:p>
            <a:r>
              <a:rPr lang="en-IN" dirty="0"/>
              <a:t>Prasad </a:t>
            </a:r>
            <a:r>
              <a:rPr lang="en-IN" dirty="0" err="1"/>
              <a:t>Bhagwan</a:t>
            </a:r>
            <a:r>
              <a:rPr lang="en-IN" dirty="0"/>
              <a:t> Sevekari</a:t>
            </a:r>
          </a:p>
        </p:txBody>
      </p:sp>
    </p:spTree>
    <p:extLst>
      <p:ext uri="{BB962C8B-B14F-4D97-AF65-F5344CB8AC3E}">
        <p14:creationId xmlns:p14="http://schemas.microsoft.com/office/powerpoint/2010/main" val="3860450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Key Challenges: Structural</a:t>
            </a:r>
          </a:p>
        </p:txBody>
      </p:sp>
      <p:sp>
        <p:nvSpPr>
          <p:cNvPr id="4" name="Content Placeholder 3"/>
          <p:cNvSpPr>
            <a:spLocks noGrp="1"/>
          </p:cNvSpPr>
          <p:nvPr>
            <p:ph sz="half" idx="1"/>
          </p:nvPr>
        </p:nvSpPr>
        <p:spPr/>
        <p:txBody>
          <a:bodyPr>
            <a:noAutofit/>
          </a:bodyPr>
          <a:lstStyle/>
          <a:p>
            <a:r>
              <a:rPr lang="en-IN" sz="3413" dirty="0"/>
              <a:t>Ownership &amp; Obligation</a:t>
            </a:r>
          </a:p>
          <a:p>
            <a:r>
              <a:rPr lang="en-IN" sz="3413" dirty="0"/>
              <a:t>Lack of overarching framework for collaboration</a:t>
            </a:r>
          </a:p>
          <a:p>
            <a:r>
              <a:rPr lang="en-IN" sz="3413" dirty="0"/>
              <a:t>Different lenses &amp; approaches</a:t>
            </a:r>
          </a:p>
          <a:p>
            <a:r>
              <a:rPr lang="en-IN" sz="3413" dirty="0"/>
              <a:t>Lack of continuum in communication/ coordination</a:t>
            </a:r>
          </a:p>
          <a:p>
            <a:r>
              <a:rPr lang="en-IN" sz="3413" dirty="0"/>
              <a:t>Frequent turnover of staff</a:t>
            </a:r>
          </a:p>
          <a:p>
            <a:endParaRPr lang="en-IN" sz="3413" dirty="0"/>
          </a:p>
          <a:p>
            <a:endParaRPr lang="en-IN" sz="3413" dirty="0"/>
          </a:p>
        </p:txBody>
      </p:sp>
      <p:pic>
        <p:nvPicPr>
          <p:cNvPr id="5" name="Content Placeholder 4"/>
          <p:cNvPicPr>
            <a:picLocks noGrp="1" noChangeAspect="1"/>
          </p:cNvPicPr>
          <p:nvPr>
            <p:ph sz="half" idx="2"/>
          </p:nvPr>
        </p:nvPicPr>
        <p:blipFill>
          <a:blip r:embed="rId3"/>
          <a:stretch>
            <a:fillRect/>
          </a:stretch>
        </p:blipFill>
        <p:spPr>
          <a:xfrm>
            <a:off x="8019133" y="3072838"/>
            <a:ext cx="6746709" cy="4190062"/>
          </a:xfrm>
          <a:prstGeom prst="rect">
            <a:avLst/>
          </a:prstGeom>
        </p:spPr>
      </p:pic>
    </p:spTree>
    <p:extLst>
      <p:ext uri="{BB962C8B-B14F-4D97-AF65-F5344CB8AC3E}">
        <p14:creationId xmlns:p14="http://schemas.microsoft.com/office/powerpoint/2010/main" val="988341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Key Challenges: Non- Structural</a:t>
            </a:r>
          </a:p>
        </p:txBody>
      </p:sp>
      <p:sp>
        <p:nvSpPr>
          <p:cNvPr id="4" name="Content Placeholder 3"/>
          <p:cNvSpPr>
            <a:spLocks noGrp="1"/>
          </p:cNvSpPr>
          <p:nvPr>
            <p:ph sz="half" idx="1"/>
          </p:nvPr>
        </p:nvSpPr>
        <p:spPr/>
        <p:txBody>
          <a:bodyPr>
            <a:normAutofit/>
          </a:bodyPr>
          <a:lstStyle/>
          <a:p>
            <a:r>
              <a:rPr lang="en-IN" sz="3413" dirty="0"/>
              <a:t>Limited awareness to global standards</a:t>
            </a:r>
          </a:p>
          <a:p>
            <a:r>
              <a:rPr lang="en-IN" sz="3413" dirty="0"/>
              <a:t>Reluctance to adaptation</a:t>
            </a:r>
          </a:p>
          <a:p>
            <a:r>
              <a:rPr lang="en-IN" sz="3413" dirty="0"/>
              <a:t>Political will</a:t>
            </a:r>
          </a:p>
          <a:p>
            <a:r>
              <a:rPr lang="en-IN" sz="3413" dirty="0"/>
              <a:t>Inconsistent engagement</a:t>
            </a:r>
          </a:p>
          <a:p>
            <a:r>
              <a:rPr lang="en-IN" sz="3413" dirty="0"/>
              <a:t>Language barriers</a:t>
            </a:r>
          </a:p>
          <a:p>
            <a:r>
              <a:rPr lang="en-IN" sz="3413" dirty="0" err="1"/>
              <a:t>Mindset</a:t>
            </a:r>
            <a:r>
              <a:rPr lang="en-IN" sz="3413" dirty="0"/>
              <a:t> issues</a:t>
            </a:r>
          </a:p>
          <a:p>
            <a:endParaRPr lang="en-IN" sz="3413" dirty="0"/>
          </a:p>
          <a:p>
            <a:endParaRPr lang="en-IN" sz="3413" dirty="0"/>
          </a:p>
        </p:txBody>
      </p:sp>
      <p:pic>
        <p:nvPicPr>
          <p:cNvPr id="5" name="Content Placeholder 4"/>
          <p:cNvPicPr>
            <a:picLocks noGrp="1" noChangeAspect="1"/>
          </p:cNvPicPr>
          <p:nvPr>
            <p:ph sz="half" idx="2"/>
          </p:nvPr>
        </p:nvPicPr>
        <p:blipFill>
          <a:blip r:embed="rId3"/>
          <a:stretch>
            <a:fillRect/>
          </a:stretch>
        </p:blipFill>
        <p:spPr>
          <a:xfrm>
            <a:off x="8043220" y="3072839"/>
            <a:ext cx="6936647" cy="4308023"/>
          </a:xfrm>
          <a:prstGeom prst="rect">
            <a:avLst/>
          </a:prstGeom>
        </p:spPr>
      </p:pic>
    </p:spTree>
    <p:extLst>
      <p:ext uri="{BB962C8B-B14F-4D97-AF65-F5344CB8AC3E}">
        <p14:creationId xmlns:p14="http://schemas.microsoft.com/office/powerpoint/2010/main" val="194838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Misconceptions: Global Humanitarian Standards…</a:t>
            </a:r>
          </a:p>
        </p:txBody>
      </p:sp>
      <p:pic>
        <p:nvPicPr>
          <p:cNvPr id="7" name="Content Placeholder 6"/>
          <p:cNvPicPr>
            <a:picLocks noGrp="1" noChangeAspect="1"/>
          </p:cNvPicPr>
          <p:nvPr>
            <p:ph idx="1"/>
          </p:nvPr>
        </p:nvPicPr>
        <p:blipFill>
          <a:blip r:embed="rId2"/>
          <a:stretch>
            <a:fillRect/>
          </a:stretch>
        </p:blipFill>
        <p:spPr>
          <a:xfrm>
            <a:off x="6586956" y="4391470"/>
            <a:ext cx="4900882" cy="3363705"/>
          </a:xfrm>
          <a:prstGeom prst="rect">
            <a:avLst/>
          </a:prstGeom>
        </p:spPr>
      </p:pic>
      <p:sp>
        <p:nvSpPr>
          <p:cNvPr id="8" name="Oval 7"/>
          <p:cNvSpPr/>
          <p:nvPr/>
        </p:nvSpPr>
        <p:spPr>
          <a:xfrm>
            <a:off x="2957507" y="3710603"/>
            <a:ext cx="2022969" cy="1758056"/>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r>
              <a:rPr lang="en-IN" sz="2560" kern="1200" dirty="0">
                <a:solidFill>
                  <a:prstClr val="white"/>
                </a:solidFill>
                <a:latin typeface="Trebuchet MS" panose="020B0603020202020204"/>
              </a:rPr>
              <a:t>Meant for UN &amp; INGOs</a:t>
            </a:r>
          </a:p>
        </p:txBody>
      </p:sp>
      <p:sp>
        <p:nvSpPr>
          <p:cNvPr id="9" name="Oval 8"/>
          <p:cNvSpPr/>
          <p:nvPr/>
        </p:nvSpPr>
        <p:spPr>
          <a:xfrm>
            <a:off x="12850028" y="4754881"/>
            <a:ext cx="3184973" cy="1792863"/>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r>
              <a:rPr lang="en-IN" sz="2560" kern="1200" dirty="0">
                <a:solidFill>
                  <a:prstClr val="white"/>
                </a:solidFill>
                <a:latin typeface="Trebuchet MS" panose="020B0603020202020204"/>
              </a:rPr>
              <a:t>Undermine development efforts</a:t>
            </a:r>
          </a:p>
        </p:txBody>
      </p:sp>
      <p:sp>
        <p:nvSpPr>
          <p:cNvPr id="10" name="Oval 9"/>
          <p:cNvSpPr/>
          <p:nvPr/>
        </p:nvSpPr>
        <p:spPr>
          <a:xfrm>
            <a:off x="5322600" y="3193983"/>
            <a:ext cx="2528711" cy="117101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r>
              <a:rPr lang="en-IN" sz="2560" kern="1200" dirty="0">
                <a:solidFill>
                  <a:prstClr val="white"/>
                </a:solidFill>
                <a:latin typeface="Trebuchet MS" panose="020B0603020202020204"/>
              </a:rPr>
              <a:t>Create imbalance</a:t>
            </a:r>
          </a:p>
        </p:txBody>
      </p:sp>
      <p:sp>
        <p:nvSpPr>
          <p:cNvPr id="11" name="Oval 10"/>
          <p:cNvSpPr/>
          <p:nvPr/>
        </p:nvSpPr>
        <p:spPr>
          <a:xfrm>
            <a:off x="10933930" y="2829110"/>
            <a:ext cx="2753357" cy="1694649"/>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r>
              <a:rPr lang="en-IN" sz="2560" kern="1200" dirty="0">
                <a:solidFill>
                  <a:prstClr val="white"/>
                </a:solidFill>
                <a:latin typeface="Trebuchet MS" panose="020B0603020202020204"/>
              </a:rPr>
              <a:t>Applicable in poor countries</a:t>
            </a:r>
          </a:p>
        </p:txBody>
      </p:sp>
      <p:pic>
        <p:nvPicPr>
          <p:cNvPr id="12" name="Picture 11"/>
          <p:cNvPicPr>
            <a:picLocks noChangeAspect="1"/>
          </p:cNvPicPr>
          <p:nvPr/>
        </p:nvPicPr>
        <p:blipFill>
          <a:blip r:embed="rId3"/>
          <a:stretch>
            <a:fillRect/>
          </a:stretch>
        </p:blipFill>
        <p:spPr>
          <a:xfrm>
            <a:off x="2958563" y="8171612"/>
            <a:ext cx="12338290" cy="919086"/>
          </a:xfrm>
          <a:prstGeom prst="rect">
            <a:avLst/>
          </a:prstGeom>
        </p:spPr>
      </p:pic>
      <p:sp>
        <p:nvSpPr>
          <p:cNvPr id="13" name="Oval 12"/>
          <p:cNvSpPr/>
          <p:nvPr/>
        </p:nvSpPr>
        <p:spPr>
          <a:xfrm>
            <a:off x="1647097" y="5965031"/>
            <a:ext cx="2784431" cy="1758056"/>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r>
              <a:rPr lang="en-IN" sz="2560" kern="1200" dirty="0">
                <a:solidFill>
                  <a:prstClr val="white"/>
                </a:solidFill>
                <a:latin typeface="Trebuchet MS" panose="020B0603020202020204"/>
              </a:rPr>
              <a:t>Disregard national objectives &amp; standard</a:t>
            </a:r>
          </a:p>
        </p:txBody>
      </p:sp>
    </p:spTree>
    <p:extLst>
      <p:ext uri="{BB962C8B-B14F-4D97-AF65-F5344CB8AC3E}">
        <p14:creationId xmlns:p14="http://schemas.microsoft.com/office/powerpoint/2010/main" val="20863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Key Learnings: What Worked </a:t>
            </a:r>
          </a:p>
        </p:txBody>
      </p:sp>
      <p:graphicFrame>
        <p:nvGraphicFramePr>
          <p:cNvPr id="4" name="Content Placeholder 3"/>
          <p:cNvGraphicFramePr>
            <a:graphicFrameLocks noGrp="1"/>
          </p:cNvGraphicFramePr>
          <p:nvPr>
            <p:ph idx="1"/>
          </p:nvPr>
        </p:nvGraphicFramePr>
        <p:xfrm>
          <a:off x="964336" y="3072837"/>
          <a:ext cx="12225866" cy="5520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98776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hite">
  <a:themeElements>
    <a:clrScheme name="White">
      <a:dk1>
        <a:srgbClr val="FFFFFF"/>
      </a:dk1>
      <a:lt1>
        <a:srgbClr val="A5A5A5"/>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8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ace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White">
  <a:themeElements>
    <a:clrScheme name="White">
      <a:dk1>
        <a:srgbClr val="FFFFFF"/>
      </a:dk1>
      <a:lt1>
        <a:srgbClr val="A5A5A5"/>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8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4" id="{0BB89D7D-9300-794C-9024-6ACF7DB6BD4E}" vid="{FFC79561-003E-0B40-97DD-960F4FE649B5}"/>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8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548E345B6D594AAA06BAD71EA843DF" ma:contentTypeVersion="17" ma:contentTypeDescription="Create a new document." ma:contentTypeScope="" ma:versionID="27943c6b80f0f39d6ddcdeaead66d061">
  <xsd:schema xmlns:xsd="http://www.w3.org/2001/XMLSchema" xmlns:xs="http://www.w3.org/2001/XMLSchema" xmlns:p="http://schemas.microsoft.com/office/2006/metadata/properties" xmlns:ns2="1355b3f0-e072-4ae3-b261-722c43fa6e26" xmlns:ns3="9051fefc-2ea4-4620-a82b-61f19e316bb6" targetNamespace="http://schemas.microsoft.com/office/2006/metadata/properties" ma:root="true" ma:fieldsID="0d10aba7434b7a129700691a02125503" ns2:_="" ns3:_="">
    <xsd:import namespace="1355b3f0-e072-4ae3-b261-722c43fa6e26"/>
    <xsd:import namespace="9051fefc-2ea4-4620-a82b-61f19e316b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5b3f0-e072-4ae3-b261-722c43fa6e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Flow_SignoffStatus" ma:index="20" nillable="true" ma:displayName="État de validation" ma:internalName="_x00c9_tat_x0020_de_x0020_validation">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c2c48a7-3976-43da-8c19-cb30e3e77c6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051fefc-2ea4-4620-a82b-61f19e316bb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403d0eb-ff5c-4829-9fc3-59ef669ebb52}" ma:internalName="TaxCatchAll" ma:showField="CatchAllData" ma:web="9051fefc-2ea4-4620-a82b-61f19e316b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1355b3f0-e072-4ae3-b261-722c43fa6e26" xsi:nil="true"/>
    <lcf76f155ced4ddcb4097134ff3c332f xmlns="1355b3f0-e072-4ae3-b261-722c43fa6e26">
      <Terms xmlns="http://schemas.microsoft.com/office/infopath/2007/PartnerControls"/>
    </lcf76f155ced4ddcb4097134ff3c332f>
    <TaxCatchAll xmlns="9051fefc-2ea4-4620-a82b-61f19e316bb6" xsi:nil="true"/>
  </documentManagement>
</p:properties>
</file>

<file path=customXml/itemProps1.xml><?xml version="1.0" encoding="utf-8"?>
<ds:datastoreItem xmlns:ds="http://schemas.openxmlformats.org/officeDocument/2006/customXml" ds:itemID="{0FF51939-C38E-4249-B48B-0B048E79D96A}">
  <ds:schemaRefs>
    <ds:schemaRef ds:uri="http://schemas.microsoft.com/sharepoint/v3/contenttype/forms"/>
  </ds:schemaRefs>
</ds:datastoreItem>
</file>

<file path=customXml/itemProps2.xml><?xml version="1.0" encoding="utf-8"?>
<ds:datastoreItem xmlns:ds="http://schemas.openxmlformats.org/officeDocument/2006/customXml" ds:itemID="{6AE9B0AF-8EDF-40E9-B33D-2F54758646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55b3f0-e072-4ae3-b261-722c43fa6e26"/>
    <ds:schemaRef ds:uri="9051fefc-2ea4-4620-a82b-61f19e316b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151541-292C-4572-8D0F-348EC2491BFC}">
  <ds:schemaRefs>
    <ds:schemaRef ds:uri="http://purl.org/dc/dcmitype/"/>
    <ds:schemaRef ds:uri="http://purl.org/dc/terms/"/>
    <ds:schemaRef ds:uri="http://schemas.microsoft.com/office/2006/metadata/properties"/>
    <ds:schemaRef ds:uri="1355b3f0-e072-4ae3-b261-722c43fa6e26"/>
    <ds:schemaRef ds:uri="http://schemas.microsoft.com/office/2006/documentManagement/types"/>
    <ds:schemaRef ds:uri="http://schemas.microsoft.com/office/infopath/2007/PartnerControls"/>
    <ds:schemaRef ds:uri="http://schemas.openxmlformats.org/package/2006/metadata/core-properties"/>
    <ds:schemaRef ds:uri="9051fefc-2ea4-4620-a82b-61f19e316bb6"/>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12</TotalTime>
  <Words>3556</Words>
  <Application>Microsoft Office PowerPoint</Application>
  <PresentationFormat>Custom</PresentationFormat>
  <Paragraphs>319</Paragraphs>
  <Slides>38</Slides>
  <Notes>17</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38</vt:i4>
      </vt:variant>
    </vt:vector>
  </HeadingPairs>
  <TitlesOfParts>
    <vt:vector size="57" baseType="lpstr">
      <vt:lpstr>Arial</vt:lpstr>
      <vt:lpstr>Calibri</vt:lpstr>
      <vt:lpstr>Calibri Light</vt:lpstr>
      <vt:lpstr>Century Gothic</vt:lpstr>
      <vt:lpstr>Helvetica Neue</vt:lpstr>
      <vt:lpstr>Open Sans</vt:lpstr>
      <vt:lpstr>Open Sans Bold</vt:lpstr>
      <vt:lpstr>Open Sans Light</vt:lpstr>
      <vt:lpstr>Open Sans Regular</vt:lpstr>
      <vt:lpstr>Open Sans Semibold</vt:lpstr>
      <vt:lpstr>Trebuchet MS</vt:lpstr>
      <vt:lpstr>Wingdings</vt:lpstr>
      <vt:lpstr>Wingdings 3</vt:lpstr>
      <vt:lpstr>White</vt:lpstr>
      <vt:lpstr>Facet</vt:lpstr>
      <vt:lpstr>1_White</vt:lpstr>
      <vt:lpstr>1_Tema de Office</vt:lpstr>
      <vt:lpstr>Tema de Office</vt:lpstr>
      <vt:lpstr>2_Tema de Office</vt:lpstr>
      <vt:lpstr>Engaging National Disaster Management Authorities with Sphere: What’s Next? 13 December 2022</vt:lpstr>
      <vt:lpstr>Objectives for today’s session</vt:lpstr>
      <vt:lpstr>What is our starting point for next year? –  Reviewing our baseline</vt:lpstr>
      <vt:lpstr>The Sphere NDMA Thematic Sheet</vt:lpstr>
      <vt:lpstr>Engaging with NDMAs</vt:lpstr>
      <vt:lpstr>Key Challenges: Structural</vt:lpstr>
      <vt:lpstr>Key Challenges: Non- Structural</vt:lpstr>
      <vt:lpstr>Misconceptions: Global Humanitarian Standards…</vt:lpstr>
      <vt:lpstr>Key Learnings: What Worked </vt:lpstr>
      <vt:lpstr>Advocacy with NDMAs: Global Humanitarian Standards…</vt:lpstr>
      <vt:lpstr>Advocacy: Approaches &amp; Messages</vt:lpstr>
      <vt:lpstr>Engaging NDMAs: DIY!</vt:lpstr>
      <vt:lpstr>Good Luck with your Endeavour</vt:lpstr>
      <vt:lpstr>NDMA Training pack and Engagement in Ecuador </vt:lpstr>
      <vt:lpstr>PowerPoint Presentation</vt:lpstr>
      <vt:lpstr>PowerPoint Presentation</vt:lpstr>
      <vt:lpstr>PowerPoint Presentation</vt:lpstr>
      <vt:lpstr>PowerPoint Presentation</vt:lpstr>
      <vt:lpstr>PowerPoint Presentation</vt:lpstr>
      <vt:lpstr>2. DESCRIPCIÓN GENERAL DEL MÓDULO DE CAPACITACIÓN ESFERA PARA NDMA, MODALIDAD VIRTUAL </vt:lpstr>
      <vt:lpstr>2. DESCRIPCIÓN GENERAL DEL MÓDULO DE CAPACITACIÓN ESFERA PARA NDMA, MODALIDAD VIRTUAL </vt:lpstr>
      <vt:lpstr>2. DESCRIPCIÓN GENERAL DEL MÓDULO DE CAPACITACIÓN ESFERA PARA NDMA, MODALIDAD VIRTUAL </vt:lpstr>
      <vt:lpstr>2. DESCRIPCIÓN GENERAL DEL MÓDULO DE CAPACITACIÓN ESFERA PARA NDMA, VIRTUAL</vt:lpstr>
      <vt:lpstr>2. DESCRIPCIÓN GENERAL DEL MÓDULO DE CAPACITACIÓN ESFERA PARA NDMA, VIRTUAL</vt:lpstr>
      <vt:lpstr>2. DESCRIPCIÓN GENERAL DEL MÓDULO DE CAPACITACIÓN ESFERA PARA NDMA, VIRTUAL</vt:lpstr>
      <vt:lpstr>3. PLANIFICACION DEL CURSO DE CAPACITACIÓN ESFERA PARA NDMA, VIRTUAL</vt:lpstr>
      <vt:lpstr>PowerPoint Presentation</vt:lpstr>
      <vt:lpstr>PowerPoint Presentation</vt:lpstr>
      <vt:lpstr>Validación del Modulo Esfera (Alternativas “B” y “C”), para Autoridades Nacionales de Gestión de Desastres, modalidad presencial. "ESFERA, ECUADOR MEJOR PREPARADO". </vt:lpstr>
      <vt:lpstr>"ESFERA, ECUADOR MEJOR PREPARADO".</vt:lpstr>
      <vt:lpstr>Mensajes clave de Autoridades Nacionales</vt:lpstr>
      <vt:lpstr>PowerPoint Presentation</vt:lpstr>
      <vt:lpstr>Brief video</vt:lpstr>
      <vt:lpstr>Jamboard – user primer</vt:lpstr>
      <vt:lpstr>Where do we go from here?</vt:lpstr>
      <vt:lpstr>How Can Sphere Better Support Work with NDMAs?</vt:lpstr>
      <vt:lpstr>Engagement going forward– Breakout groups</vt:lpstr>
      <vt:lpstr>Where do we go from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DeVon Solomon</dc:creator>
  <cp:lastModifiedBy>Felicity Fallon</cp:lastModifiedBy>
  <cp:revision>296</cp:revision>
  <dcterms:created xsi:type="dcterms:W3CDTF">2018-12-14T22:00:46Z</dcterms:created>
  <dcterms:modified xsi:type="dcterms:W3CDTF">2022-12-13T11:33:08Z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0x01010040548E345B6D594AAA06BAD71EA843DF</vt:lpwstr>
  </property>
  <property fmtid="{D5CDD505-2E9C-101B-9397-08002B2CF9AE}" pid="3" name="MediaServiceImageTags">
    <vt:lpwstr/>
  </property>
</Properties>
</file>